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4" r:id="rId11"/>
    <p:sldId id="285" r:id="rId12"/>
    <p:sldId id="286"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51" d="100"/>
          <a:sy n="51" d="100"/>
        </p:scale>
        <p:origin x="-276" y="-9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Technische Klassenmodelle (View, Controller, Modell</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r>
            <a:rPr lang="de-DE" sz="1400" dirty="0" smtClean="0"/>
            <a:t> (View, Controller, Modell)</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A967B292-09E8-4E01-8A94-A81D6D92DBDD}">
      <dgm:prSet phldrT="[Text]" custT="1"/>
      <dgm:spPr/>
      <dgm:t>
        <a:bodyPr/>
        <a:lstStyle/>
        <a:p>
          <a:r>
            <a:rPr lang="de-DE" sz="1400" dirty="0" err="1" smtClean="0"/>
            <a:t>Cronjob</a:t>
          </a:r>
          <a:endParaRPr lang="de-DE" sz="1400" dirty="0"/>
        </a:p>
      </dgm:t>
    </dgm:pt>
    <dgm:pt modelId="{83978787-CABD-419D-BEFF-2326C86E307F}" type="parTrans" cxnId="{FEA06E14-6714-460E-A2C4-76AF673D96B2}">
      <dgm:prSet/>
      <dgm:spPr/>
      <dgm:t>
        <a:bodyPr/>
        <a:lstStyle/>
        <a:p>
          <a:endParaRPr lang="de-DE" sz="2400"/>
        </a:p>
      </dgm:t>
    </dgm:pt>
    <dgm:pt modelId="{966BBEAF-F424-4C1B-9F50-D3530EDBD3F4}" type="sibTrans" cxnId="{FEA06E14-6714-460E-A2C4-76AF673D96B2}">
      <dgm:prSet/>
      <dgm:spPr/>
      <dgm:t>
        <a:bodyPr/>
        <a:lstStyle/>
        <a:p>
          <a:endParaRPr lang="de-DE" sz="2400"/>
        </a:p>
      </dgm:t>
    </dgm:pt>
    <dgm:pt modelId="{1D2BD1DA-3657-4A8C-9785-D7282AB16A84}">
      <dgm:prSet phldrT="[Text]" custT="1"/>
      <dgm:spPr/>
      <dgm:t>
        <a:bodyPr/>
        <a:lstStyle/>
        <a:p>
          <a:r>
            <a:rPr lang="de-DE" sz="1400" dirty="0" smtClean="0"/>
            <a:t>Installer erstellen</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15924F1D-DFFE-44B8-9A4D-64F79E9D1294}" type="pres">
      <dgm:prSet presAssocID="{42A7AF39-9F16-4BE0-9691-F2A4EAA889D5}" presName="rootnode" presStyleCnt="0">
        <dgm:presLayoutVars>
          <dgm:chMax/>
          <dgm:chPref/>
          <dgm:dir/>
          <dgm:animLvl val="lvl"/>
        </dgm:presLayoutVars>
      </dgm:prSet>
      <dgm:spPr/>
      <dgm:t>
        <a:bodyPr/>
        <a:lstStyle/>
        <a:p>
          <a:endParaRPr lang="de-DE"/>
        </a:p>
      </dgm:t>
    </dgm:pt>
    <dgm:pt modelId="{BB78FA45-E9B1-4CCB-B3B1-6CFA0CEF3944}" type="pres">
      <dgm:prSet presAssocID="{B4BBFA07-05DD-4CDD-AC39-6342607DC2A1}" presName="composite" presStyleCnt="0"/>
      <dgm:spPr/>
    </dgm:pt>
    <dgm:pt modelId="{3EAD6723-0198-42FA-A966-C636D421C4A3}" type="pres">
      <dgm:prSet presAssocID="{B4BBFA07-05DD-4CDD-AC39-6342607DC2A1}" presName="LShape" presStyleLbl="alignNode1" presStyleIdx="0" presStyleCnt="9"/>
      <dgm:spPr/>
    </dgm:pt>
    <dgm:pt modelId="{2DE05352-9E55-41AB-8A05-49E73E35CA67}" type="pres">
      <dgm:prSet presAssocID="{B4BBFA07-05DD-4CDD-AC39-6342607DC2A1}" presName="ParentText" presStyleLbl="revTx" presStyleIdx="0" presStyleCnt="5" custLinFactNeighborX="-2260" custLinFactNeighborY="5213">
        <dgm:presLayoutVars>
          <dgm:chMax val="0"/>
          <dgm:chPref val="0"/>
          <dgm:bulletEnabled val="1"/>
        </dgm:presLayoutVars>
      </dgm:prSet>
      <dgm:spPr/>
      <dgm:t>
        <a:bodyPr/>
        <a:lstStyle/>
        <a:p>
          <a:endParaRPr lang="de-DE"/>
        </a:p>
      </dgm:t>
    </dgm:pt>
    <dgm:pt modelId="{C9DEE7F5-E11A-4A08-9476-B079D00A7F6B}" type="pres">
      <dgm:prSet presAssocID="{B4BBFA07-05DD-4CDD-AC39-6342607DC2A1}" presName="Triangle" presStyleLbl="alignNode1" presStyleIdx="1" presStyleCnt="9"/>
      <dgm:spPr/>
    </dgm:pt>
    <dgm:pt modelId="{163B084B-63D4-4E49-B3EB-27370305AEE5}" type="pres">
      <dgm:prSet presAssocID="{B652451A-AD6D-4DFA-B925-9D21BB71A0C7}" presName="sibTrans" presStyleCnt="0"/>
      <dgm:spPr/>
    </dgm:pt>
    <dgm:pt modelId="{1B27DFAA-4067-4CDA-9319-DFB815496060}" type="pres">
      <dgm:prSet presAssocID="{B652451A-AD6D-4DFA-B925-9D21BB71A0C7}" presName="space" presStyleCnt="0"/>
      <dgm:spPr/>
    </dgm:pt>
    <dgm:pt modelId="{5E67DAD9-27D1-4A1E-B6C0-459B16D95DAE}" type="pres">
      <dgm:prSet presAssocID="{182E85C3-C0C1-4055-B42E-08657C1D36EB}" presName="composite" presStyleCnt="0"/>
      <dgm:spPr/>
    </dgm:pt>
    <dgm:pt modelId="{404BCD33-CEBE-4D5E-A72A-293DD4A80C28}" type="pres">
      <dgm:prSet presAssocID="{182E85C3-C0C1-4055-B42E-08657C1D36EB}" presName="LShape" presStyleLbl="alignNode1" presStyleIdx="2" presStyleCnt="9"/>
      <dgm:spPr/>
    </dgm:pt>
    <dgm:pt modelId="{49408975-06AA-4BDB-97EE-39A2B5B65172}" type="pres">
      <dgm:prSet presAssocID="{182E85C3-C0C1-4055-B42E-08657C1D36EB}" presName="ParentText" presStyleLbl="revTx" presStyleIdx="1" presStyleCnt="5" custScaleX="103934">
        <dgm:presLayoutVars>
          <dgm:chMax val="0"/>
          <dgm:chPref val="0"/>
          <dgm:bulletEnabled val="1"/>
        </dgm:presLayoutVars>
      </dgm:prSet>
      <dgm:spPr/>
      <dgm:t>
        <a:bodyPr/>
        <a:lstStyle/>
        <a:p>
          <a:endParaRPr lang="de-DE"/>
        </a:p>
      </dgm:t>
    </dgm:pt>
    <dgm:pt modelId="{39D54914-F98B-46AF-A62F-C80B5168465D}" type="pres">
      <dgm:prSet presAssocID="{182E85C3-C0C1-4055-B42E-08657C1D36EB}" presName="Triangle" presStyleLbl="alignNode1" presStyleIdx="3" presStyleCnt="9"/>
      <dgm:spPr/>
    </dgm:pt>
    <dgm:pt modelId="{4567F7C4-375F-484E-AA3E-E97BDE61DB7B}" type="pres">
      <dgm:prSet presAssocID="{53EC14C8-D3F0-4F81-A9BC-0E03B0043A69}" presName="sibTrans" presStyleCnt="0"/>
      <dgm:spPr/>
    </dgm:pt>
    <dgm:pt modelId="{32A5D423-0B36-4B34-99B7-65CB3B96B3AE}" type="pres">
      <dgm:prSet presAssocID="{53EC14C8-D3F0-4F81-A9BC-0E03B0043A69}" presName="space" presStyleCnt="0"/>
      <dgm:spPr/>
    </dgm:pt>
    <dgm:pt modelId="{CD2AAD6F-BFF0-4F13-AF81-3E15B7C2CAA3}" type="pres">
      <dgm:prSet presAssocID="{6043B0A8-44FC-4706-B37A-7F342ABD7CAE}" presName="composite" presStyleCnt="0"/>
      <dgm:spPr/>
    </dgm:pt>
    <dgm:pt modelId="{F31C53CD-562E-4EE7-935D-F59CB0298959}" type="pres">
      <dgm:prSet presAssocID="{6043B0A8-44FC-4706-B37A-7F342ABD7CAE}" presName="LShape" presStyleLbl="alignNode1" presStyleIdx="4" presStyleCnt="9"/>
      <dgm:spPr/>
    </dgm:pt>
    <dgm:pt modelId="{41C4E12E-38CD-4528-8DC8-FA3E7A5D033F}" type="pres">
      <dgm:prSet presAssocID="{6043B0A8-44FC-4706-B37A-7F342ABD7CAE}" presName="ParentText" presStyleLbl="revTx" presStyleIdx="2" presStyleCnt="5">
        <dgm:presLayoutVars>
          <dgm:chMax val="0"/>
          <dgm:chPref val="0"/>
          <dgm:bulletEnabled val="1"/>
        </dgm:presLayoutVars>
      </dgm:prSet>
      <dgm:spPr/>
      <dgm:t>
        <a:bodyPr/>
        <a:lstStyle/>
        <a:p>
          <a:endParaRPr lang="de-DE"/>
        </a:p>
      </dgm:t>
    </dgm:pt>
    <dgm:pt modelId="{B2E6B3F1-D6A9-473F-A3D8-87BE7275F81D}" type="pres">
      <dgm:prSet presAssocID="{6043B0A8-44FC-4706-B37A-7F342ABD7CAE}" presName="Triangle" presStyleLbl="alignNode1" presStyleIdx="5" presStyleCnt="9"/>
      <dgm:spPr/>
    </dgm:pt>
    <dgm:pt modelId="{A8C7035C-E079-4ACE-825E-7CBD47C64291}" type="pres">
      <dgm:prSet presAssocID="{3B27F8F0-46DD-48CE-89ED-BD65A552898B}" presName="sibTrans" presStyleCnt="0"/>
      <dgm:spPr/>
    </dgm:pt>
    <dgm:pt modelId="{62BD9F6B-9291-4149-B21D-B6723887784D}" type="pres">
      <dgm:prSet presAssocID="{3B27F8F0-46DD-48CE-89ED-BD65A552898B}" presName="space" presStyleCnt="0"/>
      <dgm:spPr/>
    </dgm:pt>
    <dgm:pt modelId="{00F724E3-552D-4362-BF84-479A077FF641}" type="pres">
      <dgm:prSet presAssocID="{DBD17336-B141-494E-A31C-6EA653EE637A}" presName="composite" presStyleCnt="0"/>
      <dgm:spPr/>
    </dgm:pt>
    <dgm:pt modelId="{FA8C4396-95FC-43B7-AD5D-867BEADACDF1}" type="pres">
      <dgm:prSet presAssocID="{DBD17336-B141-494E-A31C-6EA653EE637A}" presName="LShape" presStyleLbl="alignNode1" presStyleIdx="6" presStyleCnt="9"/>
      <dgm:spPr/>
    </dgm:pt>
    <dgm:pt modelId="{CB8E302D-B6B3-4357-A38F-1B39E75756AF}" type="pres">
      <dgm:prSet presAssocID="{DBD17336-B141-494E-A31C-6EA653EE637A}" presName="ParentText" presStyleLbl="revTx" presStyleIdx="3" presStyleCnt="5">
        <dgm:presLayoutVars>
          <dgm:chMax val="0"/>
          <dgm:chPref val="0"/>
          <dgm:bulletEnabled val="1"/>
        </dgm:presLayoutVars>
      </dgm:prSet>
      <dgm:spPr/>
      <dgm:t>
        <a:bodyPr/>
        <a:lstStyle/>
        <a:p>
          <a:endParaRPr lang="de-DE"/>
        </a:p>
      </dgm:t>
    </dgm:pt>
    <dgm:pt modelId="{0E4CE61A-6A67-4F3C-9EBB-0DAC5686D681}" type="pres">
      <dgm:prSet presAssocID="{DBD17336-B141-494E-A31C-6EA653EE637A}" presName="Triangle" presStyleLbl="alignNode1" presStyleIdx="7" presStyleCnt="9"/>
      <dgm:spPr/>
    </dgm:pt>
    <dgm:pt modelId="{10F5BE76-B3BC-4FB8-8402-A68E7802F255}" type="pres">
      <dgm:prSet presAssocID="{A6141C16-1C65-42F9-8DF0-A27738FE79EE}" presName="sibTrans" presStyleCnt="0"/>
      <dgm:spPr/>
    </dgm:pt>
    <dgm:pt modelId="{5A2C55C3-04F3-4986-894B-B8B061711641}" type="pres">
      <dgm:prSet presAssocID="{A6141C16-1C65-42F9-8DF0-A27738FE79EE}" presName="space" presStyleCnt="0"/>
      <dgm:spPr/>
    </dgm:pt>
    <dgm:pt modelId="{4669DF2F-DD6F-4E66-BA0D-6EB2D1C531FE}" type="pres">
      <dgm:prSet presAssocID="{5245D8E1-9FDE-4633-85B7-BE42CD6AA787}" presName="composite" presStyleCnt="0"/>
      <dgm:spPr/>
    </dgm:pt>
    <dgm:pt modelId="{6A433629-CB9E-4399-A77A-DEAEFC3E39C2}" type="pres">
      <dgm:prSet presAssocID="{5245D8E1-9FDE-4633-85B7-BE42CD6AA787}" presName="LShape" presStyleLbl="alignNode1" presStyleIdx="8" presStyleCnt="9"/>
      <dgm:spPr/>
    </dgm:pt>
    <dgm:pt modelId="{E92E13EE-0FC2-4C6F-B6F9-A9FA123682BA}" type="pres">
      <dgm:prSet presAssocID="{5245D8E1-9FDE-4633-85B7-BE42CD6AA787}" presName="ParentText" presStyleLbl="revTx" presStyleIdx="4" presStyleCnt="5">
        <dgm:presLayoutVars>
          <dgm:chMax val="0"/>
          <dgm:chPref val="0"/>
          <dgm:bulletEnabled val="1"/>
        </dgm:presLayoutVars>
      </dgm:prSet>
      <dgm:spPr/>
      <dgm:t>
        <a:bodyPr/>
        <a:lstStyle/>
        <a:p>
          <a:endParaRPr lang="de-DE"/>
        </a:p>
      </dgm:t>
    </dgm:pt>
  </dgm:ptLst>
  <dgm:cxnLst>
    <dgm:cxn modelId="{8130EFA1-7C19-4707-918B-EBD61B992DC1}" srcId="{182E85C3-C0C1-4055-B42E-08657C1D36EB}" destId="{2739C324-A41E-4970-8A01-796A2C795ACC}" srcOrd="0" destOrd="0" parTransId="{34EABE2C-343C-4A99-94EF-992C7B2864FB}" sibTransId="{E3CAAA70-690B-43D6-AD4A-610350C2031C}"/>
    <dgm:cxn modelId="{3F65C4C7-8DE4-4F28-82C5-0662EBCF8C0E}" srcId="{DBD17336-B141-494E-A31C-6EA653EE637A}" destId="{FCE05639-9A34-421D-9FD3-79EEF57498D8}" srcOrd="0" destOrd="0" parTransId="{F3903BDF-F0ED-4A06-8C1B-A96D8DDD8DDC}" sibTransId="{4F6AA9F8-0B5F-499B-AE30-3D935C570E4E}"/>
    <dgm:cxn modelId="{147788A7-2779-456E-B258-73484AAD0795}" type="presOf" srcId="{60FFB2DA-71E2-4B60-8F03-B97F02814FE8}" destId="{41C4E12E-38CD-4528-8DC8-FA3E7A5D033F}" srcOrd="0" destOrd="2" presId="urn:microsoft.com/office/officeart/2009/3/layout/StepUpProcess"/>
    <dgm:cxn modelId="{B8F0145C-8308-460B-8FAB-8B1FBF02104D}" type="presOf" srcId="{8852547F-3DE1-4303-BABC-35751A1FFAA4}" destId="{CB8E302D-B6B3-4357-A38F-1B39E75756AF}" srcOrd="0" destOrd="2" presId="urn:microsoft.com/office/officeart/2009/3/layout/StepUpProcess"/>
    <dgm:cxn modelId="{FE91AF71-63CF-490B-BCB5-D34589C9613E}" type="presOf" srcId="{1D2BD1DA-3657-4A8C-9785-D7282AB16A84}" destId="{41C4E12E-38CD-4528-8DC8-FA3E7A5D033F}" srcOrd="0" destOrd="4" presId="urn:microsoft.com/office/officeart/2009/3/layout/StepUpProcess"/>
    <dgm:cxn modelId="{DA08D63A-B9EE-44A4-92C2-A70A4B6E5A2B}" type="presOf" srcId="{BFAD5C6C-3CCC-47DA-B82A-97A0E60E41A5}" destId="{2DE05352-9E55-41AB-8A05-49E73E35CA67}" srcOrd="0" destOrd="2" presId="urn:microsoft.com/office/officeart/2009/3/layout/StepUpProcess"/>
    <dgm:cxn modelId="{F1608424-95E6-4187-9F50-C1AB10DFF465}" srcId="{42A7AF39-9F16-4BE0-9691-F2A4EAA889D5}" destId="{6043B0A8-44FC-4706-B37A-7F342ABD7CAE}" srcOrd="2" destOrd="0" parTransId="{D8109DA1-2E16-4DF6-A989-9DA006F96235}" sibTransId="{3B27F8F0-46DD-48CE-89ED-BD65A552898B}"/>
    <dgm:cxn modelId="{5DFF5E92-6524-4E83-9A7E-3FD2AE1E0B19}" srcId="{42A7AF39-9F16-4BE0-9691-F2A4EAA889D5}" destId="{B4BBFA07-05DD-4CDD-AC39-6342607DC2A1}" srcOrd="0" destOrd="0" parTransId="{4C9357AE-0A8A-4E31-8803-F14E79C0DCAE}" sibTransId="{B652451A-AD6D-4DFA-B925-9D21BB71A0C7}"/>
    <dgm:cxn modelId="{D4427064-C3A1-4CD7-9480-2E06E0E918CA}" type="presOf" srcId="{AD34B4C5-1A81-4AC6-A5F9-35CC4DC5D843}" destId="{E92E13EE-0FC2-4C6F-B6F9-A9FA123682BA}" srcOrd="0" destOrd="1" presId="urn:microsoft.com/office/officeart/2009/3/layout/StepUpProcess"/>
    <dgm:cxn modelId="{742F0ED1-DC5E-4FDC-BC68-EC649BA19C45}" srcId="{B4BBFA07-05DD-4CDD-AC39-6342607DC2A1}" destId="{10E407B9-5FCC-4D3A-94D2-6AB25397AEC7}" srcOrd="0" destOrd="0" parTransId="{0560221A-0D57-438B-900A-B03E24CCA932}" sibTransId="{40E49337-7DC0-4E0E-B2C1-5C40A2AD0A26}"/>
    <dgm:cxn modelId="{59B3A881-E38B-4FAA-A234-B97E25DCFFBB}" type="presOf" srcId="{8693C395-BAA7-449A-ACDD-FFFEEE0DC862}" destId="{E92E13EE-0FC2-4C6F-B6F9-A9FA123682BA}" srcOrd="0" destOrd="2" presId="urn:microsoft.com/office/officeart/2009/3/layout/StepUpProcess"/>
    <dgm:cxn modelId="{96E1826D-A600-4700-8556-6C6BBEFC9865}" type="presOf" srcId="{DBD17336-B141-494E-A31C-6EA653EE637A}" destId="{CB8E302D-B6B3-4357-A38F-1B39E75756AF}" srcOrd="0" destOrd="0" presId="urn:microsoft.com/office/officeart/2009/3/layout/StepUpProcess"/>
    <dgm:cxn modelId="{58ECD606-DF49-456C-92CC-3FC995338DA5}" srcId="{182E85C3-C0C1-4055-B42E-08657C1D36EB}" destId="{1E975C45-1647-472C-8812-EFF81A215801}" srcOrd="4" destOrd="0" parTransId="{11DCAC3E-4C2C-4945-B245-E7C69099CB34}" sibTransId="{50A0534A-8921-429F-AEBF-0E0D60438255}"/>
    <dgm:cxn modelId="{E2E8D555-E2A1-4B5C-B90D-F16299503649}" srcId="{182E85C3-C0C1-4055-B42E-08657C1D36EB}" destId="{DDBD9E0E-2857-478B-9BFD-EB049F36A6F4}" srcOrd="1" destOrd="0" parTransId="{64FDB413-C3BC-4DF0-942B-0162F878BA5B}" sibTransId="{79BD68F6-F4B8-49E3-96CA-A2D68A915F02}"/>
    <dgm:cxn modelId="{2EFC6ECC-2A1D-49AA-9A00-0D10690547BC}" type="presOf" srcId="{5245D8E1-9FDE-4633-85B7-BE42CD6AA787}" destId="{E92E13EE-0FC2-4C6F-B6F9-A9FA123682BA}" srcOrd="0" destOrd="0" presId="urn:microsoft.com/office/officeart/2009/3/layout/StepUpProcess"/>
    <dgm:cxn modelId="{FC10460B-50DF-4D26-9442-DC72FF8CB078}" type="presOf" srcId="{42A7AF39-9F16-4BE0-9691-F2A4EAA889D5}" destId="{15924F1D-DFFE-44B8-9A4D-64F79E9D1294}" srcOrd="0" destOrd="0" presId="urn:microsoft.com/office/officeart/2009/3/layout/StepUpProcess"/>
    <dgm:cxn modelId="{3A2AB074-10D5-4BC7-85E4-CE17B7E60BE3}" type="presOf" srcId="{360394FA-829F-403E-9AF0-5F6CF96DFD1E}" destId="{2DE05352-9E55-41AB-8A05-49E73E35CA67}" srcOrd="0" destOrd="4" presId="urn:microsoft.com/office/officeart/2009/3/layout/StepUpProcess"/>
    <dgm:cxn modelId="{0AA5296D-0018-4285-B040-A470E27A3E17}" type="presOf" srcId="{3F8391EC-2E89-41BC-979F-48D4E21A811C}" destId="{49408975-06AA-4BDB-97EE-39A2B5B65172}" srcOrd="0" destOrd="3" presId="urn:microsoft.com/office/officeart/2009/3/layout/StepUpProcess"/>
    <dgm:cxn modelId="{165AFAEA-5E3C-4D2F-B24C-8AB5DB51E1D8}" srcId="{DBD17336-B141-494E-A31C-6EA653EE637A}" destId="{8852547F-3DE1-4303-BABC-35751A1FFAA4}" srcOrd="1" destOrd="0" parTransId="{E3280EF4-38C9-4B21-B7E2-305ED52D9188}" sibTransId="{7EF36CEC-CFA4-4D2A-9ADF-9A92FE46FB8F}"/>
    <dgm:cxn modelId="{3A080199-5708-4D95-BDC6-677CE1E53018}" srcId="{B4BBFA07-05DD-4CDD-AC39-6342607DC2A1}" destId="{360394FA-829F-403E-9AF0-5F6CF96DFD1E}" srcOrd="3" destOrd="0" parTransId="{A75ACD84-8BFD-4E17-B22A-BCE08E0C1060}" sibTransId="{47CD002A-17EB-41C8-A521-C511E59926EB}"/>
    <dgm:cxn modelId="{2332A261-0B55-41F1-90E2-7FF6C56C18CE}" type="presOf" srcId="{1E975C45-1647-472C-8812-EFF81A215801}" destId="{49408975-06AA-4BDB-97EE-39A2B5B65172}" srcOrd="0" destOrd="5" presId="urn:microsoft.com/office/officeart/2009/3/layout/StepUpProcess"/>
    <dgm:cxn modelId="{DECDAAFB-95F9-4E08-902E-357CAE6BE867}" srcId="{42A7AF39-9F16-4BE0-9691-F2A4EAA889D5}" destId="{182E85C3-C0C1-4055-B42E-08657C1D36EB}" srcOrd="1" destOrd="0" parTransId="{0A1F7A6C-A332-4BAC-A0D1-C846CF97F4EC}" sibTransId="{53EC14C8-D3F0-4F81-A9BC-0E03B0043A69}"/>
    <dgm:cxn modelId="{3DE7FD94-D5E7-407C-989B-2C1F91B4CE03}" srcId="{B4BBFA07-05DD-4CDD-AC39-6342607DC2A1}" destId="{27323C3F-7D4E-44F5-9FA3-413CFCD7B174}" srcOrd="2" destOrd="0" parTransId="{18FA00AE-387D-4A8D-981A-94EDEBCA8EC2}" sibTransId="{D4734B30-AB73-4712-B278-2895E8608C4E}"/>
    <dgm:cxn modelId="{4AA9AB66-BA44-475B-A8A8-30AD54C4CD1A}" srcId="{6043B0A8-44FC-4706-B37A-7F342ABD7CAE}" destId="{1D2BD1DA-3657-4A8C-9785-D7282AB16A84}" srcOrd="3" destOrd="0" parTransId="{13AD18B7-6C9D-4DA5-8CF7-426D68467982}" sibTransId="{5FB73046-B1E2-46DC-A2CC-49B3DBF79A17}"/>
    <dgm:cxn modelId="{F1889F2E-D478-44D1-95C5-34A8B81E679D}" type="presOf" srcId="{ABD30D39-23EC-4FCC-9B13-57D32A82A546}" destId="{41C4E12E-38CD-4528-8DC8-FA3E7A5D033F}" srcOrd="0" destOrd="1" presId="urn:microsoft.com/office/officeart/2009/3/layout/StepUpProcess"/>
    <dgm:cxn modelId="{16CC829F-DE06-4051-9B19-2D0E545FC101}" type="presOf" srcId="{A967B292-09E8-4E01-8A94-A81D6D92DBDD}" destId="{41C4E12E-38CD-4528-8DC8-FA3E7A5D033F}" srcOrd="0" destOrd="3" presId="urn:microsoft.com/office/officeart/2009/3/layout/StepUpProcess"/>
    <dgm:cxn modelId="{80A6A1ED-969B-42DE-82DC-502731430260}" type="presOf" srcId="{6043B0A8-44FC-4706-B37A-7F342ABD7CAE}" destId="{41C4E12E-38CD-4528-8DC8-FA3E7A5D033F}" srcOrd="0" destOrd="0" presId="urn:microsoft.com/office/officeart/2009/3/layout/StepUpProcess"/>
    <dgm:cxn modelId="{8ABCB6FD-1737-423C-93EC-40BB9C7CF745}" type="presOf" srcId="{27323C3F-7D4E-44F5-9FA3-413CFCD7B174}" destId="{2DE05352-9E55-41AB-8A05-49E73E35CA67}" srcOrd="0" destOrd="3" presId="urn:microsoft.com/office/officeart/2009/3/layout/StepUpProcess"/>
    <dgm:cxn modelId="{2EA9FA6D-82C5-4D6D-96E2-190B9F45C64F}" type="presOf" srcId="{DDBD9E0E-2857-478B-9BFD-EB049F36A6F4}" destId="{49408975-06AA-4BDB-97EE-39A2B5B65172}" srcOrd="0" destOrd="2" presId="urn:microsoft.com/office/officeart/2009/3/layout/StepUpProcess"/>
    <dgm:cxn modelId="{C2E7BCFE-AD34-4091-A98F-E1ADE8B86F48}" type="presOf" srcId="{124AB731-44F7-42FC-A2C7-6A103755875A}" destId="{49408975-06AA-4BDB-97EE-39A2B5B65172}" srcOrd="0" destOrd="4" presId="urn:microsoft.com/office/officeart/2009/3/layout/StepUpProcess"/>
    <dgm:cxn modelId="{B317833C-6656-437C-8CFB-9E1078BA4F7B}" srcId="{B4BBFA07-05DD-4CDD-AC39-6342607DC2A1}" destId="{BFAD5C6C-3CCC-47DA-B82A-97A0E60E41A5}" srcOrd="1" destOrd="0" parTransId="{2AC788DB-883E-4B3F-8E32-FB8F2C3C80B9}" sibTransId="{0A4F5D0E-4864-4480-8E69-940E5490226B}"/>
    <dgm:cxn modelId="{4136FEBA-F98C-4772-9D11-CF2BB82C9521}" type="presOf" srcId="{182E85C3-C0C1-4055-B42E-08657C1D36EB}" destId="{49408975-06AA-4BDB-97EE-39A2B5B65172}" srcOrd="0" destOrd="0" presId="urn:microsoft.com/office/officeart/2009/3/layout/StepUpProcess"/>
    <dgm:cxn modelId="{6595E131-DCFC-4660-A166-B06A9C58E5A3}" srcId="{182E85C3-C0C1-4055-B42E-08657C1D36EB}" destId="{124AB731-44F7-42FC-A2C7-6A103755875A}" srcOrd="3" destOrd="0" parTransId="{903CC23E-A10B-484A-8A4F-24054DDF4137}" sibTransId="{C0BE0EF1-E06D-43E6-AF12-3CA2033E2AE2}"/>
    <dgm:cxn modelId="{2B5E4E51-EEF5-4BB3-97DE-EBD9B45E11FF}" type="presOf" srcId="{FCE05639-9A34-421D-9FD3-79EEF57498D8}" destId="{CB8E302D-B6B3-4357-A38F-1B39E75756AF}" srcOrd="0" destOrd="1" presId="urn:microsoft.com/office/officeart/2009/3/layout/StepUpProcess"/>
    <dgm:cxn modelId="{F7908085-1A04-433D-B269-85C12971F30D}" type="presOf" srcId="{B4BBFA07-05DD-4CDD-AC39-6342607DC2A1}" destId="{2DE05352-9E55-41AB-8A05-49E73E35CA67}" srcOrd="0" destOrd="0" presId="urn:microsoft.com/office/officeart/2009/3/layout/StepUpProcess"/>
    <dgm:cxn modelId="{929DDD9F-A144-4496-902C-7A0CEA79C4C8}" srcId="{5245D8E1-9FDE-4633-85B7-BE42CD6AA787}" destId="{8693C395-BAA7-449A-ACDD-FFFEEE0DC862}" srcOrd="1" destOrd="0" parTransId="{0DB5F330-DE96-4670-8EFA-8B7B45CEA34D}" sibTransId="{87BE7E65-1B97-4314-AB36-B212E2476EE6}"/>
    <dgm:cxn modelId="{99EA9B64-3C5A-473B-A35C-FDA18DD70345}" type="presOf" srcId="{2739C324-A41E-4970-8A01-796A2C795ACC}" destId="{49408975-06AA-4BDB-97EE-39A2B5B65172}" srcOrd="0" destOrd="1" presId="urn:microsoft.com/office/officeart/2009/3/layout/StepUpProcess"/>
    <dgm:cxn modelId="{1ADAA526-6B24-45CB-89D0-518E04A3D93F}" srcId="{182E85C3-C0C1-4055-B42E-08657C1D36EB}" destId="{3F8391EC-2E89-41BC-979F-48D4E21A811C}" srcOrd="2" destOrd="0" parTransId="{E9716149-5B95-4904-8590-6A93EE8C5197}" sibTransId="{BFA852D6-66A0-4365-B195-CB67CFDCDE73}"/>
    <dgm:cxn modelId="{5647984F-2F20-4C53-AFA6-A50F0B2D982A}" srcId="{42A7AF39-9F16-4BE0-9691-F2A4EAA889D5}" destId="{5245D8E1-9FDE-4633-85B7-BE42CD6AA787}" srcOrd="4" destOrd="0" parTransId="{55F15053-25F4-4161-BCA1-92DDB4FB32E9}" sibTransId="{B0D58DB8-A061-4E28-A244-8F898564CBF4}"/>
    <dgm:cxn modelId="{24BACCAC-AE3B-4A99-B678-9387F463D2EF}" srcId="{6043B0A8-44FC-4706-B37A-7F342ABD7CAE}" destId="{60FFB2DA-71E2-4B60-8F03-B97F02814FE8}" srcOrd="1" destOrd="0" parTransId="{F5495816-0C9E-4B5B-A238-F565E58D7803}" sibTransId="{D06C6867-E1BA-43A9-A6CE-AE88C2CD94FD}"/>
    <dgm:cxn modelId="{FEA06E14-6714-460E-A2C4-76AF673D96B2}" srcId="{6043B0A8-44FC-4706-B37A-7F342ABD7CAE}" destId="{A967B292-09E8-4E01-8A94-A81D6D92DBDD}" srcOrd="2" destOrd="0" parTransId="{83978787-CABD-419D-BEFF-2326C86E307F}" sibTransId="{966BBEAF-F424-4C1B-9F50-D3530EDBD3F4}"/>
    <dgm:cxn modelId="{B7AD1B12-7AFB-4FDC-9EC7-F852FAC685F4}" type="presOf" srcId="{10E407B9-5FCC-4D3A-94D2-6AB25397AEC7}" destId="{2DE05352-9E55-41AB-8A05-49E73E35CA67}" srcOrd="0" destOrd="1" presId="urn:microsoft.com/office/officeart/2009/3/layout/StepUpProcess"/>
    <dgm:cxn modelId="{549CF814-C607-4921-A024-5CFAC5637540}" srcId="{5245D8E1-9FDE-4633-85B7-BE42CD6AA787}" destId="{AD34B4C5-1A81-4AC6-A5F9-35CC4DC5D843}" srcOrd="0" destOrd="0" parTransId="{FD6F77B6-DA9F-491F-B649-F16E90DA55B0}" sibTransId="{8B95582E-B691-45DD-8D9C-114E0B7A4E01}"/>
    <dgm:cxn modelId="{9423DADA-472C-41D9-88AD-46BB03D27D4E}" srcId="{6043B0A8-44FC-4706-B37A-7F342ABD7CAE}" destId="{ABD30D39-23EC-4FCC-9B13-57D32A82A546}" srcOrd="0" destOrd="0" parTransId="{C5A94903-DF8D-4907-A3E8-951CE956DA5D}" sibTransId="{3EF7BC8F-673B-4ADA-9436-138C06DF52D8}"/>
    <dgm:cxn modelId="{2198E06B-EBEE-42F2-BF31-52AD13E73BC6}" srcId="{42A7AF39-9F16-4BE0-9691-F2A4EAA889D5}" destId="{DBD17336-B141-494E-A31C-6EA653EE637A}" srcOrd="3" destOrd="0" parTransId="{09A6F55D-0974-44D2-B12D-48E16F3D0029}" sibTransId="{A6141C16-1C65-42F9-8DF0-A27738FE79EE}"/>
    <dgm:cxn modelId="{A72DAA56-5984-476C-B5C1-B5B57F220272}" type="presParOf" srcId="{15924F1D-DFFE-44B8-9A4D-64F79E9D1294}" destId="{BB78FA45-E9B1-4CCB-B3B1-6CFA0CEF3944}" srcOrd="0" destOrd="0" presId="urn:microsoft.com/office/officeart/2009/3/layout/StepUpProcess"/>
    <dgm:cxn modelId="{8A6F381A-1796-4BC5-8508-5CF7C9E6D2EA}" type="presParOf" srcId="{BB78FA45-E9B1-4CCB-B3B1-6CFA0CEF3944}" destId="{3EAD6723-0198-42FA-A966-C636D421C4A3}" srcOrd="0" destOrd="0" presId="urn:microsoft.com/office/officeart/2009/3/layout/StepUpProcess"/>
    <dgm:cxn modelId="{1582D3C5-6EEE-4DE9-8525-A6F88042F966}" type="presParOf" srcId="{BB78FA45-E9B1-4CCB-B3B1-6CFA0CEF3944}" destId="{2DE05352-9E55-41AB-8A05-49E73E35CA67}" srcOrd="1" destOrd="0" presId="urn:microsoft.com/office/officeart/2009/3/layout/StepUpProcess"/>
    <dgm:cxn modelId="{09B4E4E9-479F-4910-81C9-51954ACD3F24}" type="presParOf" srcId="{BB78FA45-E9B1-4CCB-B3B1-6CFA0CEF3944}" destId="{C9DEE7F5-E11A-4A08-9476-B079D00A7F6B}" srcOrd="2" destOrd="0" presId="urn:microsoft.com/office/officeart/2009/3/layout/StepUpProcess"/>
    <dgm:cxn modelId="{BDEE5E3E-9C77-4E75-A761-37D7EF440E83}" type="presParOf" srcId="{15924F1D-DFFE-44B8-9A4D-64F79E9D1294}" destId="{163B084B-63D4-4E49-B3EB-27370305AEE5}" srcOrd="1" destOrd="0" presId="urn:microsoft.com/office/officeart/2009/3/layout/StepUpProcess"/>
    <dgm:cxn modelId="{094F03AB-4F7A-4D06-A9DB-1180030213D4}" type="presParOf" srcId="{163B084B-63D4-4E49-B3EB-27370305AEE5}" destId="{1B27DFAA-4067-4CDA-9319-DFB815496060}" srcOrd="0" destOrd="0" presId="urn:microsoft.com/office/officeart/2009/3/layout/StepUpProcess"/>
    <dgm:cxn modelId="{7F5169D7-F9E0-46E3-9315-948325B6A420}" type="presParOf" srcId="{15924F1D-DFFE-44B8-9A4D-64F79E9D1294}" destId="{5E67DAD9-27D1-4A1E-B6C0-459B16D95DAE}" srcOrd="2" destOrd="0" presId="urn:microsoft.com/office/officeart/2009/3/layout/StepUpProcess"/>
    <dgm:cxn modelId="{3B0A30F5-BA00-46F1-A974-C022C26A4988}" type="presParOf" srcId="{5E67DAD9-27D1-4A1E-B6C0-459B16D95DAE}" destId="{404BCD33-CEBE-4D5E-A72A-293DD4A80C28}" srcOrd="0" destOrd="0" presId="urn:microsoft.com/office/officeart/2009/3/layout/StepUpProcess"/>
    <dgm:cxn modelId="{269CE815-462D-44C8-B4C4-97015451C5C2}" type="presParOf" srcId="{5E67DAD9-27D1-4A1E-B6C0-459B16D95DAE}" destId="{49408975-06AA-4BDB-97EE-39A2B5B65172}" srcOrd="1" destOrd="0" presId="urn:microsoft.com/office/officeart/2009/3/layout/StepUpProcess"/>
    <dgm:cxn modelId="{3A6DF13E-5884-45BC-83E0-E42DED398558}" type="presParOf" srcId="{5E67DAD9-27D1-4A1E-B6C0-459B16D95DAE}" destId="{39D54914-F98B-46AF-A62F-C80B5168465D}" srcOrd="2" destOrd="0" presId="urn:microsoft.com/office/officeart/2009/3/layout/StepUpProcess"/>
    <dgm:cxn modelId="{9626D8AB-90EE-459F-BB6A-9A4D016CEDB7}" type="presParOf" srcId="{15924F1D-DFFE-44B8-9A4D-64F79E9D1294}" destId="{4567F7C4-375F-484E-AA3E-E97BDE61DB7B}" srcOrd="3" destOrd="0" presId="urn:microsoft.com/office/officeart/2009/3/layout/StepUpProcess"/>
    <dgm:cxn modelId="{8EC78AD1-26F0-45EC-9118-8027408C842D}" type="presParOf" srcId="{4567F7C4-375F-484E-AA3E-E97BDE61DB7B}" destId="{32A5D423-0B36-4B34-99B7-65CB3B96B3AE}" srcOrd="0" destOrd="0" presId="urn:microsoft.com/office/officeart/2009/3/layout/StepUpProcess"/>
    <dgm:cxn modelId="{CA32548E-60CB-40C6-9BEB-447D0BF8145D}" type="presParOf" srcId="{15924F1D-DFFE-44B8-9A4D-64F79E9D1294}" destId="{CD2AAD6F-BFF0-4F13-AF81-3E15B7C2CAA3}" srcOrd="4" destOrd="0" presId="urn:microsoft.com/office/officeart/2009/3/layout/StepUpProcess"/>
    <dgm:cxn modelId="{E0FE8620-9B2C-4B13-82F4-9788FF38BD11}" type="presParOf" srcId="{CD2AAD6F-BFF0-4F13-AF81-3E15B7C2CAA3}" destId="{F31C53CD-562E-4EE7-935D-F59CB0298959}" srcOrd="0" destOrd="0" presId="urn:microsoft.com/office/officeart/2009/3/layout/StepUpProcess"/>
    <dgm:cxn modelId="{AC0CD148-8E12-425C-AB09-5C54DE9F87DB}" type="presParOf" srcId="{CD2AAD6F-BFF0-4F13-AF81-3E15B7C2CAA3}" destId="{41C4E12E-38CD-4528-8DC8-FA3E7A5D033F}" srcOrd="1" destOrd="0" presId="urn:microsoft.com/office/officeart/2009/3/layout/StepUpProcess"/>
    <dgm:cxn modelId="{6876C9B3-0E35-428E-8AD9-33075810552B}" type="presParOf" srcId="{CD2AAD6F-BFF0-4F13-AF81-3E15B7C2CAA3}" destId="{B2E6B3F1-D6A9-473F-A3D8-87BE7275F81D}" srcOrd="2" destOrd="0" presId="urn:microsoft.com/office/officeart/2009/3/layout/StepUpProcess"/>
    <dgm:cxn modelId="{BFF023CD-E92D-40C2-8E82-AF6B06EEA384}" type="presParOf" srcId="{15924F1D-DFFE-44B8-9A4D-64F79E9D1294}" destId="{A8C7035C-E079-4ACE-825E-7CBD47C64291}" srcOrd="5" destOrd="0" presId="urn:microsoft.com/office/officeart/2009/3/layout/StepUpProcess"/>
    <dgm:cxn modelId="{457E4F62-A9AA-470D-9F0A-6B24B857A819}" type="presParOf" srcId="{A8C7035C-E079-4ACE-825E-7CBD47C64291}" destId="{62BD9F6B-9291-4149-B21D-B6723887784D}" srcOrd="0" destOrd="0" presId="urn:microsoft.com/office/officeart/2009/3/layout/StepUpProcess"/>
    <dgm:cxn modelId="{61D4068B-7758-42A4-8F77-6D53EF9242BC}" type="presParOf" srcId="{15924F1D-DFFE-44B8-9A4D-64F79E9D1294}" destId="{00F724E3-552D-4362-BF84-479A077FF641}" srcOrd="6" destOrd="0" presId="urn:microsoft.com/office/officeart/2009/3/layout/StepUpProcess"/>
    <dgm:cxn modelId="{EB6B2D79-B2A8-4776-B9E6-B555AF03A22B}" type="presParOf" srcId="{00F724E3-552D-4362-BF84-479A077FF641}" destId="{FA8C4396-95FC-43B7-AD5D-867BEADACDF1}" srcOrd="0" destOrd="0" presId="urn:microsoft.com/office/officeart/2009/3/layout/StepUpProcess"/>
    <dgm:cxn modelId="{59A6C7F2-E720-4586-B7D3-4B6F014185C0}" type="presParOf" srcId="{00F724E3-552D-4362-BF84-479A077FF641}" destId="{CB8E302D-B6B3-4357-A38F-1B39E75756AF}" srcOrd="1" destOrd="0" presId="urn:microsoft.com/office/officeart/2009/3/layout/StepUpProcess"/>
    <dgm:cxn modelId="{D79D99A8-F874-4A71-B280-6C80D42FBF96}" type="presParOf" srcId="{00F724E3-552D-4362-BF84-479A077FF641}" destId="{0E4CE61A-6A67-4F3C-9EBB-0DAC5686D681}" srcOrd="2" destOrd="0" presId="urn:microsoft.com/office/officeart/2009/3/layout/StepUpProcess"/>
    <dgm:cxn modelId="{70C67C24-E827-4233-AD7C-CB501690A708}" type="presParOf" srcId="{15924F1D-DFFE-44B8-9A4D-64F79E9D1294}" destId="{10F5BE76-B3BC-4FB8-8402-A68E7802F255}" srcOrd="7" destOrd="0" presId="urn:microsoft.com/office/officeart/2009/3/layout/StepUpProcess"/>
    <dgm:cxn modelId="{8CEF6942-98E5-49C0-9D88-341E4EEBF2EC}" type="presParOf" srcId="{10F5BE76-B3BC-4FB8-8402-A68E7802F255}" destId="{5A2C55C3-04F3-4986-894B-B8B061711641}" srcOrd="0" destOrd="0" presId="urn:microsoft.com/office/officeart/2009/3/layout/StepUpProcess"/>
    <dgm:cxn modelId="{7CE3B404-928C-4685-B61D-382C0C9AFB40}" type="presParOf" srcId="{15924F1D-DFFE-44B8-9A4D-64F79E9D1294}" destId="{4669DF2F-DD6F-4E66-BA0D-6EB2D1C531FE}" srcOrd="8" destOrd="0" presId="urn:microsoft.com/office/officeart/2009/3/layout/StepUpProcess"/>
    <dgm:cxn modelId="{7F96877A-BAE1-46DF-AC9B-E118C9157CE5}" type="presParOf" srcId="{4669DF2F-DD6F-4E66-BA0D-6EB2D1C531FE}" destId="{6A433629-CB9E-4399-A77A-DEAEFC3E39C2}" srcOrd="0" destOrd="0" presId="urn:microsoft.com/office/officeart/2009/3/layout/StepUpProcess"/>
    <dgm:cxn modelId="{39F11219-5158-42AF-A630-49046E38203B}" type="presParOf" srcId="{4669DF2F-DD6F-4E66-BA0D-6EB2D1C531FE}" destId="{E92E13EE-0FC2-4C6F-B6F9-A9FA123682BA}" srcOrd="1" destOrd="0" presId="urn:microsoft.com/office/officeart/2009/3/layout/StepUp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AD6723-0198-42FA-A966-C636D421C4A3}">
      <dsp:nvSpPr>
        <dsp:cNvPr id="0" name=""/>
        <dsp:cNvSpPr/>
      </dsp:nvSpPr>
      <dsp:spPr>
        <a:xfrm rot="5400000">
          <a:off x="327224" y="2403931"/>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E05352-9E55-41AB-8A05-49E73E35CA67}">
      <dsp:nvSpPr>
        <dsp:cNvPr id="0" name=""/>
        <dsp:cNvSpPr/>
      </dsp:nvSpPr>
      <dsp:spPr>
        <a:xfrm>
          <a:off x="129552" y="2960724"/>
          <a:ext cx="1478290"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129552" y="2960724"/>
        <a:ext cx="1478290" cy="1295808"/>
      </dsp:txXfrm>
    </dsp:sp>
    <dsp:sp modelId="{C9DEE7F5-E11A-4A08-9476-B079D00A7F6B}">
      <dsp:nvSpPr>
        <dsp:cNvPr id="0" name=""/>
        <dsp:cNvSpPr/>
      </dsp:nvSpPr>
      <dsp:spPr>
        <a:xfrm>
          <a:off x="1362329" y="2283381"/>
          <a:ext cx="278922" cy="278922"/>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BCD33-CEBE-4D5E-A72A-293DD4A80C28}">
      <dsp:nvSpPr>
        <dsp:cNvPr id="0" name=""/>
        <dsp:cNvSpPr/>
      </dsp:nvSpPr>
      <dsp:spPr>
        <a:xfrm rot="5400000">
          <a:off x="2136940" y="1956115"/>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08975-06AA-4BDB-97EE-39A2B5B65172}">
      <dsp:nvSpPr>
        <dsp:cNvPr id="0" name=""/>
        <dsp:cNvSpPr/>
      </dsp:nvSpPr>
      <dsp:spPr>
        <a:xfrm>
          <a:off x="1943600" y="2445357"/>
          <a:ext cx="1536446"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Technische Klassenmodelle (View, Controller, 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43600" y="2445357"/>
        <a:ext cx="1536446" cy="1295808"/>
      </dsp:txXfrm>
    </dsp:sp>
    <dsp:sp modelId="{39D54914-F98B-46AF-A62F-C80B5168465D}">
      <dsp:nvSpPr>
        <dsp:cNvPr id="0" name=""/>
        <dsp:cNvSpPr/>
      </dsp:nvSpPr>
      <dsp:spPr>
        <a:xfrm>
          <a:off x="3172045" y="1835565"/>
          <a:ext cx="278922" cy="278922"/>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C53CD-562E-4EE7-935D-F59CB0298959}">
      <dsp:nvSpPr>
        <dsp:cNvPr id="0" name=""/>
        <dsp:cNvSpPr/>
      </dsp:nvSpPr>
      <dsp:spPr>
        <a:xfrm rot="5400000">
          <a:off x="3946657" y="1508299"/>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C4E12E-38CD-4528-8DC8-FA3E7A5D033F}">
      <dsp:nvSpPr>
        <dsp:cNvPr id="0" name=""/>
        <dsp:cNvSpPr/>
      </dsp:nvSpPr>
      <dsp:spPr>
        <a:xfrm>
          <a:off x="3782394" y="1997541"/>
          <a:ext cx="1478290"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r>
            <a:rPr lang="de-DE" sz="1400" kern="1200" dirty="0" smtClean="0"/>
            <a:t> (View, Controller, Modell)</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erstellen</a:t>
          </a:r>
          <a:endParaRPr lang="de-DE" sz="1400" kern="1200" dirty="0"/>
        </a:p>
      </dsp:txBody>
      <dsp:txXfrm>
        <a:off x="3782394" y="1997541"/>
        <a:ext cx="1478290" cy="1295808"/>
      </dsp:txXfrm>
    </dsp:sp>
    <dsp:sp modelId="{B2E6B3F1-D6A9-473F-A3D8-87BE7275F81D}">
      <dsp:nvSpPr>
        <dsp:cNvPr id="0" name=""/>
        <dsp:cNvSpPr/>
      </dsp:nvSpPr>
      <dsp:spPr>
        <a:xfrm>
          <a:off x="4981762" y="1387749"/>
          <a:ext cx="278922" cy="278922"/>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C4396-95FC-43B7-AD5D-867BEADACDF1}">
      <dsp:nvSpPr>
        <dsp:cNvPr id="0" name=""/>
        <dsp:cNvSpPr/>
      </dsp:nvSpPr>
      <dsp:spPr>
        <a:xfrm rot="5400000">
          <a:off x="5756373" y="1060483"/>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E302D-B6B3-4357-A38F-1B39E75756AF}">
      <dsp:nvSpPr>
        <dsp:cNvPr id="0" name=""/>
        <dsp:cNvSpPr/>
      </dsp:nvSpPr>
      <dsp:spPr>
        <a:xfrm>
          <a:off x="5592110" y="1549725"/>
          <a:ext cx="1478290"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92110" y="1549725"/>
        <a:ext cx="1478290" cy="1295808"/>
      </dsp:txXfrm>
    </dsp:sp>
    <dsp:sp modelId="{0E4CE61A-6A67-4F3C-9EBB-0DAC5686D681}">
      <dsp:nvSpPr>
        <dsp:cNvPr id="0" name=""/>
        <dsp:cNvSpPr/>
      </dsp:nvSpPr>
      <dsp:spPr>
        <a:xfrm>
          <a:off x="6791478" y="939933"/>
          <a:ext cx="278922" cy="278922"/>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433629-CB9E-4399-A77A-DEAEFC3E39C2}">
      <dsp:nvSpPr>
        <dsp:cNvPr id="0" name=""/>
        <dsp:cNvSpPr/>
      </dsp:nvSpPr>
      <dsp:spPr>
        <a:xfrm rot="5400000">
          <a:off x="7566089" y="612667"/>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E13EE-0FC2-4C6F-B6F9-A9FA123682BA}">
      <dsp:nvSpPr>
        <dsp:cNvPr id="0" name=""/>
        <dsp:cNvSpPr/>
      </dsp:nvSpPr>
      <dsp:spPr>
        <a:xfrm>
          <a:off x="7401827" y="1101909"/>
          <a:ext cx="1478290"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401827" y="1101909"/>
        <a:ext cx="1478290" cy="129580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E7D471-23B3-46CB-9C19-FE802EC31550}" type="datetimeFigureOut">
              <a:rPr lang="de-DE" smtClean="0"/>
              <a:pPr/>
              <a:t>28.10.2013</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xmlns=""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ADFA6A-A181-4216-B4EE-F250058645E3}" type="datetimeFigureOut">
              <a:rPr lang="de-DE" smtClean="0"/>
              <a:pPr/>
              <a:t>28.10.2013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xmlns=""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xmlns=""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Evtl</a:t>
            </a:r>
            <a:r>
              <a:rPr lang="de-DE" dirty="0" smtClean="0"/>
              <a:t> raus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xmlns="" val="200903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xmlns="" val="471274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xmlns=""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xmlns=""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xmlns=""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xmlns=""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xmlns=""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xmlns=""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xmlns=""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xmlns=""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xmlns=""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xmlns=""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xmlns=""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xmlns=""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xmlns=""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xmlns=""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AE7D85B2-395F-4693-9648-199952BACC42}" type="datetimeFigureOut">
              <a:rPr lang="de-DE" smtClean="0"/>
              <a:pPr/>
              <a:t>28.10.2013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28.10.2013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28.10.2013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28.10.2013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AE7D85B2-395F-4693-9648-199952BACC42}" type="datetimeFigureOut">
              <a:rPr lang="de-DE" smtClean="0"/>
              <a:pPr/>
              <a:t>28.10.2013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E7D85B2-395F-4693-9648-199952BACC42}" type="datetimeFigureOut">
              <a:rPr lang="de-DE" smtClean="0"/>
              <a:pPr/>
              <a:t>28.10.2013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AE7D85B2-395F-4693-9648-199952BACC42}" type="datetimeFigureOut">
              <a:rPr lang="de-DE" smtClean="0"/>
              <a:pPr/>
              <a:t>28.10.2013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AE7D85B2-395F-4693-9648-199952BACC42}" type="datetimeFigureOut">
              <a:rPr lang="de-DE" smtClean="0"/>
              <a:pPr/>
              <a:t>28.10.2013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E7D85B2-395F-4693-9648-199952BACC42}" type="datetimeFigureOut">
              <a:rPr lang="de-DE" smtClean="0"/>
              <a:pPr/>
              <a:t>28.10.2013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E7D85B2-395F-4693-9648-199952BACC42}" type="datetimeFigureOut">
              <a:rPr lang="de-DE" smtClean="0"/>
              <a:pPr/>
              <a:t>28.10.2013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AE7D85B2-395F-4693-9648-199952BACC42}" type="datetimeFigureOut">
              <a:rPr lang="de-DE" smtClean="0"/>
              <a:pPr/>
              <a:t>28.10.2013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7D85B2-395F-4693-9648-199952BACC42}" type="datetimeFigureOut">
              <a:rPr lang="de-DE" smtClean="0"/>
              <a:pPr/>
              <a:t>28.10.2013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35688" y="11737"/>
            <a:ext cx="2808312" cy="2808312"/>
          </a:xfrm>
          <a:prstGeom prst="rect">
            <a:avLst/>
          </a:prstGeom>
        </p:spPr>
      </p:pic>
    </p:spTree>
    <p:extLst>
      <p:ext uri="{BB962C8B-B14F-4D97-AF65-F5344CB8AC3E}">
        <p14:creationId xmlns:p14="http://schemas.microsoft.com/office/powerpoint/2010/main" xmlns=""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Controller</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Verbindung von View und Model</a:t>
            </a:r>
          </a:p>
          <a:p>
            <a:r>
              <a:rPr lang="de-DE" dirty="0" smtClean="0"/>
              <a:t>Verarbeitungslogik</a:t>
            </a:r>
          </a:p>
          <a:p>
            <a:r>
              <a:rPr lang="de-DE" dirty="0" smtClean="0"/>
              <a:t>Interaktion zwischen Controller</a:t>
            </a:r>
            <a:endParaRPr lang="de-DE" dirty="0"/>
          </a:p>
        </p:txBody>
      </p:sp>
    </p:spTree>
    <p:extLst>
      <p:ext uri="{BB962C8B-B14F-4D97-AF65-F5344CB8AC3E}">
        <p14:creationId xmlns:p14="http://schemas.microsoft.com/office/powerpoint/2010/main" xmlns="" val="1944802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SQL </a:t>
            </a:r>
            <a:r>
              <a:rPr lang="de-DE" dirty="0" err="1" smtClean="0"/>
              <a:t>Queries</a:t>
            </a:r>
            <a:endParaRPr lang="de-DE" dirty="0" smtClean="0"/>
          </a:p>
        </p:txBody>
      </p:sp>
    </p:spTree>
    <p:extLst>
      <p:ext uri="{BB962C8B-B14F-4D97-AF65-F5344CB8AC3E}">
        <p14:creationId xmlns:p14="http://schemas.microsoft.com/office/powerpoint/2010/main" xmlns="" val="2447740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Aufwand bei Programmierung reduziert</a:t>
            </a:r>
          </a:p>
          <a:p>
            <a:r>
              <a:rPr lang="de-DE" dirty="0" smtClean="0"/>
              <a:t>Interaktion zwischen Schichten sowie zwischen Controllern</a:t>
            </a:r>
            <a:endParaRPr lang="de-DE" dirty="0"/>
          </a:p>
        </p:txBody>
      </p:sp>
    </p:spTree>
    <p:extLst>
      <p:ext uri="{BB962C8B-B14F-4D97-AF65-F5344CB8AC3E}">
        <p14:creationId xmlns:p14="http://schemas.microsoft.com/office/powerpoint/2010/main" xmlns="" val="3159283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pic>
        <p:nvPicPr>
          <p:cNvPr id="3" name="Grafik 2"/>
          <p:cNvPicPr/>
          <p:nvPr/>
        </p:nvPicPr>
        <p:blipFill>
          <a:blip r:embed="rId3" cstate="print"/>
          <a:srcRect t="23118" r="1612" b="7258"/>
          <a:stretch>
            <a:fillRect/>
          </a:stretch>
        </p:blipFill>
        <p:spPr bwMode="auto">
          <a:xfrm>
            <a:off x="539552" y="2060848"/>
            <a:ext cx="8136904" cy="4392488"/>
          </a:xfrm>
          <a:prstGeom prst="rect">
            <a:avLst/>
          </a:prstGeom>
          <a:noFill/>
          <a:ln w="9525">
            <a:noFill/>
            <a:miter lim="800000"/>
            <a:headEnd/>
            <a:tailEnd/>
          </a:ln>
        </p:spPr>
      </p:pic>
    </p:spTree>
    <p:extLst>
      <p:ext uri="{BB962C8B-B14F-4D97-AF65-F5344CB8AC3E}">
        <p14:creationId xmlns:p14="http://schemas.microsoft.com/office/powerpoint/2010/main" xmlns=""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Tree>
    <p:extLst>
      <p:ext uri="{BB962C8B-B14F-4D97-AF65-F5344CB8AC3E}">
        <p14:creationId xmlns:p14="http://schemas.microsoft.com/office/powerpoint/2010/main" xmlns=""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Tree>
    <p:extLst>
      <p:ext uri="{BB962C8B-B14F-4D97-AF65-F5344CB8AC3E}">
        <p14:creationId xmlns:p14="http://schemas.microsoft.com/office/powerpoint/2010/main" xmlns="" val="170919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anlegen 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Tree>
    <p:extLst>
      <p:ext uri="{BB962C8B-B14F-4D97-AF65-F5344CB8AC3E}">
        <p14:creationId xmlns:p14="http://schemas.microsoft.com/office/powerpoint/2010/main" xmlns="" val="6350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311509"/>
            <a:ext cx="8229600" cy="4546491"/>
          </a:xfrm>
          <a:prstGeom prst="rect">
            <a:avLst/>
          </a:prstGeom>
          <a:noFill/>
          <a:ln>
            <a:noFill/>
          </a:ln>
        </p:spPr>
      </p:pic>
    </p:spTree>
    <p:extLst>
      <p:ext uri="{BB962C8B-B14F-4D97-AF65-F5344CB8AC3E}">
        <p14:creationId xmlns:p14="http://schemas.microsoft.com/office/powerpoint/2010/main" xmlns="" val="52615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Tree>
    <p:extLst>
      <p:ext uri="{BB962C8B-B14F-4D97-AF65-F5344CB8AC3E}">
        <p14:creationId xmlns:p14="http://schemas.microsoft.com/office/powerpoint/2010/main" xmlns="" val="126092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996952"/>
            <a:ext cx="8363272" cy="3861048"/>
          </a:xfrm>
          <a:prstGeom prst="rect">
            <a:avLst/>
          </a:prstGeom>
          <a:noFill/>
          <a:ln>
            <a:noFill/>
          </a:ln>
        </p:spPr>
      </p:pic>
    </p:spTree>
    <p:extLst>
      <p:ext uri="{BB962C8B-B14F-4D97-AF65-F5344CB8AC3E}">
        <p14:creationId xmlns:p14="http://schemas.microsoft.com/office/powerpoint/2010/main" xmlns="" val="24809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fontScale="8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pPr lvl="1"/>
            <a:r>
              <a:rPr lang="de-DE" dirty="0" smtClean="0"/>
              <a:t>View</a:t>
            </a:r>
          </a:p>
          <a:p>
            <a:pPr lvl="1"/>
            <a:r>
              <a:rPr lang="de-DE" dirty="0" smtClean="0"/>
              <a:t>Controller</a:t>
            </a:r>
          </a:p>
          <a:p>
            <a:pPr lvl="1"/>
            <a:r>
              <a:rPr lang="de-DE" dirty="0" smtClean="0"/>
              <a:t>Modell</a:t>
            </a:r>
          </a:p>
          <a:p>
            <a:pPr lvl="1"/>
            <a:r>
              <a:rPr lang="de-DE" dirty="0" smtClean="0"/>
              <a:t>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Tree>
    <p:extLst>
      <p:ext uri="{BB962C8B-B14F-4D97-AF65-F5344CB8AC3E}">
        <p14:creationId xmlns:p14="http://schemas.microsoft.com/office/powerpoint/2010/main" xmlns=""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492896"/>
            <a:ext cx="8229600" cy="4365104"/>
          </a:xfrm>
          <a:prstGeom prst="rect">
            <a:avLst/>
          </a:prstGeom>
          <a:noFill/>
          <a:ln>
            <a:noFill/>
          </a:ln>
        </p:spPr>
      </p:pic>
    </p:spTree>
    <p:extLst>
      <p:ext uri="{BB962C8B-B14F-4D97-AF65-F5344CB8AC3E}">
        <p14:creationId xmlns:p14="http://schemas.microsoft.com/office/powerpoint/2010/main" xmlns="" val="265984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Tree>
    <p:extLst>
      <p:ext uri="{BB962C8B-B14F-4D97-AF65-F5344CB8AC3E}">
        <p14:creationId xmlns:p14="http://schemas.microsoft.com/office/powerpoint/2010/main" xmlns="" val="253885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Tree>
    <p:extLst>
      <p:ext uri="{BB962C8B-B14F-4D97-AF65-F5344CB8AC3E}">
        <p14:creationId xmlns:p14="http://schemas.microsoft.com/office/powerpoint/2010/main" xmlns="" val="395696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Tree>
    <p:extLst>
      <p:ext uri="{BB962C8B-B14F-4D97-AF65-F5344CB8AC3E}">
        <p14:creationId xmlns:p14="http://schemas.microsoft.com/office/powerpoint/2010/main" xmlns="" val="2566061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Tree>
    <p:extLst>
      <p:ext uri="{BB962C8B-B14F-4D97-AF65-F5344CB8AC3E}">
        <p14:creationId xmlns:p14="http://schemas.microsoft.com/office/powerpoint/2010/main" xmlns="" val="2657265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Tree>
    <p:extLst>
      <p:ext uri="{BB962C8B-B14F-4D97-AF65-F5344CB8AC3E}">
        <p14:creationId xmlns:p14="http://schemas.microsoft.com/office/powerpoint/2010/main" xmlns="" val="1762684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Tree>
    <p:extLst>
      <p:ext uri="{BB962C8B-B14F-4D97-AF65-F5344CB8AC3E}">
        <p14:creationId xmlns:p14="http://schemas.microsoft.com/office/powerpoint/2010/main" xmlns="" val="3372370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Tree>
    <p:extLst>
      <p:ext uri="{BB962C8B-B14F-4D97-AF65-F5344CB8AC3E}">
        <p14:creationId xmlns:p14="http://schemas.microsoft.com/office/powerpoint/2010/main" xmlns=""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Tree>
    <p:extLst>
      <p:ext uri="{BB962C8B-B14F-4D97-AF65-F5344CB8AC3E}">
        <p14:creationId xmlns:p14="http://schemas.microsoft.com/office/powerpoint/2010/main" xmlns=""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Tree>
    <p:extLst>
      <p:ext uri="{BB962C8B-B14F-4D97-AF65-F5344CB8AC3E}">
        <p14:creationId xmlns:p14="http://schemas.microsoft.com/office/powerpoint/2010/main" xmlns=""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Dokumentieren Arbeitsaufgaben je Kalenderwoche</a:t>
            </a:r>
          </a:p>
          <a:p>
            <a:endParaRPr lang="de-DE" dirty="0" smtClean="0"/>
          </a:p>
          <a:p>
            <a:r>
              <a:rPr lang="de-DE" dirty="0" smtClean="0"/>
              <a:t>Statistiken über bearbeitete Aufträge je nach Bereich bzw. Arbeitsgruppe</a:t>
            </a:r>
            <a:endParaRPr lang="de-DE" dirty="0"/>
          </a:p>
        </p:txBody>
      </p:sp>
    </p:spTree>
    <p:extLst>
      <p:ext uri="{BB962C8B-B14F-4D97-AF65-F5344CB8AC3E}">
        <p14:creationId xmlns:p14="http://schemas.microsoft.com/office/powerpoint/2010/main" xmlns=""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Tree>
    <p:extLst>
      <p:ext uri="{BB962C8B-B14F-4D97-AF65-F5344CB8AC3E}">
        <p14:creationId xmlns:p14="http://schemas.microsoft.com/office/powerpoint/2010/main" xmlns=""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Tree>
    <p:extLst>
      <p:ext uri="{BB962C8B-B14F-4D97-AF65-F5344CB8AC3E}">
        <p14:creationId xmlns:p14="http://schemas.microsoft.com/office/powerpoint/2010/main" xmlns=""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BACKUP</a:t>
            </a:r>
            <a:endParaRPr lang="de-DE" dirty="0"/>
          </a:p>
        </p:txBody>
      </p:sp>
    </p:spTree>
    <p:extLst>
      <p:ext uri="{BB962C8B-B14F-4D97-AF65-F5344CB8AC3E}">
        <p14:creationId xmlns:p14="http://schemas.microsoft.com/office/powerpoint/2010/main" xmlns=""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Tree>
    <p:extLst>
      <p:ext uri="{BB962C8B-B14F-4D97-AF65-F5344CB8AC3E}">
        <p14:creationId xmlns:p14="http://schemas.microsoft.com/office/powerpoint/2010/main" xmlns=""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Tree>
    <p:extLst>
      <p:ext uri="{BB962C8B-B14F-4D97-AF65-F5344CB8AC3E}">
        <p14:creationId xmlns:p14="http://schemas.microsoft.com/office/powerpoint/2010/main" xmlns=""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Tree>
    <p:extLst>
      <p:ext uri="{BB962C8B-B14F-4D97-AF65-F5344CB8AC3E}">
        <p14:creationId xmlns:p14="http://schemas.microsoft.com/office/powerpoint/2010/main" xmlns=""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Tree>
    <p:extLst>
      <p:ext uri="{BB962C8B-B14F-4D97-AF65-F5344CB8AC3E}">
        <p14:creationId xmlns:p14="http://schemas.microsoft.com/office/powerpoint/2010/main" xmlns=""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Tree>
    <p:extLst>
      <p:ext uri="{BB962C8B-B14F-4D97-AF65-F5344CB8AC3E}">
        <p14:creationId xmlns:p14="http://schemas.microsoft.com/office/powerpoint/2010/main" xmlns=""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Tree>
    <p:extLst>
      <p:ext uri="{BB962C8B-B14F-4D97-AF65-F5344CB8AC3E}">
        <p14:creationId xmlns:p14="http://schemas.microsoft.com/office/powerpoint/2010/main" xmlns=""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Tree>
    <p:extLst>
      <p:ext uri="{BB962C8B-B14F-4D97-AF65-F5344CB8AC3E}">
        <p14:creationId xmlns:p14="http://schemas.microsoft.com/office/powerpoint/2010/main" xmlns=""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Tree>
    <p:extLst>
      <p:ext uri="{BB962C8B-B14F-4D97-AF65-F5344CB8AC3E}">
        <p14:creationId xmlns:p14="http://schemas.microsoft.com/office/powerpoint/2010/main" xmlns=""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Tree>
    <p:extLst>
      <p:ext uri="{BB962C8B-B14F-4D97-AF65-F5344CB8AC3E}">
        <p14:creationId xmlns:p14="http://schemas.microsoft.com/office/powerpoint/2010/main" xmlns=""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Tree>
    <p:extLst>
      <p:ext uri="{BB962C8B-B14F-4D97-AF65-F5344CB8AC3E}">
        <p14:creationId xmlns:p14="http://schemas.microsoft.com/office/powerpoint/2010/main" xmlns=""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Tree>
    <p:extLst>
      <p:ext uri="{BB962C8B-B14F-4D97-AF65-F5344CB8AC3E}">
        <p14:creationId xmlns:p14="http://schemas.microsoft.com/office/powerpoint/2010/main" xmlns=""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Tree>
    <p:extLst>
      <p:ext uri="{BB962C8B-B14F-4D97-AF65-F5344CB8AC3E}">
        <p14:creationId xmlns:p14="http://schemas.microsoft.com/office/powerpoint/2010/main" xmlns=""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Tree>
    <p:extLst>
      <p:ext uri="{BB962C8B-B14F-4D97-AF65-F5344CB8AC3E}">
        <p14:creationId xmlns:p14="http://schemas.microsoft.com/office/powerpoint/2010/main" xmlns=""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Tree>
    <p:extLst>
      <p:ext uri="{BB962C8B-B14F-4D97-AF65-F5344CB8AC3E}">
        <p14:creationId xmlns:p14="http://schemas.microsoft.com/office/powerpoint/2010/main" xmlns=""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Tree>
    <p:extLst>
      <p:ext uri="{BB962C8B-B14F-4D97-AF65-F5344CB8AC3E}">
        <p14:creationId xmlns:p14="http://schemas.microsoft.com/office/powerpoint/2010/main" xmlns=""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xmlns="" val="3621902295"/>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580112" y="4221088"/>
            <a:ext cx="577262" cy="558982"/>
          </a:xfrm>
          <a:prstGeom prst="rect">
            <a:avLst/>
          </a:prstGeom>
        </p:spPr>
      </p:pic>
      <p:sp>
        <p:nvSpPr>
          <p:cNvPr id="15" name="Textfeld 14"/>
          <p:cNvSpPr txBox="1"/>
          <p:nvPr/>
        </p:nvSpPr>
        <p:spPr>
          <a:xfrm>
            <a:off x="6167246" y="4780070"/>
            <a:ext cx="2698734" cy="646331"/>
          </a:xfrm>
          <a:prstGeom prst="rect">
            <a:avLst/>
          </a:prstGeom>
          <a:noFill/>
        </p:spPr>
        <p:txBody>
          <a:bodyPr wrap="square" rtlCol="0">
            <a:spAutoFit/>
          </a:bodyPr>
          <a:lstStyle/>
          <a:p>
            <a:r>
              <a:rPr lang="de-DE" dirty="0" smtClean="0">
                <a:latin typeface="+mj-lt"/>
              </a:rPr>
              <a:t>Jede Nacht: kopiere Einträge vom Vortag</a:t>
            </a:r>
            <a:endParaRPr lang="de-DE" dirty="0">
              <a:latin typeface="+mj-lt"/>
            </a:endParaRP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51236"/>
            <a:ext cx="2698734" cy="923330"/>
          </a:xfrm>
          <a:prstGeom prst="rect">
            <a:avLst/>
          </a:prstGeom>
          <a:noFill/>
        </p:spPr>
        <p:txBody>
          <a:bodyPr wrap="square" rtlCol="0">
            <a:spAutoFit/>
          </a:bodyPr>
          <a:lstStyle/>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Tree>
    <p:extLst>
      <p:ext uri="{BB962C8B-B14F-4D97-AF65-F5344CB8AC3E}">
        <p14:creationId xmlns:p14="http://schemas.microsoft.com/office/powerpoint/2010/main" xmlns="" val="2896085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465336" y="2420888"/>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a:t>
            </a:r>
            <a:endParaRPr lang="de-DE" dirty="0"/>
          </a:p>
        </p:txBody>
      </p:sp>
      <p:sp>
        <p:nvSpPr>
          <p:cNvPr id="4" name="Abgerundetes Rechteck 3"/>
          <p:cNvSpPr/>
          <p:nvPr/>
        </p:nvSpPr>
        <p:spPr>
          <a:xfrm>
            <a:off x="456456" y="3717032"/>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a:t>
            </a:r>
            <a:endParaRPr lang="de-DE" dirty="0"/>
          </a:p>
        </p:txBody>
      </p:sp>
      <p:sp>
        <p:nvSpPr>
          <p:cNvPr id="5" name="Abgerundetes Rechteck 4"/>
          <p:cNvSpPr/>
          <p:nvPr/>
        </p:nvSpPr>
        <p:spPr>
          <a:xfrm>
            <a:off x="456456" y="5013176"/>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a:t>
            </a:r>
            <a:endParaRPr lang="de-DE" dirty="0"/>
          </a:p>
        </p:txBody>
      </p:sp>
      <p:sp>
        <p:nvSpPr>
          <p:cNvPr id="6" name="Pfeil nach oben und unten 5"/>
          <p:cNvSpPr/>
          <p:nvPr/>
        </p:nvSpPr>
        <p:spPr>
          <a:xfrm>
            <a:off x="1475656" y="3068960"/>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6804248" y="3068960"/>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1475656" y="4365104"/>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6804248" y="4393124"/>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xmlns=""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Tree>
    <p:extLst>
      <p:ext uri="{BB962C8B-B14F-4D97-AF65-F5344CB8AC3E}">
        <p14:creationId xmlns:p14="http://schemas.microsoft.com/office/powerpoint/2010/main" xmlns=""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1124</Words>
  <Application>Microsoft Office PowerPoint</Application>
  <PresentationFormat>Bildschirmpräsentation (4:3)</PresentationFormat>
  <Paragraphs>230</Paragraphs>
  <Slides>47</Slides>
  <Notes>18</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Controller</vt:lpstr>
      <vt:lpstr>Model</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BACKUP</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Benutzer</cp:lastModifiedBy>
  <cp:revision>69</cp:revision>
  <dcterms:created xsi:type="dcterms:W3CDTF">2013-10-17T14:37:24Z</dcterms:created>
  <dcterms:modified xsi:type="dcterms:W3CDTF">2013-10-28T19:54:50Z</dcterms:modified>
</cp:coreProperties>
</file>