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3A080199-5708-4D95-BDC6-677CE1E53018}" srcId="{B4BBFA07-05DD-4CDD-AC39-6342607DC2A1}" destId="{360394FA-829F-403E-9AF0-5F6CF96DFD1E}" srcOrd="3" destOrd="0" parTransId="{A75ACD84-8BFD-4E17-B22A-BCE08E0C1060}" sibTransId="{47CD002A-17EB-41C8-A521-C511E59926EB}"/>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a:t>
            </a:r>
            <a:r>
              <a:rPr lang="de-DE" dirty="0" smtClean="0"/>
              <a:t>Redundanzen</a:t>
            </a:r>
          </a:p>
          <a:p>
            <a:pPr lvl="1"/>
            <a:r>
              <a:rPr lang="de-DE" dirty="0" smtClean="0"/>
              <a:t>Multiplizitäten</a:t>
            </a:r>
            <a:endParaRPr lang="de-DE" dirty="0"/>
          </a:p>
          <a:p>
            <a:r>
              <a:rPr lang="de-DE" dirty="0" smtClean="0"/>
              <a:t>Schnittstelle zur </a:t>
            </a:r>
            <a:r>
              <a:rPr lang="de-DE" dirty="0" smtClean="0"/>
              <a:t>Datenbank</a:t>
            </a:r>
          </a:p>
          <a:p>
            <a:r>
              <a:rPr lang="de-DE" dirty="0" smtClean="0"/>
              <a:t>Realisierung durch </a:t>
            </a:r>
            <a:r>
              <a:rPr lang="de-DE" dirty="0" smtClean="0"/>
              <a:t>SQL </a:t>
            </a:r>
            <a:r>
              <a:rPr lang="de-DE" dirty="0" smtClean="0"/>
              <a:t>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1190</Words>
  <Application>Microsoft Office PowerPoint</Application>
  <PresentationFormat>Bildschirmpräsentation (4:3)</PresentationFormat>
  <Paragraphs>277</Paragraphs>
  <Slides>47</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47</vt:i4>
      </vt:variant>
    </vt:vector>
  </HeadingPairs>
  <TitlesOfParts>
    <vt:vector size="53"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Phil</cp:lastModifiedBy>
  <cp:revision>86</cp:revision>
  <cp:lastPrinted>2013-10-29T16:14:49Z</cp:lastPrinted>
  <dcterms:created xsi:type="dcterms:W3CDTF">2013-10-17T14:37:24Z</dcterms:created>
  <dcterms:modified xsi:type="dcterms:W3CDTF">2013-10-30T06:45:26Z</dcterms:modified>
</cp:coreProperties>
</file>