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1" r:id="rId4"/>
    <p:sldId id="274" r:id="rId5"/>
    <p:sldId id="292" r:id="rId6"/>
    <p:sldId id="259" r:id="rId7"/>
    <p:sldId id="280" r:id="rId8"/>
    <p:sldId id="279" r:id="rId9"/>
    <p:sldId id="283" r:id="rId10"/>
    <p:sldId id="284" r:id="rId11"/>
    <p:sldId id="285" r:id="rId12"/>
    <p:sldId id="286" r:id="rId13"/>
    <p:sldId id="290" r:id="rId14"/>
    <p:sldId id="282" r:id="rId15"/>
    <p:sldId id="288" r:id="rId16"/>
    <p:sldId id="287" r:id="rId17"/>
    <p:sldId id="281" r:id="rId18"/>
    <p:sldId id="263" r:id="rId19"/>
    <p:sldId id="272" r:id="rId20"/>
    <p:sldId id="278" r:id="rId21"/>
    <p:sldId id="260" r:id="rId22"/>
    <p:sldId id="261" r:id="rId23"/>
    <p:sldId id="275" r:id="rId24"/>
    <p:sldId id="276" r:id="rId25"/>
    <p:sldId id="265" r:id="rId26"/>
    <p:sldId id="269" r:id="rId27"/>
    <p:sldId id="266" r:id="rId28"/>
    <p:sldId id="270" r:id="rId29"/>
    <p:sldId id="267" r:id="rId30"/>
    <p:sldId id="268" r:id="rId31"/>
    <p:sldId id="271" r:id="rId32"/>
    <p:sldId id="273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8" d="100"/>
          <a:sy n="88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28.10.2013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Verbindung von Oberfläche mit Datenbank</a:t>
            </a:r>
          </a:p>
          <a:p>
            <a:r>
              <a:rPr lang="de-DE" dirty="0" smtClean="0"/>
              <a:t>Verarbeitungslogik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80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Datenstruktur</a:t>
            </a:r>
          </a:p>
          <a:p>
            <a:pPr lvl="1"/>
            <a:r>
              <a:rPr lang="de-DE" dirty="0" smtClean="0"/>
              <a:t>Keine Redundanzen</a:t>
            </a:r>
          </a:p>
          <a:p>
            <a:pPr lvl="1"/>
            <a:r>
              <a:rPr lang="de-DE" dirty="0" smtClean="0"/>
              <a:t>Multiplizitäten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74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Definition Schnittstellen</a:t>
            </a:r>
          </a:p>
          <a:p>
            <a:r>
              <a:rPr lang="de-DE" dirty="0" smtClean="0"/>
              <a:t>Aufwand bei Programmierung reduziert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67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Papierprototypen </a:t>
            </a:r>
            <a:r>
              <a:rPr lang="de-DE" dirty="0" smtClean="0">
                <a:sym typeface="Wingdings" panose="05000000000000000000" pitchFamily="2" charset="2"/>
              </a:rPr>
              <a:t> GUI-Designer</a:t>
            </a:r>
            <a:endParaRPr lang="de-DE" dirty="0" smtClean="0"/>
          </a:p>
          <a:p>
            <a:r>
              <a:rPr lang="de-DE" dirty="0" smtClean="0"/>
              <a:t>Modelle vollständig fertigstellen, bevor aufbauendende Schritte begonnen werden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Vermeidet Redundanz und somit Änderungsaufwand</a:t>
            </a:r>
            <a:endParaRPr lang="de-DE" dirty="0" smtClean="0"/>
          </a:p>
          <a:p>
            <a:r>
              <a:rPr lang="de-DE" dirty="0" smtClean="0"/>
              <a:t>Oberflächenelemente eindeutig festlegen</a:t>
            </a:r>
          </a:p>
          <a:p>
            <a:r>
              <a:rPr lang="de-DE" dirty="0" smtClean="0"/>
              <a:t>Schnittstellen definieren (View – Controller – Model)</a:t>
            </a:r>
          </a:p>
          <a:p>
            <a:r>
              <a:rPr lang="de-DE" dirty="0" smtClean="0"/>
              <a:t>Klare Strukturen </a:t>
            </a:r>
            <a:r>
              <a:rPr lang="de-DE" dirty="0" smtClean="0">
                <a:sym typeface="Wingdings" panose="05000000000000000000" pitchFamily="2" charset="2"/>
              </a:rPr>
              <a:t> Architektur-Modell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Modelle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Hilfreich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Nicht alles kann vollständig erfasst werden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Aufwand bei Modellierung spart später Programmieraufwand</a:t>
            </a:r>
          </a:p>
          <a:p>
            <a:r>
              <a:rPr lang="de-DE" dirty="0" smtClean="0"/>
              <a:t>Falsche Annahmen aus Kundenanforderungen können Konzept komplett in Frage stellen</a:t>
            </a:r>
          </a:p>
          <a:p>
            <a:pPr lvl="1"/>
            <a:r>
              <a:rPr lang="de-DE" dirty="0" smtClean="0"/>
              <a:t>z.B. verschiedene Arten anlegen</a:t>
            </a:r>
          </a:p>
          <a:p>
            <a:pPr lvl="1"/>
            <a:r>
              <a:rPr lang="de-DE" dirty="0" smtClean="0"/>
              <a:t>Anforderungen hinterfragen</a:t>
            </a:r>
          </a:p>
        </p:txBody>
      </p:sp>
    </p:spTree>
    <p:extLst>
      <p:ext uri="{BB962C8B-B14F-4D97-AF65-F5344CB8AC3E}">
        <p14:creationId xmlns:p14="http://schemas.microsoft.com/office/powerpoint/2010/main" val="377108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Abgabedokumente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Style Guide</a:t>
            </a:r>
          </a:p>
          <a:p>
            <a:r>
              <a:rPr lang="de-DE" dirty="0" smtClean="0"/>
              <a:t>Installationsanleitung</a:t>
            </a:r>
          </a:p>
          <a:p>
            <a:r>
              <a:rPr lang="de-DE" dirty="0" smtClean="0"/>
              <a:t>Modelle</a:t>
            </a:r>
          </a:p>
          <a:p>
            <a:pPr lvl="1"/>
            <a:r>
              <a:rPr lang="de-DE" dirty="0" smtClean="0"/>
              <a:t>GUI / View</a:t>
            </a:r>
          </a:p>
          <a:p>
            <a:pPr lvl="1"/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Architektur</a:t>
            </a:r>
            <a:endParaRPr lang="de-DE" dirty="0"/>
          </a:p>
          <a:p>
            <a:r>
              <a:rPr lang="de-DE" dirty="0" smtClean="0"/>
              <a:t>Rollen und Rechte</a:t>
            </a:r>
          </a:p>
          <a:p>
            <a:r>
              <a:rPr lang="de-DE" dirty="0" err="1" smtClean="0"/>
              <a:t>JavaDoc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73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510136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Vielen Dank für Ihre Aufmerksamkeit.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95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92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anonymisierten Datenerfassung</a:t>
            </a:r>
          </a:p>
          <a:p>
            <a:endParaRPr lang="de-DE" dirty="0" smtClean="0"/>
          </a:p>
          <a:p>
            <a:r>
              <a:rPr lang="de-DE" dirty="0" smtClean="0"/>
              <a:t>Dokumentieren Arbeitsaufgaben je Kalenderwoche</a:t>
            </a:r>
          </a:p>
          <a:p>
            <a:endParaRPr lang="de-DE" dirty="0" smtClean="0"/>
          </a:p>
          <a:p>
            <a:r>
              <a:rPr lang="de-DE" dirty="0" smtClean="0"/>
              <a:t>Statistiken über bearbeitete Aufträge je nach Bereich bzw. Arbeitsgruppe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64904"/>
            <a:ext cx="8620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Gruppenleiter: darf 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„Arbeitsgruppen einsehen“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Bereichsleiter: darf alle Arbeitsgruppen seines Bereichs einsehen</a:t>
            </a:r>
          </a:p>
          <a:p>
            <a:r>
              <a:rPr lang="de-DE" dirty="0" smtClean="0"/>
              <a:t>Einträge der Arbeitsgruppen werden zusätzlich 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Zeitplan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 / Rollen und Rechte</a:t>
            </a:r>
          </a:p>
          <a:p>
            <a:r>
              <a:rPr lang="de-DE" dirty="0" smtClean="0"/>
              <a:t>Systemumgebung</a:t>
            </a:r>
          </a:p>
          <a:p>
            <a:r>
              <a:rPr lang="de-DE" dirty="0" smtClean="0"/>
              <a:t>Systemarchitektur</a:t>
            </a:r>
          </a:p>
          <a:p>
            <a:pPr lvl="1"/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Controller</a:t>
            </a:r>
          </a:p>
          <a:p>
            <a:pPr lvl="1"/>
            <a:r>
              <a:rPr lang="de-DE" dirty="0" smtClean="0"/>
              <a:t>Modell</a:t>
            </a:r>
          </a:p>
          <a:p>
            <a:pPr lvl="1"/>
            <a:r>
              <a:rPr lang="de-DE" dirty="0" smtClean="0"/>
              <a:t>Architektur</a:t>
            </a:r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Live Show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35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728050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471733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436697" y="3579981"/>
            <a:ext cx="926225" cy="1056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564855" y="3507973"/>
            <a:ext cx="926225" cy="1200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0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dirty="0" smtClean="0"/>
              <a:t>Cases / Rollen und Rechte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68960"/>
            <a:ext cx="2349764" cy="94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Systemumgebung</a:t>
            </a:r>
            <a:endParaRPr lang="de-DE" dirty="0"/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3594636" y="5458460"/>
            <a:ext cx="1584176" cy="9361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3962"/>
            <a:ext cx="932686" cy="143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48" y="2478564"/>
            <a:ext cx="1430296" cy="1638006"/>
          </a:xfrm>
          <a:prstGeom prst="rect">
            <a:avLst/>
          </a:prstGeom>
        </p:spPr>
      </p:pic>
      <p:sp>
        <p:nvSpPr>
          <p:cNvPr id="11" name="Pfeil nach oben und unten 10"/>
          <p:cNvSpPr/>
          <p:nvPr/>
        </p:nvSpPr>
        <p:spPr>
          <a:xfrm rot="18934243">
            <a:off x="2405698" y="3767393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oben und unten 11"/>
          <p:cNvSpPr/>
          <p:nvPr/>
        </p:nvSpPr>
        <p:spPr>
          <a:xfrm rot="13530957">
            <a:off x="5505239" y="3789395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577262" cy="55898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167246" y="4780070"/>
            <a:ext cx="26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Jede Nacht: kopiere Einträge vom Vortag</a:t>
            </a:r>
            <a:endParaRPr lang="de-DE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61498" y="5867980"/>
            <a:ext cx="26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MySQL</a:t>
            </a:r>
            <a:endParaRPr lang="de-DE" dirty="0">
              <a:latin typeface="+mj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45269" y="2651236"/>
            <a:ext cx="26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OS &gt; </a:t>
            </a:r>
            <a:r>
              <a:rPr lang="de-DE" dirty="0" err="1" smtClean="0">
                <a:latin typeface="+mj-lt"/>
              </a:rPr>
              <a:t>Win</a:t>
            </a:r>
            <a:r>
              <a:rPr lang="de-DE" dirty="0" smtClean="0">
                <a:latin typeface="+mj-lt"/>
              </a:rPr>
              <a:t> XP</a:t>
            </a:r>
          </a:p>
          <a:p>
            <a:r>
              <a:rPr lang="de-DE" dirty="0" smtClean="0">
                <a:latin typeface="+mj-lt"/>
              </a:rPr>
              <a:t>Min. 1024x768</a:t>
            </a:r>
          </a:p>
          <a:p>
            <a:r>
              <a:rPr lang="de-DE" dirty="0" smtClean="0">
                <a:latin typeface="+mj-lt"/>
              </a:rPr>
              <a:t>Java 7</a:t>
            </a:r>
          </a:p>
        </p:txBody>
      </p:sp>
    </p:spTree>
    <p:extLst>
      <p:ext uri="{BB962C8B-B14F-4D97-AF65-F5344CB8AC3E}">
        <p14:creationId xmlns:p14="http://schemas.microsoft.com/office/powerpoint/2010/main" val="28960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65336" y="2420888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6456" y="3717032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56456" y="5013176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Pfeil nach oben und unten 5"/>
          <p:cNvSpPr/>
          <p:nvPr/>
        </p:nvSpPr>
        <p:spPr>
          <a:xfrm>
            <a:off x="1475656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6804248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1475656" y="436510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und unten 8"/>
          <p:cNvSpPr/>
          <p:nvPr/>
        </p:nvSpPr>
        <p:spPr>
          <a:xfrm>
            <a:off x="6804248" y="439312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2401824"/>
            <a:ext cx="8229600" cy="4325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Attribute</a:t>
            </a:r>
          </a:p>
          <a:p>
            <a:pPr lvl="1"/>
            <a:r>
              <a:rPr lang="de-DE" dirty="0" smtClean="0"/>
              <a:t>GUI-Elemente eindeutig festgelegt</a:t>
            </a:r>
          </a:p>
          <a:p>
            <a:r>
              <a:rPr lang="de-DE" dirty="0" smtClean="0"/>
              <a:t>Methoden</a:t>
            </a:r>
          </a:p>
          <a:p>
            <a:pPr lvl="1"/>
            <a:r>
              <a:rPr lang="de-DE" dirty="0" smtClean="0"/>
              <a:t>Eingabefelder auslesen (</a:t>
            </a:r>
            <a:r>
              <a:rPr lang="de-DE" dirty="0" err="1" smtClean="0"/>
              <a:t>get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Daten anzeigen(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71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835</Words>
  <Application>Microsoft Office PowerPoint</Application>
  <PresentationFormat>Bildschirmpräsentation (4:3)</PresentationFormat>
  <Paragraphs>148</Paragraphs>
  <Slides>32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Calibri</vt:lpstr>
      <vt:lpstr>Georgia</vt:lpstr>
      <vt:lpstr>Trebuchet MS</vt:lpstr>
      <vt:lpstr>Wingdings</vt:lpstr>
      <vt:lpstr>Wingdings 2</vt:lpstr>
      <vt:lpstr>Rhea</vt:lpstr>
      <vt:lpstr>Abschlusspräsentation</vt:lpstr>
      <vt:lpstr>Aufgabenstellung</vt:lpstr>
      <vt:lpstr>Gliederung</vt:lpstr>
      <vt:lpstr>Projektorganisation</vt:lpstr>
      <vt:lpstr>Zeitplan</vt:lpstr>
      <vt:lpstr>Use Cases / Rollen und Rechte</vt:lpstr>
      <vt:lpstr>Systemumgebung</vt:lpstr>
      <vt:lpstr>Systemarchitektur</vt:lpstr>
      <vt:lpstr>View</vt:lpstr>
      <vt:lpstr>Controller</vt:lpstr>
      <vt:lpstr>Model</vt:lpstr>
      <vt:lpstr>Architektur</vt:lpstr>
      <vt:lpstr>Testphase</vt:lpstr>
      <vt:lpstr>Lessons learned</vt:lpstr>
      <vt:lpstr>Abgabedokumente</vt:lpstr>
      <vt:lpstr>Vielen Dank für Ihre Aufmerksamkeit.</vt:lpstr>
      <vt:lpstr>BACKUP</vt:lpstr>
      <vt:lpstr>Use Case „Login“</vt:lpstr>
      <vt:lpstr>Use Case „Passwort“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Patrick Lachnit</cp:lastModifiedBy>
  <cp:revision>50</cp:revision>
  <dcterms:created xsi:type="dcterms:W3CDTF">2013-10-17T14:37:24Z</dcterms:created>
  <dcterms:modified xsi:type="dcterms:W3CDTF">2013-10-28T13:56:35Z</dcterms:modified>
</cp:coreProperties>
</file>