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handoutMasterIdLst>
    <p:handoutMasterId r:id="rId66"/>
  </p:handoutMasterIdLst>
  <p:sldIdLst>
    <p:sldId id="256" r:id="rId2"/>
    <p:sldId id="291" r:id="rId3"/>
    <p:sldId id="257" r:id="rId4"/>
    <p:sldId id="274" r:id="rId5"/>
    <p:sldId id="294" r:id="rId6"/>
    <p:sldId id="259" r:id="rId7"/>
    <p:sldId id="318" r:id="rId8"/>
    <p:sldId id="319" r:id="rId9"/>
    <p:sldId id="320" r:id="rId10"/>
    <p:sldId id="321" r:id="rId11"/>
    <p:sldId id="315" r:id="rId12"/>
    <p:sldId id="280" r:id="rId13"/>
    <p:sldId id="279" r:id="rId14"/>
    <p:sldId id="311" r:id="rId15"/>
    <p:sldId id="316" r:id="rId16"/>
    <p:sldId id="317" r:id="rId17"/>
    <p:sldId id="283" r:id="rId18"/>
    <p:sldId id="322" r:id="rId19"/>
    <p:sldId id="323" r:id="rId20"/>
    <p:sldId id="285" r:id="rId21"/>
    <p:sldId id="324" r:id="rId22"/>
    <p:sldId id="325" r:id="rId23"/>
    <p:sldId id="326" r:id="rId24"/>
    <p:sldId id="327" r:id="rId25"/>
    <p:sldId id="328" r:id="rId26"/>
    <p:sldId id="329" r:id="rId27"/>
    <p:sldId id="330" r:id="rId28"/>
    <p:sldId id="286" r:id="rId29"/>
    <p:sldId id="310" r:id="rId30"/>
    <p:sldId id="290" r:id="rId31"/>
    <p:sldId id="295" r:id="rId32"/>
    <p:sldId id="298" r:id="rId33"/>
    <p:sldId id="301" r:id="rId34"/>
    <p:sldId id="300" r:id="rId35"/>
    <p:sldId id="299" r:id="rId36"/>
    <p:sldId id="304" r:id="rId37"/>
    <p:sldId id="305" r:id="rId38"/>
    <p:sldId id="303" r:id="rId39"/>
    <p:sldId id="302" r:id="rId40"/>
    <p:sldId id="306" r:id="rId41"/>
    <p:sldId id="307" r:id="rId42"/>
    <p:sldId id="308" r:id="rId43"/>
    <p:sldId id="309" r:id="rId44"/>
    <p:sldId id="282" r:id="rId45"/>
    <p:sldId id="296" r:id="rId46"/>
    <p:sldId id="297" r:id="rId47"/>
    <p:sldId id="287" r:id="rId48"/>
    <p:sldId id="288" r:id="rId49"/>
    <p:sldId id="263" r:id="rId50"/>
    <p:sldId id="272" r:id="rId51"/>
    <p:sldId id="278" r:id="rId52"/>
    <p:sldId id="260" r:id="rId53"/>
    <p:sldId id="261" r:id="rId54"/>
    <p:sldId id="275" r:id="rId55"/>
    <p:sldId id="276" r:id="rId56"/>
    <p:sldId id="265" r:id="rId57"/>
    <p:sldId id="269" r:id="rId58"/>
    <p:sldId id="266" r:id="rId59"/>
    <p:sldId id="270" r:id="rId60"/>
    <p:sldId id="267" r:id="rId61"/>
    <p:sldId id="268" r:id="rId62"/>
    <p:sldId id="271" r:id="rId63"/>
    <p:sldId id="273" r:id="rId64"/>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71" autoAdjust="0"/>
  </p:normalViewPr>
  <p:slideViewPr>
    <p:cSldViewPr>
      <p:cViewPr varScale="1">
        <p:scale>
          <a:sx n="75" d="100"/>
          <a:sy n="75" d="100"/>
        </p:scale>
        <p:origin x="648" y="7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err="1" smtClean="0"/>
            <a:t>Styleguide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238D6892-0E24-4060-A415-A69BB6AA037E}" type="presOf" srcId="{27323C3F-7D4E-44F5-9FA3-413CFCD7B174}" destId="{8C0195AE-96DF-44DB-8CA5-EA3E73389D9C}" srcOrd="0" destOrd="3"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err="1" smtClean="0"/>
            <a:t>Styleguide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3247434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val="1770973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21</a:t>
            </a:fld>
            <a:endParaRPr lang="de-DE"/>
          </a:p>
        </p:txBody>
      </p:sp>
    </p:spTree>
    <p:extLst>
      <p:ext uri="{BB962C8B-B14F-4D97-AF65-F5344CB8AC3E}">
        <p14:creationId xmlns:p14="http://schemas.microsoft.com/office/powerpoint/2010/main" val="67020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22</a:t>
            </a:fld>
            <a:endParaRPr lang="de-DE"/>
          </a:p>
        </p:txBody>
      </p:sp>
    </p:spTree>
    <p:extLst>
      <p:ext uri="{BB962C8B-B14F-4D97-AF65-F5344CB8AC3E}">
        <p14:creationId xmlns:p14="http://schemas.microsoft.com/office/powerpoint/2010/main" val="4158016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23</a:t>
            </a:fld>
            <a:endParaRPr lang="de-DE"/>
          </a:p>
        </p:txBody>
      </p:sp>
    </p:spTree>
    <p:extLst>
      <p:ext uri="{BB962C8B-B14F-4D97-AF65-F5344CB8AC3E}">
        <p14:creationId xmlns:p14="http://schemas.microsoft.com/office/powerpoint/2010/main" val="207956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24</a:t>
            </a:fld>
            <a:endParaRPr lang="de-DE"/>
          </a:p>
        </p:txBody>
      </p:sp>
    </p:spTree>
    <p:extLst>
      <p:ext uri="{BB962C8B-B14F-4D97-AF65-F5344CB8AC3E}">
        <p14:creationId xmlns:p14="http://schemas.microsoft.com/office/powerpoint/2010/main" val="1248099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25</a:t>
            </a:fld>
            <a:endParaRPr lang="de-DE"/>
          </a:p>
        </p:txBody>
      </p:sp>
    </p:spTree>
    <p:extLst>
      <p:ext uri="{BB962C8B-B14F-4D97-AF65-F5344CB8AC3E}">
        <p14:creationId xmlns:p14="http://schemas.microsoft.com/office/powerpoint/2010/main" val="4151470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26</a:t>
            </a:fld>
            <a:endParaRPr lang="de-DE"/>
          </a:p>
        </p:txBody>
      </p:sp>
    </p:spTree>
    <p:extLst>
      <p:ext uri="{BB962C8B-B14F-4D97-AF65-F5344CB8AC3E}">
        <p14:creationId xmlns:p14="http://schemas.microsoft.com/office/powerpoint/2010/main" val="41811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2182908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28</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29</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44</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48</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63</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419695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388859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230720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4" name="Grafik 3"/>
          <p:cNvPicPr>
            <a:picLocks noChangeAspect="1"/>
          </p:cNvPicPr>
          <p:nvPr/>
        </p:nvPicPr>
        <p:blipFill>
          <a:blip r:embed="rId3"/>
          <a:stretch>
            <a:fillRect/>
          </a:stretch>
        </p:blipFill>
        <p:spPr>
          <a:xfrm>
            <a:off x="823912" y="2115269"/>
            <a:ext cx="7496175" cy="4410075"/>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val="3512814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11</a:t>
            </a:fld>
            <a:endParaRPr lang="de-DE" dirty="0"/>
          </a:p>
        </p:txBody>
      </p:sp>
      <p:pic>
        <p:nvPicPr>
          <p:cNvPr id="4" name="Grafik 3"/>
          <p:cNvPicPr>
            <a:picLocks noChangeAspect="1"/>
          </p:cNvPicPr>
          <p:nvPr/>
        </p:nvPicPr>
        <p:blipFill>
          <a:blip r:embed="rId2"/>
          <a:stretch>
            <a:fillRect/>
          </a:stretch>
        </p:blipFill>
        <p:spPr>
          <a:xfrm>
            <a:off x="4829610"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val="1541884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771636"/>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3" name="Picture 12" descr="C:\Users\nat\Desktop\DHBW\fallstudie\EintragErfassen_PasswortAendern.png"/>
          <p:cNvPicPr>
            <a:picLocks noChangeAspect="1" noChangeArrowheads="1"/>
          </p:cNvPicPr>
          <p:nvPr/>
        </p:nvPicPr>
        <p:blipFill>
          <a:blip r:embed="rId2"/>
          <a:srcRect/>
          <a:stretch>
            <a:fillRect/>
          </a:stretch>
        </p:blipFill>
        <p:spPr bwMode="auto">
          <a:xfrm>
            <a:off x="142844" y="714356"/>
            <a:ext cx="8894263" cy="593469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16</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771636"/>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18</a:t>
            </a:fld>
            <a:endParaRPr lang="de-DE" dirty="0"/>
          </a:p>
        </p:txBody>
      </p:sp>
      <p:pic>
        <p:nvPicPr>
          <p:cNvPr id="1026" name="Picture 2" descr="C:\Users\nat\Desktop\DHBW\fallstudie\screenshots fuer styleguide\guimodell.jpg"/>
          <p:cNvPicPr>
            <a:picLocks noChangeAspect="1" noChangeArrowheads="1"/>
          </p:cNvPicPr>
          <p:nvPr/>
        </p:nvPicPr>
        <p:blipFill>
          <a:blip r:embed="rId2"/>
          <a:srcRect/>
          <a:stretch>
            <a:fillRect/>
          </a:stretch>
        </p:blipFill>
        <p:spPr bwMode="auto">
          <a:xfrm>
            <a:off x="1928794" y="857232"/>
            <a:ext cx="5191139" cy="577998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von Redundanzen</a:t>
            </a:r>
          </a:p>
          <a:p>
            <a:r>
              <a:rPr lang="de-DE" dirty="0" smtClean="0"/>
              <a:t>Grafische 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Fachliches Klassenmodell</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20</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754" y="525960"/>
            <a:ext cx="4796784" cy="6344813"/>
          </a:xfrm>
          <a:prstGeom prst="rect">
            <a:avLst/>
          </a:prstGeom>
        </p:spPr>
      </p:pic>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Mitarbeiter</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21</a:t>
            </a:fld>
            <a:endParaRPr lang="de-DE" dirty="0"/>
          </a:p>
        </p:txBody>
      </p:sp>
      <p:pic>
        <p:nvPicPr>
          <p:cNvPr id="8" name="Grafik 7"/>
          <p:cNvPicPr>
            <a:picLocks noChangeAspect="1"/>
          </p:cNvPicPr>
          <p:nvPr/>
        </p:nvPicPr>
        <p:blipFill>
          <a:blip r:embed="rId3"/>
          <a:stretch>
            <a:fillRect/>
          </a:stretch>
        </p:blipFill>
        <p:spPr>
          <a:xfrm>
            <a:off x="0" y="3441877"/>
            <a:ext cx="9144000" cy="1125416"/>
          </a:xfrm>
          <a:prstGeom prst="rect">
            <a:avLst/>
          </a:prstGeom>
        </p:spPr>
      </p:pic>
      <p:pic>
        <p:nvPicPr>
          <p:cNvPr id="12" name="Grafik 11"/>
          <p:cNvPicPr>
            <a:picLocks noChangeAspect="1"/>
          </p:cNvPicPr>
          <p:nvPr/>
        </p:nvPicPr>
        <p:blipFill>
          <a:blip r:embed="rId4"/>
          <a:stretch>
            <a:fillRect/>
          </a:stretch>
        </p:blipFill>
        <p:spPr>
          <a:xfrm>
            <a:off x="6849063" y="563573"/>
            <a:ext cx="2104068" cy="2814030"/>
          </a:xfrm>
          <a:prstGeom prst="rect">
            <a:avLst/>
          </a:prstGeom>
        </p:spPr>
      </p:pic>
    </p:spTree>
    <p:extLst>
      <p:ext uri="{BB962C8B-B14F-4D97-AF65-F5344CB8AC3E}">
        <p14:creationId xmlns:p14="http://schemas.microsoft.com/office/powerpoint/2010/main" val="1831362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Arbeitsgruppe</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22</a:t>
            </a:fld>
            <a:endParaRPr lang="de-DE" dirty="0"/>
          </a:p>
        </p:txBody>
      </p:sp>
      <p:pic>
        <p:nvPicPr>
          <p:cNvPr id="10" name="Grafik 9"/>
          <p:cNvPicPr>
            <a:picLocks noChangeAspect="1"/>
          </p:cNvPicPr>
          <p:nvPr/>
        </p:nvPicPr>
        <p:blipFill>
          <a:blip r:embed="rId3"/>
          <a:stretch>
            <a:fillRect/>
          </a:stretch>
        </p:blipFill>
        <p:spPr>
          <a:xfrm>
            <a:off x="-1" y="3599805"/>
            <a:ext cx="9144001" cy="1643263"/>
          </a:xfrm>
          <a:prstGeom prst="rect">
            <a:avLst/>
          </a:prstGeom>
        </p:spPr>
      </p:pic>
      <p:pic>
        <p:nvPicPr>
          <p:cNvPr id="13" name="Grafik 12"/>
          <p:cNvPicPr>
            <a:picLocks noChangeAspect="1"/>
          </p:cNvPicPr>
          <p:nvPr/>
        </p:nvPicPr>
        <p:blipFill>
          <a:blip r:embed="rId4"/>
          <a:stretch>
            <a:fillRect/>
          </a:stretch>
        </p:blipFill>
        <p:spPr>
          <a:xfrm>
            <a:off x="6196342" y="544147"/>
            <a:ext cx="2771432" cy="2787179"/>
          </a:xfrm>
          <a:prstGeom prst="rect">
            <a:avLst/>
          </a:prstGeom>
        </p:spPr>
      </p:pic>
    </p:spTree>
    <p:extLst>
      <p:ext uri="{BB962C8B-B14F-4D97-AF65-F5344CB8AC3E}">
        <p14:creationId xmlns:p14="http://schemas.microsoft.com/office/powerpoint/2010/main" val="1425378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Bereich</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23</a:t>
            </a:fld>
            <a:endParaRPr lang="de-DE" dirty="0"/>
          </a:p>
        </p:txBody>
      </p:sp>
      <p:pic>
        <p:nvPicPr>
          <p:cNvPr id="8" name="Grafik 7"/>
          <p:cNvPicPr>
            <a:picLocks noChangeAspect="1"/>
          </p:cNvPicPr>
          <p:nvPr/>
        </p:nvPicPr>
        <p:blipFill>
          <a:blip r:embed="rId3"/>
          <a:stretch>
            <a:fillRect/>
          </a:stretch>
        </p:blipFill>
        <p:spPr>
          <a:xfrm>
            <a:off x="0" y="3441877"/>
            <a:ext cx="9144000" cy="1125416"/>
          </a:xfrm>
          <a:prstGeom prst="rect">
            <a:avLst/>
          </a:prstGeom>
        </p:spPr>
      </p:pic>
      <p:pic>
        <p:nvPicPr>
          <p:cNvPr id="10" name="Grafik 9"/>
          <p:cNvPicPr>
            <a:picLocks noChangeAspect="1"/>
          </p:cNvPicPr>
          <p:nvPr/>
        </p:nvPicPr>
        <p:blipFill>
          <a:blip r:embed="rId4"/>
          <a:stretch>
            <a:fillRect/>
          </a:stretch>
        </p:blipFill>
        <p:spPr>
          <a:xfrm>
            <a:off x="-1" y="3599805"/>
            <a:ext cx="9144001" cy="1643263"/>
          </a:xfrm>
          <a:prstGeom prst="rect">
            <a:avLst/>
          </a:prstGeom>
        </p:spPr>
      </p:pic>
      <p:pic>
        <p:nvPicPr>
          <p:cNvPr id="14" name="Grafik 13"/>
          <p:cNvPicPr>
            <a:picLocks noChangeAspect="1"/>
          </p:cNvPicPr>
          <p:nvPr/>
        </p:nvPicPr>
        <p:blipFill>
          <a:blip r:embed="rId5"/>
          <a:stretch>
            <a:fillRect/>
          </a:stretch>
        </p:blipFill>
        <p:spPr>
          <a:xfrm>
            <a:off x="6162523" y="544147"/>
            <a:ext cx="2805251" cy="2580831"/>
          </a:xfrm>
          <a:prstGeom prst="rect">
            <a:avLst/>
          </a:prstGeom>
        </p:spPr>
      </p:pic>
      <p:pic>
        <p:nvPicPr>
          <p:cNvPr id="15" name="Grafik 14"/>
          <p:cNvPicPr>
            <a:picLocks noChangeAspect="1"/>
          </p:cNvPicPr>
          <p:nvPr/>
        </p:nvPicPr>
        <p:blipFill>
          <a:blip r:embed="rId6"/>
          <a:stretch>
            <a:fillRect/>
          </a:stretch>
        </p:blipFill>
        <p:spPr>
          <a:xfrm>
            <a:off x="5042" y="3450537"/>
            <a:ext cx="9138957" cy="1782490"/>
          </a:xfrm>
          <a:prstGeom prst="rect">
            <a:avLst/>
          </a:prstGeom>
        </p:spPr>
      </p:pic>
    </p:spTree>
    <p:extLst>
      <p:ext uri="{BB962C8B-B14F-4D97-AF65-F5344CB8AC3E}">
        <p14:creationId xmlns:p14="http://schemas.microsoft.com/office/powerpoint/2010/main" val="3240003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Rollenverknüpfung</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24</a:t>
            </a:fld>
            <a:endParaRPr lang="de-DE" dirty="0"/>
          </a:p>
        </p:txBody>
      </p:sp>
      <p:pic>
        <p:nvPicPr>
          <p:cNvPr id="18" name="Grafik 17"/>
          <p:cNvPicPr>
            <a:picLocks noChangeAspect="1"/>
          </p:cNvPicPr>
          <p:nvPr/>
        </p:nvPicPr>
        <p:blipFill>
          <a:blip r:embed="rId3"/>
          <a:stretch>
            <a:fillRect/>
          </a:stretch>
        </p:blipFill>
        <p:spPr>
          <a:xfrm>
            <a:off x="552721" y="3586054"/>
            <a:ext cx="7163094" cy="2255781"/>
          </a:xfrm>
          <a:prstGeom prst="rect">
            <a:avLst/>
          </a:prstGeom>
        </p:spPr>
      </p:pic>
    </p:spTree>
    <p:extLst>
      <p:ext uri="{BB962C8B-B14F-4D97-AF65-F5344CB8AC3E}">
        <p14:creationId xmlns:p14="http://schemas.microsoft.com/office/powerpoint/2010/main" val="3156649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Eintrag</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25</a:t>
            </a:fld>
            <a:endParaRPr lang="de-DE" dirty="0"/>
          </a:p>
        </p:txBody>
      </p:sp>
      <p:pic>
        <p:nvPicPr>
          <p:cNvPr id="27" name="Grafik 26"/>
          <p:cNvPicPr>
            <a:picLocks noChangeAspect="1"/>
          </p:cNvPicPr>
          <p:nvPr/>
        </p:nvPicPr>
        <p:blipFill>
          <a:blip r:embed="rId3"/>
          <a:stretch>
            <a:fillRect/>
          </a:stretch>
        </p:blipFill>
        <p:spPr>
          <a:xfrm>
            <a:off x="6383468" y="962333"/>
            <a:ext cx="2484897" cy="3690803"/>
          </a:xfrm>
          <a:prstGeom prst="rect">
            <a:avLst/>
          </a:prstGeom>
        </p:spPr>
      </p:pic>
      <p:pic>
        <p:nvPicPr>
          <p:cNvPr id="28" name="Grafik 27"/>
          <p:cNvPicPr>
            <a:picLocks noChangeAspect="1"/>
          </p:cNvPicPr>
          <p:nvPr/>
        </p:nvPicPr>
        <p:blipFill>
          <a:blip r:embed="rId4"/>
          <a:stretch>
            <a:fillRect/>
          </a:stretch>
        </p:blipFill>
        <p:spPr>
          <a:xfrm>
            <a:off x="32925" y="5091218"/>
            <a:ext cx="9122736" cy="786054"/>
          </a:xfrm>
          <a:prstGeom prst="rect">
            <a:avLst/>
          </a:prstGeom>
        </p:spPr>
      </p:pic>
    </p:spTree>
    <p:extLst>
      <p:ext uri="{BB962C8B-B14F-4D97-AF65-F5344CB8AC3E}">
        <p14:creationId xmlns:p14="http://schemas.microsoft.com/office/powerpoint/2010/main" val="18606482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Art</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26</a:t>
            </a:fld>
            <a:endParaRPr lang="de-DE" dirty="0"/>
          </a:p>
        </p:txBody>
      </p:sp>
      <p:pic>
        <p:nvPicPr>
          <p:cNvPr id="31" name="Grafik 30"/>
          <p:cNvPicPr>
            <a:picLocks noChangeAspect="1"/>
          </p:cNvPicPr>
          <p:nvPr/>
        </p:nvPicPr>
        <p:blipFill>
          <a:blip r:embed="rId3"/>
          <a:stretch>
            <a:fillRect/>
          </a:stretch>
        </p:blipFill>
        <p:spPr>
          <a:xfrm>
            <a:off x="6382785" y="1126481"/>
            <a:ext cx="2304015" cy="1781255"/>
          </a:xfrm>
          <a:prstGeom prst="rect">
            <a:avLst/>
          </a:prstGeom>
        </p:spPr>
      </p:pic>
      <p:pic>
        <p:nvPicPr>
          <p:cNvPr id="32" name="Grafik 31"/>
          <p:cNvPicPr>
            <a:picLocks noChangeAspect="1"/>
          </p:cNvPicPr>
          <p:nvPr/>
        </p:nvPicPr>
        <p:blipFill>
          <a:blip r:embed="rId4"/>
          <a:stretch>
            <a:fillRect/>
          </a:stretch>
        </p:blipFill>
        <p:spPr>
          <a:xfrm>
            <a:off x="820989" y="3356992"/>
            <a:ext cx="2906347" cy="1800200"/>
          </a:xfrm>
          <a:prstGeom prst="rect">
            <a:avLst/>
          </a:prstGeom>
        </p:spPr>
      </p:pic>
    </p:spTree>
    <p:extLst>
      <p:ext uri="{BB962C8B-B14F-4D97-AF65-F5344CB8AC3E}">
        <p14:creationId xmlns:p14="http://schemas.microsoft.com/office/powerpoint/2010/main" val="7592323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Jahresübersicht</a:t>
            </a:r>
          </a:p>
          <a:p>
            <a:endParaRPr lang="de-DE" dirty="0" smtClean="0"/>
          </a:p>
          <a:p>
            <a:endParaRPr lang="de-DE" dirty="0"/>
          </a:p>
          <a:p>
            <a:endParaRPr lang="de-DE" dirty="0" smtClean="0"/>
          </a:p>
          <a:p>
            <a:pPr marL="109728" indent="0">
              <a:buNone/>
            </a:pPr>
            <a:endParaRPr lang="de-DE" dirty="0" smtClean="0"/>
          </a:p>
          <a:p>
            <a:r>
              <a:rPr lang="de-DE" dirty="0" smtClean="0"/>
              <a:t>Wochenübersicht</a:t>
            </a:r>
          </a:p>
        </p:txBody>
      </p:sp>
      <p:sp>
        <p:nvSpPr>
          <p:cNvPr id="5" name="Foliennummernplatzhalter 4"/>
          <p:cNvSpPr>
            <a:spLocks noGrp="1"/>
          </p:cNvSpPr>
          <p:nvPr>
            <p:ph type="sldNum" sz="quarter" idx="12"/>
          </p:nvPr>
        </p:nvSpPr>
        <p:spPr/>
        <p:txBody>
          <a:bodyPr/>
          <a:lstStyle/>
          <a:p>
            <a:fld id="{5F4D6440-1F17-4389-BEAA-8CB6F5977206}" type="slidenum">
              <a:rPr lang="de-DE" smtClean="0"/>
              <a:pPr/>
              <a:t>27</a:t>
            </a:fld>
            <a:endParaRPr lang="de-DE" dirty="0"/>
          </a:p>
        </p:txBody>
      </p:sp>
      <p:pic>
        <p:nvPicPr>
          <p:cNvPr id="35" name="Grafik 34"/>
          <p:cNvPicPr>
            <a:picLocks noChangeAspect="1"/>
          </p:cNvPicPr>
          <p:nvPr/>
        </p:nvPicPr>
        <p:blipFill>
          <a:blip r:embed="rId3"/>
          <a:stretch>
            <a:fillRect/>
          </a:stretch>
        </p:blipFill>
        <p:spPr>
          <a:xfrm>
            <a:off x="304691" y="5013176"/>
            <a:ext cx="7435661" cy="953672"/>
          </a:xfrm>
          <a:prstGeom prst="rect">
            <a:avLst/>
          </a:prstGeom>
        </p:spPr>
      </p:pic>
      <p:pic>
        <p:nvPicPr>
          <p:cNvPr id="38" name="Grafik 37"/>
          <p:cNvPicPr>
            <a:picLocks noChangeAspect="1"/>
          </p:cNvPicPr>
          <p:nvPr/>
        </p:nvPicPr>
        <p:blipFill>
          <a:blip r:embed="rId4"/>
          <a:stretch>
            <a:fillRect/>
          </a:stretch>
        </p:blipFill>
        <p:spPr>
          <a:xfrm>
            <a:off x="344097" y="2708920"/>
            <a:ext cx="6892199" cy="1385501"/>
          </a:xfrm>
          <a:prstGeom prst="rect">
            <a:avLst/>
          </a:prstGeom>
        </p:spPr>
      </p:pic>
      <p:pic>
        <p:nvPicPr>
          <p:cNvPr id="7" name="Grafik 6"/>
          <p:cNvPicPr>
            <a:picLocks noChangeAspect="1"/>
          </p:cNvPicPr>
          <p:nvPr/>
        </p:nvPicPr>
        <p:blipFill>
          <a:blip r:embed="rId5"/>
          <a:stretch>
            <a:fillRect/>
          </a:stretch>
        </p:blipFill>
        <p:spPr>
          <a:xfrm>
            <a:off x="4903363" y="770012"/>
            <a:ext cx="4067175" cy="1905000"/>
          </a:xfrm>
          <a:prstGeom prst="rect">
            <a:avLst/>
          </a:prstGeom>
        </p:spPr>
      </p:pic>
    </p:spTree>
    <p:extLst>
      <p:ext uri="{BB962C8B-B14F-4D97-AF65-F5344CB8AC3E}">
        <p14:creationId xmlns:p14="http://schemas.microsoft.com/office/powerpoint/2010/main" val="3764936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val="3159283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t>
            </a:r>
            <a:r>
              <a:rPr lang="de-DE" dirty="0" smtClean="0"/>
              <a:t>Arbeitsgruppe, Mitarbeiter und Art an</a:t>
            </a:r>
            <a:r>
              <a:rPr lang="de-DE" dirty="0"/>
              <a:t>.</a:t>
            </a:r>
            <a:br>
              <a:rPr lang="de-DE" dirty="0"/>
            </a:b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32</a:t>
            </a:fld>
            <a:endParaRPr lang="de-DE" dirty="0"/>
          </a:p>
        </p:txBody>
      </p:sp>
      <p:pic>
        <p:nvPicPr>
          <p:cNvPr id="1026" name="Picture 2" descr="C:\Users\Johannes\AppData\Local\Packages\microsoft.windowscommunicationsapps_8wekyb3d8bbwe\AC\Temp\{5BF4A15D-269E-4BA6-9516-4BF3000E9A38}.t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95475"/>
            <a:ext cx="883920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19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val="63509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val="52615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val="126092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val="2480907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val="265984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val="253885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val="395696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val="2566061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val="265726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val="17626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val="337237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val="21573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val="51136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575302030"/>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val="236758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val="167482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val="43264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53</a:t>
            </a:fld>
            <a:endParaRPr lang="de-DE" dirty="0"/>
          </a:p>
        </p:txBody>
      </p:sp>
    </p:spTree>
    <p:extLst>
      <p:ext uri="{BB962C8B-B14F-4D97-AF65-F5344CB8AC3E}">
        <p14:creationId xmlns:p14="http://schemas.microsoft.com/office/powerpoint/2010/main" val="2011369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54</a:t>
            </a:fld>
            <a:endParaRPr lang="de-DE" dirty="0"/>
          </a:p>
        </p:txBody>
      </p:sp>
    </p:spTree>
    <p:extLst>
      <p:ext uri="{BB962C8B-B14F-4D97-AF65-F5344CB8AC3E}">
        <p14:creationId xmlns:p14="http://schemas.microsoft.com/office/powerpoint/2010/main" val="24115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55</a:t>
            </a:fld>
            <a:endParaRPr lang="de-DE" dirty="0"/>
          </a:p>
        </p:txBody>
      </p:sp>
    </p:spTree>
    <p:extLst>
      <p:ext uri="{BB962C8B-B14F-4D97-AF65-F5344CB8AC3E}">
        <p14:creationId xmlns:p14="http://schemas.microsoft.com/office/powerpoint/2010/main" val="1739418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56</a:t>
            </a:fld>
            <a:endParaRPr lang="de-DE" dirty="0"/>
          </a:p>
        </p:txBody>
      </p:sp>
    </p:spTree>
    <p:extLst>
      <p:ext uri="{BB962C8B-B14F-4D97-AF65-F5344CB8AC3E}">
        <p14:creationId xmlns:p14="http://schemas.microsoft.com/office/powerpoint/2010/main" val="261516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57</a:t>
            </a:fld>
            <a:endParaRPr lang="de-DE" dirty="0"/>
          </a:p>
        </p:txBody>
      </p:sp>
    </p:spTree>
    <p:extLst>
      <p:ext uri="{BB962C8B-B14F-4D97-AF65-F5344CB8AC3E}">
        <p14:creationId xmlns:p14="http://schemas.microsoft.com/office/powerpoint/2010/main" val="4281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58</a:t>
            </a:fld>
            <a:endParaRPr lang="de-DE" dirty="0"/>
          </a:p>
        </p:txBody>
      </p:sp>
    </p:spTree>
    <p:extLst>
      <p:ext uri="{BB962C8B-B14F-4D97-AF65-F5344CB8AC3E}">
        <p14:creationId xmlns:p14="http://schemas.microsoft.com/office/powerpoint/2010/main" val="24387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59</a:t>
            </a:fld>
            <a:endParaRPr lang="de-DE" dirty="0"/>
          </a:p>
        </p:txBody>
      </p:sp>
    </p:spTree>
    <p:extLst>
      <p:ext uri="{BB962C8B-B14F-4D97-AF65-F5344CB8AC3E}">
        <p14:creationId xmlns:p14="http://schemas.microsoft.com/office/powerpoint/2010/main" val="600913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60</a:t>
            </a:fld>
            <a:endParaRPr lang="de-DE" dirty="0"/>
          </a:p>
        </p:txBody>
      </p:sp>
    </p:spTree>
    <p:extLst>
      <p:ext uri="{BB962C8B-B14F-4D97-AF65-F5344CB8AC3E}">
        <p14:creationId xmlns:p14="http://schemas.microsoft.com/office/powerpoint/2010/main" val="3395818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61</a:t>
            </a:fld>
            <a:endParaRPr lang="de-DE" dirty="0"/>
          </a:p>
        </p:txBody>
      </p:sp>
    </p:spTree>
    <p:extLst>
      <p:ext uri="{BB962C8B-B14F-4D97-AF65-F5344CB8AC3E}">
        <p14:creationId xmlns:p14="http://schemas.microsoft.com/office/powerpoint/2010/main" val="1313710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62</a:t>
            </a:fld>
            <a:endParaRPr lang="de-DE" dirty="0"/>
          </a:p>
        </p:txBody>
      </p:sp>
    </p:spTree>
    <p:extLst>
      <p:ext uri="{BB962C8B-B14F-4D97-AF65-F5344CB8AC3E}">
        <p14:creationId xmlns:p14="http://schemas.microsoft.com/office/powerpoint/2010/main" val="2204375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63</a:t>
            </a:fld>
            <a:endParaRPr lang="de-DE" dirty="0"/>
          </a:p>
        </p:txBody>
      </p:sp>
    </p:spTree>
    <p:extLst>
      <p:ext uri="{BB962C8B-B14F-4D97-AF65-F5344CB8AC3E}">
        <p14:creationId xmlns:p14="http://schemas.microsoft.com/office/powerpoint/2010/main" val="272638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611560" y="1765563"/>
            <a:ext cx="7828989" cy="4601946"/>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4" name="Grafik 3"/>
          <p:cNvPicPr>
            <a:picLocks noChangeAspect="1"/>
          </p:cNvPicPr>
          <p:nvPr/>
        </p:nvPicPr>
        <p:blipFill>
          <a:blip r:embed="rId4"/>
          <a:stretch>
            <a:fillRect/>
          </a:stretch>
        </p:blipFill>
        <p:spPr>
          <a:xfrm>
            <a:off x="623779" y="1556792"/>
            <a:ext cx="7404605" cy="4655845"/>
          </a:xfrm>
          <a:prstGeom prst="rect">
            <a:avLst/>
          </a:prstGeom>
        </p:spPr>
      </p:pic>
    </p:spTree>
    <p:extLst>
      <p:ext uri="{BB962C8B-B14F-4D97-AF65-F5344CB8AC3E}">
        <p14:creationId xmlns:p14="http://schemas.microsoft.com/office/powerpoint/2010/main" val="270135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457200" y="2204864"/>
            <a:ext cx="3259562" cy="2520280"/>
          </a:xfrm>
          <a:prstGeom prst="rect">
            <a:avLst/>
          </a:prstGeom>
        </p:spPr>
      </p:pic>
      <p:pic>
        <p:nvPicPr>
          <p:cNvPr id="7" name="Grafik 6"/>
          <p:cNvPicPr>
            <a:picLocks noChangeAspect="1"/>
          </p:cNvPicPr>
          <p:nvPr/>
        </p:nvPicPr>
        <p:blipFill>
          <a:blip r:embed="rId4"/>
          <a:stretch>
            <a:fillRect/>
          </a:stretch>
        </p:blipFill>
        <p:spPr>
          <a:xfrm>
            <a:off x="790017" y="1986830"/>
            <a:ext cx="8175978" cy="2956347"/>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6" name="Grafik 5"/>
          <p:cNvPicPr>
            <a:picLocks noChangeAspect="1"/>
          </p:cNvPicPr>
          <p:nvPr/>
        </p:nvPicPr>
        <p:blipFill>
          <a:blip r:embed="rId5"/>
          <a:stretch>
            <a:fillRect/>
          </a:stretch>
        </p:blipFill>
        <p:spPr>
          <a:xfrm>
            <a:off x="805184" y="1762544"/>
            <a:ext cx="7533631" cy="4472785"/>
          </a:xfrm>
          <a:prstGeom prst="rect">
            <a:avLst/>
          </a:prstGeom>
        </p:spPr>
      </p:pic>
    </p:spTree>
    <p:extLst>
      <p:ext uri="{BB962C8B-B14F-4D97-AF65-F5344CB8AC3E}">
        <p14:creationId xmlns:p14="http://schemas.microsoft.com/office/powerpoint/2010/main" val="5124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stretch>
            <a:fillRect/>
          </a:stretch>
        </p:blipFill>
        <p:spPr>
          <a:xfrm>
            <a:off x="430911" y="2744146"/>
            <a:ext cx="4026856" cy="2962400"/>
          </a:xfrm>
          <a:prstGeom prst="rect">
            <a:avLst/>
          </a:prstGeom>
        </p:spPr>
      </p:pic>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4"/>
          <a:stretch>
            <a:fillRect/>
          </a:stretch>
        </p:blipFill>
        <p:spPr>
          <a:xfrm>
            <a:off x="430911" y="1484784"/>
            <a:ext cx="8124825" cy="5248275"/>
          </a:xfrm>
          <a:prstGeom prst="rect">
            <a:avLst/>
          </a:prstGeom>
        </p:spPr>
      </p:pic>
    </p:spTree>
    <p:extLst>
      <p:ext uri="{BB962C8B-B14F-4D97-AF65-F5344CB8AC3E}">
        <p14:creationId xmlns:p14="http://schemas.microsoft.com/office/powerpoint/2010/main" val="3654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1346</Words>
  <Application>Microsoft Office PowerPoint</Application>
  <PresentationFormat>Bildschirmpräsentation (4:3)</PresentationFormat>
  <Paragraphs>388</Paragraphs>
  <Slides>63</Slides>
  <Notes>30</Notes>
  <HiddenSlides>28</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63</vt:i4>
      </vt:variant>
    </vt:vector>
  </HeadingPairs>
  <TitlesOfParts>
    <vt:vector size="69" baseType="lpstr">
      <vt:lpstr>Calibri</vt:lpstr>
      <vt:lpstr>Georgia</vt:lpstr>
      <vt:lpstr>Trebuchet MS</vt:lpstr>
      <vt:lpstr>Wingdings</vt:lpstr>
      <vt:lpstr>Wingdings 2</vt: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PowerPoint-Präsentation</vt:lpstr>
      <vt:lpstr>PowerPoint-Präsentation</vt:lpstr>
      <vt:lpstr>PowerPoint-Präsentation</vt:lpstr>
      <vt:lpstr>View</vt:lpstr>
      <vt:lpstr>PowerPoint-Präsentation</vt:lpstr>
      <vt:lpstr>View</vt:lpstr>
      <vt:lpstr>Model</vt:lpstr>
      <vt:lpstr>Model</vt:lpstr>
      <vt:lpstr>Model</vt:lpstr>
      <vt:lpstr>Model</vt:lpstr>
      <vt:lpstr>Model</vt:lpstr>
      <vt:lpstr>Model</vt:lpstr>
      <vt:lpstr>Model</vt:lpstr>
      <vt:lpstr>Model</vt:lpstr>
      <vt:lpstr>Architektur</vt:lpstr>
      <vt:lpstr>Architektur</vt:lpstr>
      <vt:lpstr>Testphase</vt:lpstr>
      <vt:lpstr>Live Demo</vt:lpstr>
      <vt:lpstr>Fachbereichsorganisation legt Bereich, Arbeitsgruppe, Mitarbeiter und Art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Johannes Haag</cp:lastModifiedBy>
  <cp:revision>132</cp:revision>
  <cp:lastPrinted>2013-10-29T16:14:49Z</cp:lastPrinted>
  <dcterms:created xsi:type="dcterms:W3CDTF">2013-10-17T14:37:24Z</dcterms:created>
  <dcterms:modified xsi:type="dcterms:W3CDTF">2013-10-30T15:45:49Z</dcterms:modified>
</cp:coreProperties>
</file>