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5" r:id="rId11"/>
    <p:sldId id="286" r:id="rId12"/>
    <p:sldId id="310"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4" d="100"/>
          <a:sy n="84" d="100"/>
        </p:scale>
        <p:origin x="-850" y="-6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orient="horz" pos="3156"/>
        <p:guide pos="2160"/>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503287BE-2194-4F0B-9AA9-12C9B00499EE}" type="presOf" srcId="{5245D8E1-9FDE-4633-85B7-BE42CD6AA787}" destId="{20382240-D5AC-4B89-8E53-73A8B41769F1}" srcOrd="0" destOrd="0" presId="urn:microsoft.com/office/officeart/2005/8/layout/hProcess9"/>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10.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5688" y="11737"/>
            <a:ext cx="2808312" cy="280831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a:t>
            </a:fld>
            <a:endParaRPr lang="de-DE" dirty="0"/>
          </a:p>
        </p:txBody>
      </p:sp>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10</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pic>
        <p:nvPicPr>
          <p:cNvPr id="8" name="Grafik 7"/>
          <p:cNvPicPr>
            <a:picLocks noChangeAspect="1"/>
          </p:cNvPicPr>
          <p:nvPr/>
        </p:nvPicPr>
        <p:blipFill>
          <a:blip r:embed="rId4"/>
          <a:stretch>
            <a:fillRect/>
          </a:stretch>
        </p:blipFill>
        <p:spPr>
          <a:xfrm>
            <a:off x="0" y="3441877"/>
            <a:ext cx="9144000" cy="1125416"/>
          </a:xfrm>
          <a:prstGeom prst="rect">
            <a:avLst/>
          </a:prstGeom>
        </p:spPr>
      </p:pic>
      <p:sp>
        <p:nvSpPr>
          <p:cNvPr id="9" name="Textfeld 8"/>
          <p:cNvSpPr txBox="1"/>
          <p:nvPr/>
        </p:nvSpPr>
        <p:spPr>
          <a:xfrm>
            <a:off x="21738" y="2824369"/>
            <a:ext cx="2814362" cy="523220"/>
          </a:xfrm>
          <a:prstGeom prst="rect">
            <a:avLst/>
          </a:prstGeom>
          <a:noFill/>
        </p:spPr>
        <p:txBody>
          <a:bodyPr wrap="square" rtlCol="0">
            <a:spAutoFit/>
          </a:bodyPr>
          <a:lstStyle/>
          <a:p>
            <a:r>
              <a:rPr lang="de-DE" sz="2800" dirty="0" smtClean="0"/>
              <a:t>Mitarbeiter</a:t>
            </a:r>
            <a:endParaRPr lang="de-DE" sz="2800" dirty="0"/>
          </a:p>
        </p:txBody>
      </p:sp>
      <p:pic>
        <p:nvPicPr>
          <p:cNvPr id="10" name="Grafik 9"/>
          <p:cNvPicPr>
            <a:picLocks noChangeAspect="1"/>
          </p:cNvPicPr>
          <p:nvPr/>
        </p:nvPicPr>
        <p:blipFill>
          <a:blip r:embed="rId5"/>
          <a:stretch>
            <a:fillRect/>
          </a:stretch>
        </p:blipFill>
        <p:spPr>
          <a:xfrm>
            <a:off x="-1" y="3599805"/>
            <a:ext cx="9144001" cy="1643263"/>
          </a:xfrm>
          <a:prstGeom prst="rect">
            <a:avLst/>
          </a:prstGeom>
        </p:spPr>
      </p:pic>
      <p:sp>
        <p:nvSpPr>
          <p:cNvPr id="11" name="Textfeld 10"/>
          <p:cNvSpPr txBox="1"/>
          <p:nvPr/>
        </p:nvSpPr>
        <p:spPr>
          <a:xfrm>
            <a:off x="25466" y="2843434"/>
            <a:ext cx="2454322" cy="523220"/>
          </a:xfrm>
          <a:prstGeom prst="rect">
            <a:avLst/>
          </a:prstGeom>
          <a:noFill/>
        </p:spPr>
        <p:txBody>
          <a:bodyPr wrap="square" rtlCol="0">
            <a:spAutoFit/>
          </a:bodyPr>
          <a:lstStyle/>
          <a:p>
            <a:r>
              <a:rPr lang="de-DE" sz="2800" dirty="0" smtClean="0"/>
              <a:t>Arbeitsgruppe</a:t>
            </a:r>
            <a:endParaRPr lang="de-DE" sz="2800" dirty="0"/>
          </a:p>
        </p:txBody>
      </p:sp>
      <p:pic>
        <p:nvPicPr>
          <p:cNvPr id="12" name="Grafik 11"/>
          <p:cNvPicPr>
            <a:picLocks noChangeAspect="1"/>
          </p:cNvPicPr>
          <p:nvPr/>
        </p:nvPicPr>
        <p:blipFill>
          <a:blip r:embed="rId6"/>
          <a:stretch>
            <a:fillRect/>
          </a:stretch>
        </p:blipFill>
        <p:spPr>
          <a:xfrm>
            <a:off x="6849063" y="563573"/>
            <a:ext cx="2104068" cy="2814030"/>
          </a:xfrm>
          <a:prstGeom prst="rect">
            <a:avLst/>
          </a:prstGeom>
        </p:spPr>
      </p:pic>
      <p:pic>
        <p:nvPicPr>
          <p:cNvPr id="13" name="Grafik 12"/>
          <p:cNvPicPr>
            <a:picLocks noChangeAspect="1"/>
          </p:cNvPicPr>
          <p:nvPr/>
        </p:nvPicPr>
        <p:blipFill>
          <a:blip r:embed="rId7"/>
          <a:stretch>
            <a:fillRect/>
          </a:stretch>
        </p:blipFill>
        <p:spPr>
          <a:xfrm>
            <a:off x="6196342" y="544147"/>
            <a:ext cx="2771432" cy="2787179"/>
          </a:xfrm>
          <a:prstGeom prst="rect">
            <a:avLst/>
          </a:prstGeom>
        </p:spPr>
      </p:pic>
      <p:pic>
        <p:nvPicPr>
          <p:cNvPr id="14" name="Grafik 13"/>
          <p:cNvPicPr>
            <a:picLocks noChangeAspect="1"/>
          </p:cNvPicPr>
          <p:nvPr/>
        </p:nvPicPr>
        <p:blipFill>
          <a:blip r:embed="rId8"/>
          <a:stretch>
            <a:fillRect/>
          </a:stretch>
        </p:blipFill>
        <p:spPr>
          <a:xfrm>
            <a:off x="6162523" y="544147"/>
            <a:ext cx="2805251" cy="2580831"/>
          </a:xfrm>
          <a:prstGeom prst="rect">
            <a:avLst/>
          </a:prstGeom>
        </p:spPr>
      </p:pic>
      <p:pic>
        <p:nvPicPr>
          <p:cNvPr id="15" name="Grafik 14"/>
          <p:cNvPicPr>
            <a:picLocks noChangeAspect="1"/>
          </p:cNvPicPr>
          <p:nvPr/>
        </p:nvPicPr>
        <p:blipFill>
          <a:blip r:embed="rId9"/>
          <a:stretch>
            <a:fillRect/>
          </a:stretch>
        </p:blipFill>
        <p:spPr>
          <a:xfrm>
            <a:off x="5042" y="3450537"/>
            <a:ext cx="9138957" cy="1782490"/>
          </a:xfrm>
          <a:prstGeom prst="rect">
            <a:avLst/>
          </a:prstGeom>
        </p:spPr>
      </p:pic>
      <p:sp>
        <p:nvSpPr>
          <p:cNvPr id="17" name="Textfeld 16"/>
          <p:cNvSpPr txBox="1"/>
          <p:nvPr/>
        </p:nvSpPr>
        <p:spPr>
          <a:xfrm>
            <a:off x="25466" y="2871513"/>
            <a:ext cx="2454322" cy="523220"/>
          </a:xfrm>
          <a:prstGeom prst="rect">
            <a:avLst/>
          </a:prstGeom>
          <a:noFill/>
        </p:spPr>
        <p:txBody>
          <a:bodyPr wrap="square" rtlCol="0">
            <a:spAutoFit/>
          </a:bodyPr>
          <a:lstStyle/>
          <a:p>
            <a:r>
              <a:rPr lang="de-DE" sz="2800" dirty="0" smtClean="0"/>
              <a:t>Bereich</a:t>
            </a:r>
            <a:endParaRPr lang="de-DE" sz="2800" dirty="0"/>
          </a:p>
        </p:txBody>
      </p:sp>
      <p:pic>
        <p:nvPicPr>
          <p:cNvPr id="18" name="Grafik 17"/>
          <p:cNvPicPr>
            <a:picLocks noChangeAspect="1"/>
          </p:cNvPicPr>
          <p:nvPr/>
        </p:nvPicPr>
        <p:blipFill>
          <a:blip r:embed="rId10"/>
          <a:stretch>
            <a:fillRect/>
          </a:stretch>
        </p:blipFill>
        <p:spPr>
          <a:xfrm>
            <a:off x="1827296" y="474300"/>
            <a:ext cx="7163094" cy="2255781"/>
          </a:xfrm>
          <a:prstGeom prst="rect">
            <a:avLst/>
          </a:prstGeom>
        </p:spPr>
      </p:pic>
      <p:pic>
        <p:nvPicPr>
          <p:cNvPr id="19" name="Grafik 18"/>
          <p:cNvPicPr>
            <a:picLocks noChangeAspect="1"/>
          </p:cNvPicPr>
          <p:nvPr/>
        </p:nvPicPr>
        <p:blipFill>
          <a:blip r:embed="rId11"/>
          <a:stretch>
            <a:fillRect/>
          </a:stretch>
        </p:blipFill>
        <p:spPr>
          <a:xfrm>
            <a:off x="-2" y="3402252"/>
            <a:ext cx="3320403" cy="2213602"/>
          </a:xfrm>
          <a:prstGeom prst="rect">
            <a:avLst/>
          </a:prstGeom>
        </p:spPr>
      </p:pic>
      <p:sp>
        <p:nvSpPr>
          <p:cNvPr id="20" name="Textfeld 19"/>
          <p:cNvSpPr txBox="1"/>
          <p:nvPr/>
        </p:nvSpPr>
        <p:spPr>
          <a:xfrm>
            <a:off x="21738" y="2888009"/>
            <a:ext cx="3712150" cy="523220"/>
          </a:xfrm>
          <a:prstGeom prst="rect">
            <a:avLst/>
          </a:prstGeom>
          <a:noFill/>
        </p:spPr>
        <p:txBody>
          <a:bodyPr wrap="square" rtlCol="0">
            <a:spAutoFit/>
          </a:bodyPr>
          <a:lstStyle/>
          <a:p>
            <a:r>
              <a:rPr lang="de-DE" sz="2800" dirty="0" smtClean="0"/>
              <a:t>Rollenverknüpfungen</a:t>
            </a:r>
            <a:endParaRPr lang="de-DE" sz="2800" dirty="0"/>
          </a:p>
        </p:txBody>
      </p:sp>
      <p:pic>
        <p:nvPicPr>
          <p:cNvPr id="21" name="Grafik 20"/>
          <p:cNvPicPr>
            <a:picLocks noChangeAspect="1"/>
          </p:cNvPicPr>
          <p:nvPr/>
        </p:nvPicPr>
        <p:blipFill>
          <a:blip r:embed="rId12"/>
          <a:stretch>
            <a:fillRect/>
          </a:stretch>
        </p:blipFill>
        <p:spPr>
          <a:xfrm>
            <a:off x="32925" y="5542211"/>
            <a:ext cx="8590406" cy="1356380"/>
          </a:xfrm>
          <a:prstGeom prst="rect">
            <a:avLst/>
          </a:prstGeom>
        </p:spPr>
      </p:pic>
      <p:pic>
        <p:nvPicPr>
          <p:cNvPr id="22" name="Grafik 21"/>
          <p:cNvPicPr>
            <a:picLocks noChangeAspect="1"/>
          </p:cNvPicPr>
          <p:nvPr/>
        </p:nvPicPr>
        <p:blipFill>
          <a:blip r:embed="rId13"/>
          <a:stretch>
            <a:fillRect/>
          </a:stretch>
        </p:blipFill>
        <p:spPr>
          <a:xfrm>
            <a:off x="3969740" y="3530021"/>
            <a:ext cx="5141335" cy="125005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endCxn id="22" idx="1"/>
          </p:cNvCxnSpPr>
          <p:nvPr/>
        </p:nvCxnSpPr>
        <p:spPr>
          <a:xfrm rot="5400000" flipH="1" flipV="1">
            <a:off x="3121725" y="4525201"/>
            <a:ext cx="1218170" cy="477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4"/>
          <a:stretch>
            <a:fillRect/>
          </a:stretch>
        </p:blipFill>
        <p:spPr>
          <a:xfrm>
            <a:off x="6383468" y="517300"/>
            <a:ext cx="2484897" cy="3690803"/>
          </a:xfrm>
          <a:prstGeom prst="rect">
            <a:avLst/>
          </a:prstGeom>
        </p:spPr>
      </p:pic>
      <p:pic>
        <p:nvPicPr>
          <p:cNvPr id="28" name="Grafik 27"/>
          <p:cNvPicPr>
            <a:picLocks noChangeAspect="1"/>
          </p:cNvPicPr>
          <p:nvPr/>
        </p:nvPicPr>
        <p:blipFill>
          <a:blip r:embed="rId15"/>
          <a:stretch>
            <a:fillRect/>
          </a:stretch>
        </p:blipFill>
        <p:spPr>
          <a:xfrm>
            <a:off x="32925" y="3986051"/>
            <a:ext cx="9122736" cy="786054"/>
          </a:xfrm>
          <a:prstGeom prst="rect">
            <a:avLst/>
          </a:prstGeom>
        </p:spPr>
      </p:pic>
      <p:sp>
        <p:nvSpPr>
          <p:cNvPr id="30" name="Textfeld 29"/>
          <p:cNvSpPr txBox="1"/>
          <p:nvPr/>
        </p:nvSpPr>
        <p:spPr>
          <a:xfrm>
            <a:off x="174138" y="3040409"/>
            <a:ext cx="3712150" cy="523220"/>
          </a:xfrm>
          <a:prstGeom prst="rect">
            <a:avLst/>
          </a:prstGeom>
          <a:noFill/>
        </p:spPr>
        <p:txBody>
          <a:bodyPr wrap="square" rtlCol="0">
            <a:spAutoFit/>
          </a:bodyPr>
          <a:lstStyle/>
          <a:p>
            <a:r>
              <a:rPr lang="de-DE" sz="2800" dirty="0" smtClean="0"/>
              <a:t>Eintrag</a:t>
            </a:r>
            <a:endParaRPr lang="de-DE" sz="2800" dirty="0"/>
          </a:p>
        </p:txBody>
      </p:sp>
      <p:pic>
        <p:nvPicPr>
          <p:cNvPr id="31" name="Grafik 30"/>
          <p:cNvPicPr>
            <a:picLocks noChangeAspect="1"/>
          </p:cNvPicPr>
          <p:nvPr/>
        </p:nvPicPr>
        <p:blipFill>
          <a:blip r:embed="rId16"/>
          <a:stretch>
            <a:fillRect/>
          </a:stretch>
        </p:blipFill>
        <p:spPr>
          <a:xfrm>
            <a:off x="6469515" y="671218"/>
            <a:ext cx="2304015" cy="1781255"/>
          </a:xfrm>
          <a:prstGeom prst="rect">
            <a:avLst/>
          </a:prstGeom>
        </p:spPr>
      </p:pic>
      <p:pic>
        <p:nvPicPr>
          <p:cNvPr id="32" name="Grafik 31"/>
          <p:cNvPicPr>
            <a:picLocks noChangeAspect="1"/>
          </p:cNvPicPr>
          <p:nvPr/>
        </p:nvPicPr>
        <p:blipFill>
          <a:blip r:embed="rId17"/>
          <a:stretch>
            <a:fillRect/>
          </a:stretch>
        </p:blipFill>
        <p:spPr>
          <a:xfrm>
            <a:off x="153610" y="3508092"/>
            <a:ext cx="3777031" cy="2339504"/>
          </a:xfrm>
          <a:prstGeom prst="rect">
            <a:avLst/>
          </a:prstGeom>
        </p:spPr>
      </p:pic>
      <p:sp>
        <p:nvSpPr>
          <p:cNvPr id="33" name="Textfeld 32"/>
          <p:cNvSpPr txBox="1"/>
          <p:nvPr/>
        </p:nvSpPr>
        <p:spPr>
          <a:xfrm>
            <a:off x="95304" y="2975426"/>
            <a:ext cx="3712150" cy="523220"/>
          </a:xfrm>
          <a:prstGeom prst="rect">
            <a:avLst/>
          </a:prstGeom>
          <a:noFill/>
        </p:spPr>
        <p:txBody>
          <a:bodyPr wrap="square" rtlCol="0">
            <a:spAutoFit/>
          </a:bodyPr>
          <a:lstStyle/>
          <a:p>
            <a:r>
              <a:rPr lang="de-DE" sz="2800" dirty="0" smtClean="0"/>
              <a:t>Art</a:t>
            </a:r>
            <a:endParaRPr lang="de-DE" sz="2800" dirty="0"/>
          </a:p>
        </p:txBody>
      </p:sp>
      <p:pic>
        <p:nvPicPr>
          <p:cNvPr id="34" name="Grafik 33"/>
          <p:cNvPicPr>
            <a:picLocks noChangeAspect="1"/>
          </p:cNvPicPr>
          <p:nvPr/>
        </p:nvPicPr>
        <p:blipFill rotWithShape="1">
          <a:blip r:embed="rId18"/>
          <a:srcRect l="543" t="14945" b="1848"/>
          <a:stretch/>
        </p:blipFill>
        <p:spPr>
          <a:xfrm>
            <a:off x="2869919" y="729875"/>
            <a:ext cx="6005241" cy="2880320"/>
          </a:xfrm>
          <a:prstGeom prst="rect">
            <a:avLst/>
          </a:prstGeom>
        </p:spPr>
      </p:pic>
      <p:pic>
        <p:nvPicPr>
          <p:cNvPr id="35" name="Grafik 34"/>
          <p:cNvPicPr>
            <a:picLocks noChangeAspect="1"/>
          </p:cNvPicPr>
          <p:nvPr/>
        </p:nvPicPr>
        <p:blipFill>
          <a:blip r:embed="rId19"/>
          <a:stretch>
            <a:fillRect/>
          </a:stretch>
        </p:blipFill>
        <p:spPr>
          <a:xfrm>
            <a:off x="89623" y="5266729"/>
            <a:ext cx="7435661" cy="953672"/>
          </a:xfrm>
          <a:prstGeom prst="rect">
            <a:avLst/>
          </a:prstGeom>
        </p:spPr>
      </p:pic>
      <p:sp>
        <p:nvSpPr>
          <p:cNvPr id="36" name="Textfeld 35"/>
          <p:cNvSpPr txBox="1"/>
          <p:nvPr/>
        </p:nvSpPr>
        <p:spPr>
          <a:xfrm>
            <a:off x="99340" y="4725221"/>
            <a:ext cx="3712150" cy="523220"/>
          </a:xfrm>
          <a:prstGeom prst="rect">
            <a:avLst/>
          </a:prstGeom>
          <a:noFill/>
        </p:spPr>
        <p:txBody>
          <a:bodyPr wrap="square" rtlCol="0">
            <a:spAutoFit/>
          </a:bodyPr>
          <a:lstStyle/>
          <a:p>
            <a:r>
              <a:rPr lang="de-DE" sz="2800" dirty="0" smtClean="0"/>
              <a:t>Wochenübersicht</a:t>
            </a:r>
            <a:endParaRPr lang="de-DE" sz="2800" dirty="0"/>
          </a:p>
        </p:txBody>
      </p:sp>
      <p:sp>
        <p:nvSpPr>
          <p:cNvPr id="37" name="Textfeld 36"/>
          <p:cNvSpPr txBox="1"/>
          <p:nvPr/>
        </p:nvSpPr>
        <p:spPr>
          <a:xfrm>
            <a:off x="32925" y="2846324"/>
            <a:ext cx="3712150" cy="523220"/>
          </a:xfrm>
          <a:prstGeom prst="rect">
            <a:avLst/>
          </a:prstGeom>
          <a:noFill/>
        </p:spPr>
        <p:txBody>
          <a:bodyPr wrap="square" rtlCol="0">
            <a:spAutoFit/>
          </a:bodyPr>
          <a:lstStyle/>
          <a:p>
            <a:r>
              <a:rPr lang="de-DE" sz="2800" dirty="0" smtClean="0"/>
              <a:t>Jahresübersicht</a:t>
            </a:r>
            <a:endParaRPr lang="de-DE" sz="2800" dirty="0"/>
          </a:p>
        </p:txBody>
      </p:sp>
      <p:pic>
        <p:nvPicPr>
          <p:cNvPr id="38" name="Grafik 37"/>
          <p:cNvPicPr>
            <a:picLocks noChangeAspect="1"/>
          </p:cNvPicPr>
          <p:nvPr/>
        </p:nvPicPr>
        <p:blipFill>
          <a:blip r:embed="rId20"/>
          <a:stretch>
            <a:fillRect/>
          </a:stretch>
        </p:blipFill>
        <p:spPr>
          <a:xfrm>
            <a:off x="-11663" y="3424121"/>
            <a:ext cx="6892199" cy="1385501"/>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xit" presetSubtype="0" fill="hold"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xit" presetSubtype="0" fill="hold" nodeType="with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26"/>
                                        </p:tgtEl>
                                      </p:cBhvr>
                                    </p:animEffect>
                                    <p:set>
                                      <p:cBhvr>
                                        <p:cTn id="127" dur="1" fill="hold">
                                          <p:stCondLst>
                                            <p:cond delay="499"/>
                                          </p:stCondLst>
                                        </p:cTn>
                                        <p:tgtEl>
                                          <p:spTgt spid="2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xit" presetSubtype="0" fill="hold" nodeType="withEffect">
                                  <p:stCondLst>
                                    <p:cond delay="0"/>
                                  </p:stCondLst>
                                  <p:childTnLst>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nodeType="with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fade">
                                      <p:cBhvr>
                                        <p:cTn id="161" dur="500"/>
                                        <p:tgtEl>
                                          <p:spTgt spid="37"/>
                                        </p:tgtEl>
                                      </p:cBhvr>
                                    </p:animEffect>
                                  </p:childTnLst>
                                </p:cTn>
                              </p:par>
                              <p:par>
                                <p:cTn id="162" presetID="10" presetClass="entr" presetSubtype="0" fill="hold" nodeType="with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fade">
                                      <p:cBhvr>
                                        <p:cTn id="164" dur="500"/>
                                        <p:tgtEl>
                                          <p:spTgt spid="38"/>
                                        </p:tgtEl>
                                      </p:cBhvr>
                                    </p:animEffect>
                                  </p:childTnLst>
                                </p:cTn>
                              </p:par>
                              <p:par>
                                <p:cTn id="165" presetID="10" presetClass="exit" presetSubtype="0" fill="hold" nodeType="withEffect">
                                  <p:stCondLst>
                                    <p:cond delay="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32"/>
                                        </p:tgtEl>
                                      </p:cBhvr>
                                    </p:animEffect>
                                    <p:set>
                                      <p:cBhvr>
                                        <p:cTn id="1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9" grpId="1"/>
      <p:bldP spid="11" grpId="0"/>
      <p:bldP spid="11" grpId="1"/>
      <p:bldP spid="17" grpId="0"/>
      <p:bldP spid="17" grpId="1"/>
      <p:bldP spid="20" grpId="0"/>
      <p:bldP spid="20" grpId="1"/>
      <p:bldP spid="30" grpId="0"/>
      <p:bldP spid="30" grpId="1"/>
      <p:bldP spid="33" grpId="0"/>
      <p:bldP spid="33" grpId="1"/>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412776"/>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13</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15</a:t>
            </a:fld>
            <a:endParaRPr lang="de-DE" dirty="0"/>
          </a:p>
        </p:txBody>
      </p:sp>
    </p:spTree>
    <p:extLst>
      <p:ext uri="{BB962C8B-B14F-4D97-AF65-F5344CB8AC3E}">
        <p14:creationId xmlns:p14="http://schemas.microsoft.com/office/powerpoint/2010/main" val="170919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val="6350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val="52615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spTree>
    <p:extLst>
      <p:ext uri="{BB962C8B-B14F-4D97-AF65-F5344CB8AC3E}">
        <p14:creationId xmlns:p14="http://schemas.microsoft.com/office/powerpoint/2010/main" val="126092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248090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val="2659840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val="2538859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val="3956960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val="2566061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val="265726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val="1762684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val="3372370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7</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8</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9</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1198</Words>
  <Application>Microsoft Office PowerPoint</Application>
  <PresentationFormat>Bildschirmpräsentation (4:3)</PresentationFormat>
  <Paragraphs>285</Paragraphs>
  <Slides>47</Slides>
  <Notes>18</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Marc</cp:lastModifiedBy>
  <cp:revision>97</cp:revision>
  <cp:lastPrinted>2013-10-29T16:14:49Z</cp:lastPrinted>
  <dcterms:created xsi:type="dcterms:W3CDTF">2013-10-17T14:37:24Z</dcterms:created>
  <dcterms:modified xsi:type="dcterms:W3CDTF">2013-10-30T11:42:15Z</dcterms:modified>
</cp:coreProperties>
</file>