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4" r:id="rId4"/>
    <p:sldId id="259" r:id="rId5"/>
    <p:sldId id="280" r:id="rId6"/>
    <p:sldId id="279" r:id="rId7"/>
    <p:sldId id="283" r:id="rId8"/>
    <p:sldId id="284" r:id="rId9"/>
    <p:sldId id="285" r:id="rId10"/>
    <p:sldId id="286" r:id="rId11"/>
    <p:sldId id="290" r:id="rId12"/>
    <p:sldId id="282" r:id="rId13"/>
    <p:sldId id="288" r:id="rId14"/>
    <p:sldId id="287" r:id="rId15"/>
    <p:sldId id="281" r:id="rId16"/>
    <p:sldId id="263" r:id="rId17"/>
    <p:sldId id="272" r:id="rId18"/>
    <p:sldId id="278" r:id="rId19"/>
    <p:sldId id="260" r:id="rId20"/>
    <p:sldId id="261" r:id="rId21"/>
    <p:sldId id="275" r:id="rId22"/>
    <p:sldId id="276" r:id="rId23"/>
    <p:sldId id="265" r:id="rId24"/>
    <p:sldId id="269" r:id="rId25"/>
    <p:sldId id="266" r:id="rId26"/>
    <p:sldId id="270" r:id="rId27"/>
    <p:sldId id="267" r:id="rId28"/>
    <p:sldId id="268" r:id="rId29"/>
    <p:sldId id="271" r:id="rId30"/>
    <p:sldId id="273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90" d="100"/>
          <a:sy n="90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471-23B3-46CB-9C19-FE802EC31550}" type="datetimeFigureOut">
              <a:rPr lang="de-DE" smtClean="0"/>
              <a:t>28.10.2013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83F0-1712-4E93-A331-34AE89DA1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5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A6A-A181-4216-B4EE-F250058645E3}" type="datetimeFigureOut">
              <a:rPr lang="de-DE" smtClean="0"/>
              <a:t>28.10.2013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C41-988A-40D2-BD42-D850E09ED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4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Datenbank: Realisierung der Datenbank und Datenbankanbindung</a:t>
            </a:r>
          </a:p>
          <a:p>
            <a:r>
              <a:rPr lang="de-DE" dirty="0" smtClean="0"/>
              <a:t>GUI: Oberflächengestaltung und deren Umsetzung</a:t>
            </a:r>
          </a:p>
          <a:p>
            <a:r>
              <a:rPr lang="de-DE" dirty="0" smtClean="0"/>
              <a:t>Logik: Umsetzung Business-Logik der Anwendung</a:t>
            </a:r>
          </a:p>
          <a:p>
            <a:r>
              <a:rPr lang="de-DE" dirty="0" smtClean="0"/>
              <a:t>Test: Erstellung und Durchführung Testfälle (gesamtes Team)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22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WWI2012H</a:t>
            </a:r>
          </a:p>
          <a:p>
            <a:r>
              <a:rPr lang="de-DE" dirty="0" smtClean="0"/>
              <a:t>Buccio, Buckenmaier, Erkert, Haag, Katsepidis, Kirchniawy, Lachnit, Mössinger, Schneider, Schuster, Trujke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Definition Schnittstellen</a:t>
            </a:r>
          </a:p>
          <a:p>
            <a:r>
              <a:rPr lang="de-DE" dirty="0" smtClean="0"/>
              <a:t>Aufwand bei Programmierung reduziert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8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67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Papierprototypen </a:t>
            </a:r>
            <a:r>
              <a:rPr lang="de-DE" dirty="0" smtClean="0">
                <a:sym typeface="Wingdings" panose="05000000000000000000" pitchFamily="2" charset="2"/>
              </a:rPr>
              <a:t> GUI-Designer</a:t>
            </a:r>
            <a:endParaRPr lang="de-DE" dirty="0" smtClean="0"/>
          </a:p>
          <a:p>
            <a:r>
              <a:rPr lang="de-DE" dirty="0" smtClean="0"/>
              <a:t>Modelle vollständig fertigstellen, bevor aufbauendende Schritte begonnen werden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Vermeidet Redundanz und somit Änderungsaufwand</a:t>
            </a:r>
            <a:endParaRPr lang="de-DE" dirty="0" smtClean="0"/>
          </a:p>
          <a:p>
            <a:r>
              <a:rPr lang="de-DE" dirty="0" smtClean="0"/>
              <a:t>Oberflächenelemente eindeutig festlegen</a:t>
            </a:r>
          </a:p>
          <a:p>
            <a:r>
              <a:rPr lang="de-DE" dirty="0" smtClean="0"/>
              <a:t>Schnittstellen definieren (View – Controller – Model)</a:t>
            </a:r>
          </a:p>
          <a:p>
            <a:r>
              <a:rPr lang="de-DE" dirty="0" smtClean="0"/>
              <a:t>Klare Strukturen </a:t>
            </a:r>
            <a:r>
              <a:rPr lang="de-DE" dirty="0" smtClean="0">
                <a:sym typeface="Wingdings" panose="05000000000000000000" pitchFamily="2" charset="2"/>
              </a:rPr>
              <a:t> Architektur-Modell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Modelle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Hilfreich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Nicht alles kann vollständig erfasst werden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Aufwand bei Modellierung spart später Programmieraufwand</a:t>
            </a:r>
          </a:p>
          <a:p>
            <a:r>
              <a:rPr lang="de-DE" dirty="0" smtClean="0"/>
              <a:t>Falsche Annahmen aus Kundenanforderungen können Konzept komplett in Frage stellen</a:t>
            </a:r>
          </a:p>
          <a:p>
            <a:pPr lvl="1"/>
            <a:r>
              <a:rPr lang="de-DE" dirty="0" smtClean="0"/>
              <a:t>z.B. verschiedene Arten anlegen</a:t>
            </a:r>
          </a:p>
          <a:p>
            <a:pPr lvl="1"/>
            <a:r>
              <a:rPr lang="de-DE" dirty="0" smtClean="0"/>
              <a:t>Anforderungen hinterfragen</a:t>
            </a:r>
          </a:p>
        </p:txBody>
      </p:sp>
    </p:spTree>
    <p:extLst>
      <p:ext uri="{BB962C8B-B14F-4D97-AF65-F5344CB8AC3E}">
        <p14:creationId xmlns:p14="http://schemas.microsoft.com/office/powerpoint/2010/main" val="377108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Abgabedokumente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Style Guide</a:t>
            </a:r>
          </a:p>
          <a:p>
            <a:r>
              <a:rPr lang="de-DE" dirty="0" smtClean="0"/>
              <a:t>Installationsanleitung</a:t>
            </a:r>
          </a:p>
          <a:p>
            <a:r>
              <a:rPr lang="de-DE" dirty="0" smtClean="0"/>
              <a:t>Modelle</a:t>
            </a:r>
          </a:p>
          <a:p>
            <a:pPr lvl="1"/>
            <a:r>
              <a:rPr lang="de-DE" dirty="0" smtClean="0"/>
              <a:t>GUI / View</a:t>
            </a:r>
          </a:p>
          <a:p>
            <a:pPr lvl="1"/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Architektur</a:t>
            </a:r>
            <a:endParaRPr lang="de-DE" dirty="0"/>
          </a:p>
          <a:p>
            <a:r>
              <a:rPr lang="de-DE" dirty="0" smtClean="0"/>
              <a:t>Rollen und Rechte</a:t>
            </a:r>
          </a:p>
          <a:p>
            <a:r>
              <a:rPr lang="de-DE" dirty="0" err="1" smtClean="0"/>
              <a:t>JavaDoc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73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510136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Vielen Dank für Ihre Aufmerksamkeit.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95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92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„Login“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Benutzername und Passwort müssen zur Authentifizierung eingegeben werden</a:t>
            </a:r>
          </a:p>
          <a:p>
            <a:r>
              <a:rPr lang="de-DE" dirty="0" smtClean="0"/>
              <a:t>Passwort muss in der Datenbank verschlüsselt abgelegt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3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Vergessen: bei vergessenem Passwort muss sich der User beim UHD melden (die Telefonnummer wird im Hilfe-Fenster der Login-Oberfläche angezeigt)</a:t>
            </a:r>
          </a:p>
          <a:p>
            <a:r>
              <a:rPr lang="de-DE" dirty="0" smtClean="0"/>
              <a:t>Ändern: beim ersten Login muss das Passwort vom User geändert werden</a:t>
            </a:r>
          </a:p>
          <a:p>
            <a:pPr lvl="1"/>
            <a:r>
              <a:rPr lang="de-DE" dirty="0" smtClean="0"/>
              <a:t>Danach kann es jederzeit wieder geändert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564904"/>
            <a:ext cx="8620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„Erfassen“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Mitarbeiter soll mehrmals täglich einen Eintrag erfassen können</a:t>
            </a:r>
          </a:p>
          <a:p>
            <a:r>
              <a:rPr lang="de-DE" dirty="0" smtClean="0"/>
              <a:t>Ein Eintrag darf nur für die aktuelle und die vorherige Kalenderwoche (aktuelles Jahr) erfasst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6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 zur </a:t>
            </a:r>
            <a:r>
              <a:rPr lang="de-DE" dirty="0" smtClean="0"/>
              <a:t>anonymisierten Datenerfassung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Dokumentieren Arbeitsaufgaben je Kalenderwoche</a:t>
            </a:r>
          </a:p>
          <a:p>
            <a:endParaRPr lang="de-DE" dirty="0" smtClean="0"/>
          </a:p>
          <a:p>
            <a:r>
              <a:rPr lang="de-DE" dirty="0" smtClean="0"/>
              <a:t>Statistiken über bearbeitete Aufträge je nach Bereich bzw. Arbeitsgruppe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 einsehen“ - 		 Gruppenleiter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/>
          <a:lstStyle/>
          <a:p>
            <a:r>
              <a:rPr lang="de-DE" dirty="0" smtClean="0"/>
              <a:t>Gruppenleiter: darf die Ergebnisse seiner eigenen Arbeitsgruppe einsehen</a:t>
            </a:r>
          </a:p>
          <a:p>
            <a:r>
              <a:rPr lang="de-DE" dirty="0" smtClean="0"/>
              <a:t>„Drucken“ gibt die aktuelle Tabelle als PDF-Datei aus</a:t>
            </a:r>
          </a:p>
        </p:txBody>
      </p:sp>
    </p:spTree>
    <p:extLst>
      <p:ext uri="{BB962C8B-B14F-4D97-AF65-F5344CB8AC3E}">
        <p14:creationId xmlns:p14="http://schemas.microsoft.com/office/powerpoint/2010/main" val="20113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„Arbeitsgruppen einsehen“ - 		 Bereichsleiter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>
            <a:normAutofit/>
          </a:bodyPr>
          <a:lstStyle/>
          <a:p>
            <a:r>
              <a:rPr lang="de-DE" dirty="0" smtClean="0"/>
              <a:t>Bereichsleiter: darf alle Arbeitsgruppen seines Bereichs einsehen</a:t>
            </a:r>
          </a:p>
          <a:p>
            <a:r>
              <a:rPr lang="de-DE" dirty="0" smtClean="0"/>
              <a:t>Einträge der Arbeitsgruppen werden zusätzlich aufsummiert</a:t>
            </a:r>
          </a:p>
          <a:p>
            <a:r>
              <a:rPr lang="de-DE" dirty="0" smtClean="0"/>
              <a:t>„</a:t>
            </a:r>
            <a:r>
              <a:rPr lang="de-DE" dirty="0"/>
              <a:t>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 einsehen“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Zentralbereichsleiter und Fachbereichs-organisation: dürfen alle Bereiche einsehen</a:t>
            </a:r>
          </a:p>
          <a:p>
            <a:r>
              <a:rPr lang="de-DE" dirty="0" smtClean="0"/>
              <a:t>Von der Übersicht der Bereiche kann der User direkt auf die Arbeitsgruppen eines Bereichs gelangen</a:t>
            </a:r>
          </a:p>
          <a:p>
            <a:r>
              <a:rPr lang="de-DE" dirty="0" smtClean="0"/>
              <a:t>Einträge der Bereiche werden zusätzlich aufsummiert</a:t>
            </a:r>
          </a:p>
          <a:p>
            <a:r>
              <a:rPr lang="de-DE" dirty="0"/>
              <a:t>„Abrechen“ leitet den </a:t>
            </a:r>
            <a:r>
              <a:rPr lang="de-DE" dirty="0" smtClean="0"/>
              <a:t>User wieder </a:t>
            </a:r>
            <a:r>
              <a:rPr lang="de-DE" dirty="0"/>
              <a:t>auf die Seite zurück, auf der er Kalenderjahr und Kalenderwoche eingeben kann, um Daten anzuzeigen</a:t>
            </a:r>
          </a:p>
          <a:p>
            <a:r>
              <a:rPr lang="de-DE" dirty="0"/>
              <a:t>„Drucken“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Verwaltung erfolgt über die Fachbereichs-organisation</a:t>
            </a:r>
          </a:p>
          <a:p>
            <a:r>
              <a:rPr lang="de-DE" dirty="0" smtClean="0"/>
              <a:t>Anlegen: mit Angaben über Bezeichnung und Kurzbezeichnung soll ein Bereich angelegt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26151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</a:t>
            </a:r>
            <a:r>
              <a:rPr lang="de-DE" dirty="0" smtClean="0"/>
              <a:t>Oberfläche mit Drop-Down-Feld</a:t>
            </a:r>
          </a:p>
          <a:p>
            <a:r>
              <a:rPr lang="de-DE" dirty="0" smtClean="0"/>
              <a:t>Bearbeiten: die Bezeichnung, die Kurz-bezeichnung und der Leiter sollen geändert werden können</a:t>
            </a:r>
          </a:p>
          <a:p>
            <a:r>
              <a:rPr lang="de-DE" dirty="0" smtClean="0"/>
              <a:t>Löschen: der Bereich wird inaktiv gesetzt, sobald alle Arbeitsgruppen und Mitarbeiter aus dem Bereich entfernt wurden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mit Angaben über </a:t>
            </a:r>
            <a:r>
              <a:rPr lang="de-DE" dirty="0" smtClean="0"/>
              <a:t>Bezeichnung, Kurz-bezeichnung und Bereich soll eine Arbeitsgruppe angelegt </a:t>
            </a:r>
            <a:r>
              <a:rPr lang="de-DE" dirty="0"/>
              <a:t>werden </a:t>
            </a:r>
            <a:r>
              <a:rPr lang="de-DE" dirty="0" smtClean="0"/>
              <a:t>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Suchen-Oberfläche</a:t>
            </a:r>
          </a:p>
          <a:p>
            <a:r>
              <a:rPr lang="de-DE" dirty="0" smtClean="0"/>
              <a:t>Bearbeiten</a:t>
            </a:r>
            <a:r>
              <a:rPr lang="de-DE" dirty="0"/>
              <a:t>: die Bezeichnung, die </a:t>
            </a:r>
            <a:r>
              <a:rPr lang="de-DE" dirty="0" smtClean="0"/>
              <a:t>Kurzbezeichnung, die Zuordnung zum Bereich </a:t>
            </a:r>
            <a:r>
              <a:rPr lang="de-DE" dirty="0"/>
              <a:t>und der Leiter sollen geändert werden können</a:t>
            </a:r>
          </a:p>
          <a:p>
            <a:r>
              <a:rPr lang="de-DE" dirty="0"/>
              <a:t>Löschen: </a:t>
            </a:r>
            <a:r>
              <a:rPr lang="de-DE" dirty="0" smtClean="0"/>
              <a:t>die Arbeitsgruppe wird </a:t>
            </a:r>
            <a:r>
              <a:rPr lang="de-DE" dirty="0"/>
              <a:t>inaktiv gesetzt, sobald alle </a:t>
            </a:r>
            <a:r>
              <a:rPr lang="de-DE" dirty="0" smtClean="0"/>
              <a:t>Mitarbeiter </a:t>
            </a:r>
            <a:r>
              <a:rPr lang="de-DE" dirty="0"/>
              <a:t>aus </a:t>
            </a:r>
            <a:r>
              <a:rPr lang="de-DE" dirty="0" smtClean="0"/>
              <a:t>der Arbeitsgruppe entfernt </a:t>
            </a:r>
            <a:r>
              <a:rPr lang="de-DE" dirty="0"/>
              <a:t>wurden</a:t>
            </a:r>
          </a:p>
        </p:txBody>
      </p:sp>
    </p:spTree>
    <p:extLst>
      <p:ext uri="{BB962C8B-B14F-4D97-AF65-F5344CB8AC3E}">
        <p14:creationId xmlns:p14="http://schemas.microsoft.com/office/powerpoint/2010/main" val="600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„Mitarbeiter“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</a:t>
            </a:r>
            <a:r>
              <a:rPr lang="de-DE" dirty="0" smtClean="0"/>
              <a:t>die Oberfläche wird je nach Rolle des Mitarbeiters angepasst</a:t>
            </a:r>
          </a:p>
          <a:p>
            <a:pPr lvl="1"/>
            <a:r>
              <a:rPr lang="de-DE" dirty="0" smtClean="0"/>
              <a:t>Vorname, Nachname, Benutzername und Rolle müssen immer angegeben werden</a:t>
            </a:r>
          </a:p>
          <a:p>
            <a:pPr lvl="1"/>
            <a:r>
              <a:rPr lang="de-DE" dirty="0" smtClean="0"/>
              <a:t>Das Passwort kann entweder manuell eingegeben werden oder kann über einen Button automatisch generiert werden</a:t>
            </a:r>
          </a:p>
          <a:p>
            <a:pPr lvl="1"/>
            <a:r>
              <a:rPr lang="de-DE" dirty="0" smtClean="0"/>
              <a:t>Je nach Rolle muss entweder eine Arbeitsgruppe oder ein Bereich ausgewählt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8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„Mitarbeiter“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Auswahl zur Bearbeitung bzw. zur Löschung erfolgt über eine Suchen-Oberfläche</a:t>
            </a:r>
          </a:p>
          <a:p>
            <a:r>
              <a:rPr lang="de-DE" dirty="0" smtClean="0"/>
              <a:t>Bearbeiten: Vorname, Nachname, Rolle und Bereich bzw. Arbeitsgruppe können geändert werden</a:t>
            </a:r>
          </a:p>
          <a:p>
            <a:pPr lvl="1"/>
            <a:r>
              <a:rPr lang="de-DE" dirty="0" smtClean="0"/>
              <a:t>Je nach Rolle wird entweder Bereich oder Arbeitsgruppe angezeigt</a:t>
            </a:r>
          </a:p>
          <a:p>
            <a:r>
              <a:rPr lang="de-DE" dirty="0" smtClean="0"/>
              <a:t>Löschen: nach der Suche erscheint eine Auswahl-Tabelle über die der Mitarbeiter gelöscht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7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 smtClean="0"/>
              <a:t>Anlegen: über Angabe einer Bezeichnung kann eine neue Eintragsart angelegt werden</a:t>
            </a:r>
          </a:p>
          <a:p>
            <a:r>
              <a:rPr lang="de-DE" dirty="0" smtClean="0"/>
              <a:t>Löschen: über ein Drop-Down-Feld kann die zu löschende Art ausgewählt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3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67744" y="2708840"/>
            <a:ext cx="252028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Projektleitung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984368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728050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471733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416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11" name="Gewinkelte Verbindung 10"/>
          <p:cNvCxnSpPr>
            <a:stCxn id="5" idx="2"/>
            <a:endCxn id="9" idx="0"/>
          </p:cNvCxnSpPr>
          <p:nvPr/>
        </p:nvCxnSpPr>
        <p:spPr>
          <a:xfrm rot="5400000">
            <a:off x="2308538" y="2451822"/>
            <a:ext cx="926225" cy="3312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3436697" y="3579981"/>
            <a:ext cx="926225" cy="1056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7" idx="0"/>
          </p:cNvCxnSpPr>
          <p:nvPr/>
        </p:nvCxnSpPr>
        <p:spPr>
          <a:xfrm rot="16200000" flipH="1">
            <a:off x="4564855" y="3507973"/>
            <a:ext cx="926225" cy="1200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6" idx="0"/>
          </p:cNvCxnSpPr>
          <p:nvPr/>
        </p:nvCxnSpPr>
        <p:spPr>
          <a:xfrm rot="16200000" flipH="1">
            <a:off x="5693014" y="2379814"/>
            <a:ext cx="926225" cy="3456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„Job“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Einstellungen: es kann festgelegt werden in welchem Intervall die Einträge der Sachbearbeiter bzw. der Gruppenleiter gelöscht werden</a:t>
            </a:r>
          </a:p>
          <a:p>
            <a:pPr lvl="1"/>
            <a:r>
              <a:rPr lang="de-DE" dirty="0" smtClean="0"/>
              <a:t>Das Intervall kann nur monatsweise festgelegt werden</a:t>
            </a:r>
          </a:p>
          <a:p>
            <a:r>
              <a:rPr lang="de-DE" dirty="0" smtClean="0"/>
              <a:t>Aufsummierung: die Einträge werden in der Wochenübersicht bzw. in der Jahresübersicht aufsummiert</a:t>
            </a:r>
          </a:p>
          <a:p>
            <a:pPr lvl="1"/>
            <a:r>
              <a:rPr lang="de-DE" dirty="0" smtClean="0"/>
              <a:t>Der Job </a:t>
            </a:r>
            <a:r>
              <a:rPr lang="de-DE" smtClean="0"/>
              <a:t>läuft jede Nacht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263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/>
              <a:t> </a:t>
            </a:r>
            <a:r>
              <a:rPr lang="de-DE" dirty="0" smtClean="0"/>
              <a:t>Cases / Rollen und Rechte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233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68960"/>
            <a:ext cx="2349764" cy="9445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Systemumgebung</a:t>
            </a:r>
            <a:endParaRPr lang="de-DE" dirty="0"/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3594636" y="5458460"/>
            <a:ext cx="1584176" cy="9361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3962"/>
            <a:ext cx="932686" cy="14301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448" y="2478564"/>
            <a:ext cx="1430296" cy="1638006"/>
          </a:xfrm>
          <a:prstGeom prst="rect">
            <a:avLst/>
          </a:prstGeom>
        </p:spPr>
      </p:pic>
      <p:sp>
        <p:nvSpPr>
          <p:cNvPr id="11" name="Pfeil nach oben und unten 10"/>
          <p:cNvSpPr/>
          <p:nvPr/>
        </p:nvSpPr>
        <p:spPr>
          <a:xfrm rot="18934243">
            <a:off x="2405698" y="3767393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oben und unten 11"/>
          <p:cNvSpPr/>
          <p:nvPr/>
        </p:nvSpPr>
        <p:spPr>
          <a:xfrm rot="13530957">
            <a:off x="5505239" y="3789395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21088"/>
            <a:ext cx="577262" cy="55898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167246" y="4780070"/>
            <a:ext cx="26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Jede Nacht: kopiere Einträge vom Vortag</a:t>
            </a:r>
            <a:endParaRPr lang="de-DE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961498" y="5867980"/>
            <a:ext cx="26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MySQL</a:t>
            </a:r>
            <a:endParaRPr lang="de-DE" dirty="0">
              <a:latin typeface="+mj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245269" y="2651236"/>
            <a:ext cx="269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OS &gt; </a:t>
            </a:r>
            <a:r>
              <a:rPr lang="de-DE" dirty="0" err="1" smtClean="0">
                <a:latin typeface="+mj-lt"/>
              </a:rPr>
              <a:t>Win</a:t>
            </a:r>
            <a:r>
              <a:rPr lang="de-DE" dirty="0" smtClean="0">
                <a:latin typeface="+mj-lt"/>
              </a:rPr>
              <a:t> XP</a:t>
            </a:r>
          </a:p>
          <a:p>
            <a:r>
              <a:rPr lang="de-DE" dirty="0" smtClean="0">
                <a:latin typeface="+mj-lt"/>
              </a:rPr>
              <a:t>Min. 1024x768</a:t>
            </a:r>
          </a:p>
          <a:p>
            <a:r>
              <a:rPr lang="de-DE" dirty="0" smtClean="0">
                <a:latin typeface="+mj-lt"/>
              </a:rPr>
              <a:t>Java 7</a:t>
            </a:r>
          </a:p>
        </p:txBody>
      </p:sp>
    </p:spTree>
    <p:extLst>
      <p:ext uri="{BB962C8B-B14F-4D97-AF65-F5344CB8AC3E}">
        <p14:creationId xmlns:p14="http://schemas.microsoft.com/office/powerpoint/2010/main" val="28960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65336" y="2420888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56456" y="3717032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56456" y="5013176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6" name="Pfeil nach oben und unten 5"/>
          <p:cNvSpPr/>
          <p:nvPr/>
        </p:nvSpPr>
        <p:spPr>
          <a:xfrm>
            <a:off x="1475656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und unten 6"/>
          <p:cNvSpPr/>
          <p:nvPr/>
        </p:nvSpPr>
        <p:spPr>
          <a:xfrm>
            <a:off x="6804248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oben und unten 7"/>
          <p:cNvSpPr/>
          <p:nvPr/>
        </p:nvSpPr>
        <p:spPr>
          <a:xfrm>
            <a:off x="1475656" y="436510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und unten 8"/>
          <p:cNvSpPr/>
          <p:nvPr/>
        </p:nvSpPr>
        <p:spPr>
          <a:xfrm>
            <a:off x="6804248" y="439312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Attribute</a:t>
            </a:r>
          </a:p>
          <a:p>
            <a:pPr lvl="1"/>
            <a:r>
              <a:rPr lang="de-DE" dirty="0" smtClean="0"/>
              <a:t>GUI-Elemente eindeutig festgelegt</a:t>
            </a:r>
          </a:p>
          <a:p>
            <a:r>
              <a:rPr lang="de-DE" dirty="0" smtClean="0"/>
              <a:t>Methoden</a:t>
            </a:r>
          </a:p>
          <a:p>
            <a:pPr lvl="1"/>
            <a:r>
              <a:rPr lang="de-DE" dirty="0" smtClean="0"/>
              <a:t>Eingabefelder auslesen (</a:t>
            </a:r>
            <a:r>
              <a:rPr lang="de-DE" dirty="0" err="1" smtClean="0"/>
              <a:t>get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Daten anzeigen(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71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Verbindung von Oberfläche mit Datenbank</a:t>
            </a:r>
          </a:p>
          <a:p>
            <a:r>
              <a:rPr lang="de-DE" dirty="0" smtClean="0"/>
              <a:t>Verarbeitungslogik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80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Datenstruktur</a:t>
            </a:r>
          </a:p>
          <a:p>
            <a:pPr lvl="1"/>
            <a:r>
              <a:rPr lang="de-DE" dirty="0" smtClean="0"/>
              <a:t>Keine Redundanzen</a:t>
            </a:r>
          </a:p>
          <a:p>
            <a:pPr lvl="1"/>
            <a:r>
              <a:rPr lang="de-DE" dirty="0" smtClean="0"/>
              <a:t>Multiplizitäten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74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814</Words>
  <Application>Microsoft Office PowerPoint</Application>
  <PresentationFormat>Bildschirmpräsentation (4:3)</PresentationFormat>
  <Paragraphs>134</Paragraphs>
  <Slides>30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Calibri</vt:lpstr>
      <vt:lpstr>Georgia</vt:lpstr>
      <vt:lpstr>Trebuchet MS</vt:lpstr>
      <vt:lpstr>Wingdings</vt:lpstr>
      <vt:lpstr>Wingdings 2</vt:lpstr>
      <vt:lpstr>Rhea</vt:lpstr>
      <vt:lpstr>Abschlusspräsentation</vt:lpstr>
      <vt:lpstr>Aufgabenstellung</vt:lpstr>
      <vt:lpstr>Projektorganisation</vt:lpstr>
      <vt:lpstr>Use Cases / Rollen und Rechte</vt:lpstr>
      <vt:lpstr>Systemumgebung</vt:lpstr>
      <vt:lpstr>Systemarchitektur</vt:lpstr>
      <vt:lpstr>View</vt:lpstr>
      <vt:lpstr>Controller</vt:lpstr>
      <vt:lpstr>Model</vt:lpstr>
      <vt:lpstr>Architektur</vt:lpstr>
      <vt:lpstr>Testphase</vt:lpstr>
      <vt:lpstr>Lessons learned</vt:lpstr>
      <vt:lpstr>Abgabedokumente</vt:lpstr>
      <vt:lpstr>Vielen Dank für Ihre Aufmerksamkeit.</vt:lpstr>
      <vt:lpstr>BACKUP</vt:lpstr>
      <vt:lpstr>Use Case „Login“</vt:lpstr>
      <vt:lpstr>Use Case „Passwort“</vt:lpstr>
      <vt:lpstr>Use Case „Passwort“</vt:lpstr>
      <vt:lpstr>Use Case „Erfassen“</vt:lpstr>
      <vt:lpstr>Use Case „Arbeitsgruppe einsehen“ -    Gruppenleiter</vt:lpstr>
      <vt:lpstr>Use Case „Arbeitsgruppen einsehen“ -    Bereichsleiter</vt:lpstr>
      <vt:lpstr>Use Case „Bereich einsehen“</vt:lpstr>
      <vt:lpstr>Use Case „Bereich“</vt:lpstr>
      <vt:lpstr>Use Case „Bereich“</vt:lpstr>
      <vt:lpstr>Use Case „Arbeitsgruppe“</vt:lpstr>
      <vt:lpstr>Use Case „Arbeitsgruppe“</vt:lpstr>
      <vt:lpstr>Use Case „Mitarbeiter“</vt:lpstr>
      <vt:lpstr>Use Case „Mitarbeiter“</vt:lpstr>
      <vt:lpstr>Use Case „Art“</vt:lpstr>
      <vt:lpstr>Use Case „Job“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Abschluss-präsentation</dc:title>
  <dc:creator>Katrin</dc:creator>
  <cp:lastModifiedBy>Patrick Lachnit</cp:lastModifiedBy>
  <cp:revision>48</cp:revision>
  <dcterms:created xsi:type="dcterms:W3CDTF">2013-10-17T14:37:24Z</dcterms:created>
  <dcterms:modified xsi:type="dcterms:W3CDTF">2013-10-28T13:32:18Z</dcterms:modified>
</cp:coreProperties>
</file>