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5" r:id="rId11"/>
    <p:sldId id="286" r:id="rId12"/>
    <p:sldId id="310"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503287BE-2194-4F0B-9AA9-12C9B00499EE}" type="presOf" srcId="{5245D8E1-9FDE-4633-85B7-BE42CD6AA787}" destId="{20382240-D5AC-4B89-8E53-73A8B41769F1}" srcOrd="0" destOrd="0" presId="urn:microsoft.com/office/officeart/2005/8/layout/hProcess9"/>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7</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8</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1190</Words>
  <Application>Microsoft Office PowerPoint</Application>
  <PresentationFormat>Bildschirmpräsentation (4:3)</PresentationFormat>
  <Paragraphs>277</Paragraphs>
  <Slides>47</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47</vt:i4>
      </vt:variant>
    </vt:vector>
  </HeadingPairs>
  <TitlesOfParts>
    <vt:vector size="53"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Jenny</cp:lastModifiedBy>
  <cp:revision>87</cp:revision>
  <cp:lastPrinted>2013-10-29T16:14:49Z</cp:lastPrinted>
  <dcterms:created xsi:type="dcterms:W3CDTF">2013-10-17T14:37:24Z</dcterms:created>
  <dcterms:modified xsi:type="dcterms:W3CDTF">2013-10-30T08:12:03Z</dcterms:modified>
</cp:coreProperties>
</file>