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4" r:id="rId11"/>
    <p:sldId id="285" r:id="rId12"/>
    <p:sldId id="286"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1406" y="-6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165AFAEA-5E3C-4D2F-B24C-8AB5DB51E1D8}" srcId="{DBD17336-B141-494E-A31C-6EA653EE637A}" destId="{8852547F-3DE1-4303-BABC-35751A1FFAA4}" srcOrd="1" destOrd="0" parTransId="{E3280EF4-38C9-4B21-B7E2-305ED52D9188}" sibTransId="{7EF36CEC-CFA4-4D2A-9ADF-9A92FE46FB8F}"/>
    <dgm:cxn modelId="{F1608424-95E6-4187-9F50-C1AB10DFF465}" srcId="{42A7AF39-9F16-4BE0-9691-F2A4EAA889D5}" destId="{6043B0A8-44FC-4706-B37A-7F342ABD7CAE}" srcOrd="2" destOrd="0" parTransId="{D8109DA1-2E16-4DF6-A989-9DA006F96235}" sibTransId="{3B27F8F0-46DD-48CE-89ED-BD65A552898B}"/>
    <dgm:cxn modelId="{5647984F-2F20-4C53-AFA6-A50F0B2D982A}" srcId="{42A7AF39-9F16-4BE0-9691-F2A4EAA889D5}" destId="{5245D8E1-9FDE-4633-85B7-BE42CD6AA787}" srcOrd="4" destOrd="0" parTransId="{55F15053-25F4-4161-BCA1-92DDB4FB32E9}" sibTransId="{B0D58DB8-A061-4E28-A244-8F898564CBF4}"/>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6704B5C-1B3A-4DE5-B794-CC8167E42596}" type="presOf" srcId="{182E85C3-C0C1-4055-B42E-08657C1D36EB}" destId="{BA4718A9-DFD2-471C-969C-97F876ADC320}" srcOrd="0" destOrd="0"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1ADAA526-6B24-45CB-89D0-518E04A3D93F}" srcId="{182E85C3-C0C1-4055-B42E-08657C1D36EB}" destId="{3F8391EC-2E89-41BC-979F-48D4E21A811C}" srcOrd="2" destOrd="0" parTransId="{E9716149-5B95-4904-8590-6A93EE8C5197}" sibTransId="{BFA852D6-66A0-4365-B195-CB67CFDCDE73}"/>
    <dgm:cxn modelId="{607F61A3-2D5A-4D02-89FC-B7345F88B402}" type="presOf" srcId="{1E975C45-1647-472C-8812-EFF81A215801}" destId="{BA4718A9-DFD2-471C-969C-97F876ADC320}" srcOrd="0" destOrd="5" presId="urn:microsoft.com/office/officeart/2005/8/layout/hProcess9"/>
    <dgm:cxn modelId="{63AA4ECF-F510-4F05-A169-468A7E8A96E5}" type="presOf" srcId="{6043B0A8-44FC-4706-B37A-7F342ABD7CAE}" destId="{F3C847B4-E9D1-403C-BF56-3BADCB1909D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C36FF4DC-CCD6-47E2-9C05-747BCCD4C37E}" type="presOf" srcId="{2739C324-A41E-4970-8A01-796A2C795ACC}" destId="{BA4718A9-DFD2-471C-969C-97F876ADC320}" srcOrd="0" destOrd="1" presId="urn:microsoft.com/office/officeart/2005/8/layout/hProcess9"/>
    <dgm:cxn modelId="{5DFF5E92-6524-4E83-9A7E-3FD2AE1E0B19}" srcId="{42A7AF39-9F16-4BE0-9691-F2A4EAA889D5}" destId="{B4BBFA07-05DD-4CDD-AC39-6342607DC2A1}" srcOrd="0" destOrd="0" parTransId="{4C9357AE-0A8A-4E31-8803-F14E79C0DCAE}" sibTransId="{B652451A-AD6D-4DFA-B925-9D21BB71A0C7}"/>
    <dgm:cxn modelId="{C75F7C68-8484-4A91-B6A3-583D73E6BC93}" type="presOf" srcId="{124AB731-44F7-42FC-A2C7-6A103755875A}" destId="{BA4718A9-DFD2-471C-969C-97F876ADC320}" srcOrd="0" destOrd="4"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3F65C4C7-8DE4-4F28-82C5-0662EBCF8C0E}" srcId="{DBD17336-B141-494E-A31C-6EA653EE637A}" destId="{FCE05639-9A34-421D-9FD3-79EEF57498D8}" srcOrd="0" destOrd="0" parTransId="{F3903BDF-F0ED-4A06-8C1B-A96D8DDD8DDC}" sibTransId="{4F6AA9F8-0B5F-499B-AE30-3D935C570E4E}"/>
    <dgm:cxn modelId="{DB1CAB31-0E81-4807-9A4F-8B2AC71839A2}" type="presOf" srcId="{1D2BD1DA-3657-4A8C-9785-D7282AB16A84}" destId="{F3C847B4-E9D1-403C-BF56-3BADCB1909DC}" srcOrd="0" destOrd="4"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2198E06B-EBEE-42F2-BF31-52AD13E73BC6}" srcId="{42A7AF39-9F16-4BE0-9691-F2A4EAA889D5}" destId="{DBD17336-B141-494E-A31C-6EA653EE637A}" srcOrd="3" destOrd="0" parTransId="{09A6F55D-0974-44D2-B12D-48E16F3D0029}" sibTransId="{A6141C16-1C65-42F9-8DF0-A27738FE79EE}"/>
    <dgm:cxn modelId="{B317833C-6656-437C-8CFB-9E1078BA4F7B}" srcId="{B4BBFA07-05DD-4CDD-AC39-6342607DC2A1}" destId="{BFAD5C6C-3CCC-47DA-B82A-97A0E60E41A5}" srcOrd="1" destOrd="0" parTransId="{2AC788DB-883E-4B3F-8E32-FB8F2C3C80B9}" sibTransId="{0A4F5D0E-4864-4480-8E69-940E5490226B}"/>
    <dgm:cxn modelId="{929DDD9F-A144-4496-902C-7A0CEA79C4C8}" srcId="{5245D8E1-9FDE-4633-85B7-BE42CD6AA787}" destId="{8693C395-BAA7-449A-ACDD-FFFEEE0DC862}" srcOrd="1" destOrd="0" parTransId="{0DB5F330-DE96-4670-8EFA-8B7B45CEA34D}" sibTransId="{87BE7E65-1B97-4314-AB36-B212E2476EE6}"/>
    <dgm:cxn modelId="{3A080199-5708-4D95-BDC6-677CE1E53018}" srcId="{B4BBFA07-05DD-4CDD-AC39-6342607DC2A1}" destId="{360394FA-829F-403E-9AF0-5F6CF96DFD1E}" srcOrd="3" destOrd="0" parTransId="{A75ACD84-8BFD-4E17-B22A-BCE08E0C1060}" sibTransId="{47CD002A-17EB-41C8-A521-C511E59926EB}"/>
    <dgm:cxn modelId="{58ECD606-DF49-456C-92CC-3FC995338DA5}" srcId="{182E85C3-C0C1-4055-B42E-08657C1D36EB}" destId="{1E975C45-1647-472C-8812-EFF81A215801}" srcOrd="4" destOrd="0" parTransId="{11DCAC3E-4C2C-4945-B245-E7C69099CB34}" sibTransId="{50A0534A-8921-429F-AEBF-0E0D60438255}"/>
    <dgm:cxn modelId="{6595E131-DCFC-4660-A166-B06A9C58E5A3}" srcId="{182E85C3-C0C1-4055-B42E-08657C1D36EB}" destId="{124AB731-44F7-42FC-A2C7-6A103755875A}" srcOrd="3" destOrd="0" parTransId="{903CC23E-A10B-484A-8A4F-24054DDF4137}" sibTransId="{C0BE0EF1-E06D-43E6-AF12-3CA2033E2AE2}"/>
    <dgm:cxn modelId="{EFB2B553-798E-499E-868E-5A323D49D87B}" type="presOf" srcId="{8852547F-3DE1-4303-BABC-35751A1FFAA4}" destId="{62F66354-603A-41C3-B161-16A4A9E45F44}" srcOrd="0" destOrd="2"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9423DADA-472C-41D9-88AD-46BB03D27D4E}" srcId="{6043B0A8-44FC-4706-B37A-7F342ABD7CAE}" destId="{ABD30D39-23EC-4FCC-9B13-57D32A82A546}" srcOrd="0" destOrd="0" parTransId="{C5A94903-DF8D-4907-A3E8-951CE956DA5D}" sibTransId="{3EF7BC8F-673B-4ADA-9436-138C06DF52D8}"/>
    <dgm:cxn modelId="{4296771F-3E76-4B6E-BCA1-FFBE218B6B73}" type="presOf" srcId="{10E407B9-5FCC-4D3A-94D2-6AB25397AEC7}" destId="{8C0195AE-96DF-44DB-8CA5-EA3E73389D9C}" srcOrd="0" destOrd="1"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238D6892-0E24-4060-A415-A69BB6AA037E}" type="presOf" srcId="{27323C3F-7D4E-44F5-9FA3-413CFCD7B174}" destId="{8C0195AE-96DF-44DB-8CA5-EA3E73389D9C}" srcOrd="0" destOrd="3" presId="urn:microsoft.com/office/officeart/2005/8/layout/hProcess9"/>
    <dgm:cxn modelId="{03C82376-6DFF-4B7E-B036-A886B0520F93}" type="presOf" srcId="{DBD17336-B141-494E-A31C-6EA653EE637A}" destId="{62F66354-603A-41C3-B161-16A4A9E45F44}" srcOrd="0" destOrd="0" presId="urn:microsoft.com/office/officeart/2005/8/layout/hProcess9"/>
    <dgm:cxn modelId="{DECDAAFB-95F9-4E08-902E-357CAE6BE867}" srcId="{42A7AF39-9F16-4BE0-9691-F2A4EAA889D5}" destId="{182E85C3-C0C1-4055-B42E-08657C1D36EB}" srcOrd="1" destOrd="0" parTransId="{0A1F7A6C-A332-4BAC-A0D1-C846CF97F4EC}" sibTransId="{53EC14C8-D3F0-4F81-A9BC-0E03B0043A69}"/>
    <dgm:cxn modelId="{9E16A8B2-B87E-4EC6-8F80-A092713ABD93}" type="presOf" srcId="{64A53441-CA35-4183-98A4-98146221F8AE}" destId="{F3C847B4-E9D1-403C-BF56-3BADCB1909DC}" srcOrd="0" destOrd="3"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F99FE896-AED4-426E-B77C-0AB5248E0CCE}" srcId="{6043B0A8-44FC-4706-B37A-7F342ABD7CAE}" destId="{64A53441-CA35-4183-98A4-98146221F8AE}" srcOrd="2" destOrd="0" parTransId="{34A59247-41BB-4387-901C-F4B4BA0ABC20}" sibTransId="{0C284384-0EF7-4A62-BF30-04B34F7CD0AC}"/>
    <dgm:cxn modelId="{3DE7FD94-D5E7-407C-989B-2C1F91B4CE03}" srcId="{B4BBFA07-05DD-4CDD-AC39-6342607DC2A1}" destId="{27323C3F-7D4E-44F5-9FA3-413CFCD7B174}" srcOrd="2" destOrd="0" parTransId="{18FA00AE-387D-4A8D-981A-94EDEBCA8EC2}" sibTransId="{D4734B30-AB73-4712-B278-2895E8608C4E}"/>
    <dgm:cxn modelId="{B848308C-6711-4ECC-A275-3BD95A47C3D1}" type="presOf" srcId="{3F8391EC-2E89-41BC-979F-48D4E21A811C}" destId="{BA4718A9-DFD2-471C-969C-97F876ADC320}" srcOrd="0" destOrd="3"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E7D471-23B3-46CB-9C19-FE802EC31550}" type="datetimeFigureOut">
              <a:rPr lang="de-DE" smtClean="0"/>
              <a:pPr/>
              <a:t>29.10.2013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ADFA6A-A181-4216-B4EE-F250058645E3}" type="datetimeFigureOut">
              <a:rPr lang="de-DE" smtClean="0"/>
              <a:pPr/>
              <a:t>29.10.2013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Evtl</a:t>
            </a:r>
            <a:r>
              <a:rPr lang="de-DE" dirty="0" smtClean="0"/>
              <a:t> raus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20090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AE7D85B2-395F-4693-9648-199952BACC42}" type="datetimeFigureOut">
              <a:rPr lang="de-DE" smtClean="0"/>
              <a:pPr/>
              <a:t>29.10.2013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AE7D85B2-395F-4693-9648-199952BACC42}" type="datetimeFigureOut">
              <a:rPr lang="de-DE" smtClean="0"/>
              <a:pPr/>
              <a:t>29.10.2013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AE7D85B2-395F-4693-9648-199952BACC42}" type="datetimeFigureOut">
              <a:rPr lang="de-DE" smtClean="0"/>
              <a:pPr/>
              <a:t>29.10.2013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7D85B2-395F-4693-9648-199952BACC42}" type="datetimeFigureOut">
              <a:rPr lang="de-DE" smtClean="0"/>
              <a:pPr/>
              <a:t>29.10.2013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Controller</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Verbindung von View und Model</a:t>
            </a:r>
          </a:p>
          <a:p>
            <a:r>
              <a:rPr lang="de-DE" dirty="0" smtClean="0"/>
              <a:t>Verarbeitungslogik</a:t>
            </a:r>
          </a:p>
          <a:p>
            <a:r>
              <a:rPr lang="de-DE" dirty="0" smtClean="0"/>
              <a:t>Interaktion zwischen Controller</a:t>
            </a:r>
            <a:endParaRPr lang="de-DE" dirty="0"/>
          </a:p>
        </p:txBody>
      </p:sp>
    </p:spTree>
    <p:extLst>
      <p:ext uri="{BB962C8B-B14F-4D97-AF65-F5344CB8AC3E}">
        <p14:creationId xmlns:p14="http://schemas.microsoft.com/office/powerpoint/2010/main" val="194480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SQL </a:t>
            </a:r>
            <a:r>
              <a:rPr lang="de-DE" dirty="0" err="1" smtClean="0"/>
              <a:t>Queries</a:t>
            </a:r>
            <a:endParaRPr lang="de-DE" dirty="0" smtClean="0"/>
          </a:p>
        </p:txBody>
      </p:sp>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Aufwand bei Programmierung reduziert</a:t>
            </a:r>
          </a:p>
          <a:p>
            <a:r>
              <a:rPr lang="de-DE" dirty="0" smtClean="0"/>
              <a:t>Interaktion zwischen Schichten sowie zwischen Controllern</a:t>
            </a:r>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pic>
        <p:nvPicPr>
          <p:cNvPr id="3" name="Grafik 2"/>
          <p:cNvPicPr/>
          <p:nvPr/>
        </p:nvPicPr>
        <p:blipFill>
          <a:blip r:embed="rId3" cstate="print"/>
          <a:srcRect t="23118" r="1612" b="7258"/>
          <a:stretch>
            <a:fillRect/>
          </a:stretch>
        </p:blipFill>
        <p:spPr bwMode="auto">
          <a:xfrm>
            <a:off x="539552" y="2060848"/>
            <a:ext cx="8136904" cy="4392488"/>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endParaRPr lang="de-DE" dirty="0" smtClean="0"/>
          </a:p>
          <a:p>
            <a:r>
              <a:rPr lang="de-DE" dirty="0" smtClean="0"/>
              <a:t>Live </a:t>
            </a:r>
            <a:r>
              <a:rPr lang="de-DE" dirty="0" smtClean="0"/>
              <a:t>Demo</a:t>
            </a:r>
          </a:p>
          <a:p>
            <a:r>
              <a:rPr lang="de-DE" dirty="0" err="1" smtClean="0"/>
              <a:t>Lessons</a:t>
            </a:r>
            <a:r>
              <a:rPr lang="de-DE" dirty="0" smtClean="0"/>
              <a:t> </a:t>
            </a:r>
            <a:r>
              <a:rPr lang="de-DE" dirty="0" err="1" smtClean="0"/>
              <a:t>learned</a:t>
            </a:r>
            <a:endParaRPr lang="de-DE" dirty="0" smtClean="0"/>
          </a:p>
          <a:p>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t>
            </a:r>
            <a:r>
              <a:rPr lang="de-DE" dirty="0" smtClean="0"/>
              <a:t>Arbeitsaufgaben je Kalenderwoche</a:t>
            </a:r>
          </a:p>
          <a:p>
            <a:endParaRPr lang="de-DE" dirty="0" smtClean="0"/>
          </a:p>
          <a:p>
            <a:r>
              <a:rPr lang="de-DE" dirty="0" smtClean="0"/>
              <a:t>Statistiken je </a:t>
            </a:r>
            <a:r>
              <a:rPr lang="de-DE" dirty="0" smtClean="0"/>
              <a:t>nach Bereich bzw. Arbeitsgruppe</a:t>
            </a:r>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67246" y="4780070"/>
            <a:ext cx="2698734" cy="646331"/>
          </a:xfrm>
          <a:prstGeom prst="rect">
            <a:avLst/>
          </a:prstGeom>
          <a:noFill/>
        </p:spPr>
        <p:txBody>
          <a:bodyPr wrap="square" rtlCol="0">
            <a:spAutoFit/>
          </a:bodyPr>
          <a:lstStyle/>
          <a:p>
            <a:r>
              <a:rPr lang="de-DE" dirty="0" smtClean="0">
                <a:latin typeface="+mj-lt"/>
              </a:rPr>
              <a:t>Jede Nacht: kopiere Einträge vom Vortag</a:t>
            </a:r>
            <a:endParaRPr lang="de-DE" dirty="0">
              <a:latin typeface="+mj-lt"/>
            </a:endParaRP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51236"/>
            <a:ext cx="2698734" cy="923330"/>
          </a:xfrm>
          <a:prstGeom prst="rect">
            <a:avLst/>
          </a:prstGeom>
          <a:noFill/>
        </p:spPr>
        <p:txBody>
          <a:bodyPr wrap="square" rtlCol="0">
            <a:spAutoFit/>
          </a:bodyPr>
          <a:lstStyle/>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465336" y="2420888"/>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a:t>
            </a:r>
            <a:endParaRPr lang="de-DE" dirty="0"/>
          </a:p>
        </p:txBody>
      </p:sp>
      <p:sp>
        <p:nvSpPr>
          <p:cNvPr id="4" name="Abgerundetes Rechteck 3"/>
          <p:cNvSpPr/>
          <p:nvPr/>
        </p:nvSpPr>
        <p:spPr>
          <a:xfrm>
            <a:off x="456456" y="3717032"/>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a:t>
            </a:r>
            <a:endParaRPr lang="de-DE" dirty="0"/>
          </a:p>
        </p:txBody>
      </p:sp>
      <p:sp>
        <p:nvSpPr>
          <p:cNvPr id="5" name="Abgerundetes Rechteck 4"/>
          <p:cNvSpPr/>
          <p:nvPr/>
        </p:nvSpPr>
        <p:spPr>
          <a:xfrm>
            <a:off x="456456" y="5013176"/>
            <a:ext cx="822146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a:t>
            </a:r>
            <a:endParaRPr lang="de-DE" dirty="0"/>
          </a:p>
        </p:txBody>
      </p:sp>
      <p:sp>
        <p:nvSpPr>
          <p:cNvPr id="6" name="Pfeil nach oben und unten 5"/>
          <p:cNvSpPr/>
          <p:nvPr/>
        </p:nvSpPr>
        <p:spPr>
          <a:xfrm>
            <a:off x="1475656" y="3068960"/>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6804248" y="3068960"/>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1475656" y="4365104"/>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6804248" y="4393124"/>
            <a:ext cx="648072"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1110</Words>
  <Application>Microsoft Office PowerPoint</Application>
  <PresentationFormat>Bildschirmpräsentation (4:3)</PresentationFormat>
  <Paragraphs>226</Paragraphs>
  <Slides>47</Slides>
  <Notes>18</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Controller</vt:lpstr>
      <vt:lpstr>Model</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Marc</cp:lastModifiedBy>
  <cp:revision>73</cp:revision>
  <dcterms:created xsi:type="dcterms:W3CDTF">2013-10-17T14:37:24Z</dcterms:created>
  <dcterms:modified xsi:type="dcterms:W3CDTF">2013-10-29T12:47:27Z</dcterms:modified>
</cp:coreProperties>
</file>