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4" r:id="rId5"/>
    <p:sldId id="259" r:id="rId6"/>
    <p:sldId id="263" r:id="rId7"/>
    <p:sldId id="272" r:id="rId8"/>
    <p:sldId id="278" r:id="rId9"/>
    <p:sldId id="260" r:id="rId10"/>
    <p:sldId id="261" r:id="rId11"/>
    <p:sldId id="275" r:id="rId12"/>
    <p:sldId id="276" r:id="rId13"/>
    <p:sldId id="265" r:id="rId14"/>
    <p:sldId id="269" r:id="rId15"/>
    <p:sldId id="266" r:id="rId16"/>
    <p:sldId id="270" r:id="rId17"/>
    <p:sldId id="267" r:id="rId18"/>
    <p:sldId id="268" r:id="rId19"/>
    <p:sldId id="271" r:id="rId20"/>
    <p:sldId id="273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471-23B3-46CB-9C19-FE802EC31550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83F0-1712-4E93-A331-34AE89DA1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5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A6A-A181-4216-B4EE-F250058645E3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C41-988A-40D2-BD42-D850E09ED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4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WWI2012H</a:t>
            </a:r>
          </a:p>
          <a:p>
            <a:r>
              <a:rPr lang="de-DE" dirty="0" smtClean="0"/>
              <a:t>Buccio, Buckenmaier, Erkert, Haag, Katsepidis, Kirchniawy, Lachnit, Mössinger, Schneider, Schuster, Trujke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 einsehen“ - 		 Gruppenleiter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/>
          <a:lstStyle/>
          <a:p>
            <a:r>
              <a:rPr lang="de-DE" dirty="0" smtClean="0"/>
              <a:t>Gruppenleiter: darf die Ergebnisse seiner eigenen Arbeitsgruppe einsehen</a:t>
            </a:r>
          </a:p>
          <a:p>
            <a:r>
              <a:rPr lang="de-DE" dirty="0" smtClean="0"/>
              <a:t>„Drucken“ gibt die aktuelle Tabelle als PDF-Datei aus</a:t>
            </a:r>
          </a:p>
        </p:txBody>
      </p:sp>
    </p:spTree>
    <p:extLst>
      <p:ext uri="{BB962C8B-B14F-4D97-AF65-F5344CB8AC3E}">
        <p14:creationId xmlns:p14="http://schemas.microsoft.com/office/powerpoint/2010/main" val="20113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„Arbeitsgruppen einsehen“ - 		 Bereichsleiter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>
            <a:normAutofit/>
          </a:bodyPr>
          <a:lstStyle/>
          <a:p>
            <a:r>
              <a:rPr lang="de-DE" dirty="0" smtClean="0"/>
              <a:t>Bereichsleiter: darf alle Arbeitsgruppen seines Bereichs einsehen</a:t>
            </a:r>
          </a:p>
          <a:p>
            <a:r>
              <a:rPr lang="de-DE" dirty="0" smtClean="0"/>
              <a:t>Einträge der Arbeitsgruppen werden zusätzlich aufsummiert</a:t>
            </a:r>
          </a:p>
          <a:p>
            <a:r>
              <a:rPr lang="de-DE" dirty="0" smtClean="0"/>
              <a:t>„</a:t>
            </a:r>
            <a:r>
              <a:rPr lang="de-DE" dirty="0"/>
              <a:t>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 einsehen“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Zentralbereichsleiter und Fachbereichs-organisation: dürfen alle Bereiche einsehen</a:t>
            </a:r>
          </a:p>
          <a:p>
            <a:r>
              <a:rPr lang="de-DE" dirty="0" smtClean="0"/>
              <a:t>Von der Übersicht der Bereiche kann der User direkt auf die Arbeitsgruppen eines Bereichs gelangen</a:t>
            </a:r>
          </a:p>
          <a:p>
            <a:r>
              <a:rPr lang="de-DE" dirty="0" smtClean="0"/>
              <a:t>Einträge der Bereiche werden zusätzlich aufsummiert</a:t>
            </a:r>
          </a:p>
          <a:p>
            <a:r>
              <a:rPr lang="de-DE" dirty="0"/>
              <a:t>„Abrechen“ leitet den </a:t>
            </a:r>
            <a:r>
              <a:rPr lang="de-DE" dirty="0" smtClean="0"/>
              <a:t>User wieder </a:t>
            </a:r>
            <a:r>
              <a:rPr lang="de-DE" dirty="0"/>
              <a:t>auf die Seite zurück, auf der er Kalenderjahr und Kalenderwoche eingeben kann, um Daten anzuzeigen</a:t>
            </a:r>
          </a:p>
          <a:p>
            <a:r>
              <a:rPr lang="de-DE" dirty="0"/>
              <a:t>„Drucken“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Verwaltung erfolgt über die Fachbereichs-organisation</a:t>
            </a:r>
          </a:p>
          <a:p>
            <a:r>
              <a:rPr lang="de-DE" dirty="0" smtClean="0"/>
              <a:t>Anlegen: mit Angaben über Bezeichnung und Kurzbezeichnung soll ein Bereich angelegt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26151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</a:t>
            </a:r>
            <a:r>
              <a:rPr lang="de-DE" dirty="0" smtClean="0"/>
              <a:t>Oberfläche mit Drop-Down-Feld</a:t>
            </a:r>
          </a:p>
          <a:p>
            <a:r>
              <a:rPr lang="de-DE" dirty="0" smtClean="0"/>
              <a:t>Bearbeiten: die Bezeichnung, die Kurz-bezeichnung und der Leiter sollen geändert werden können</a:t>
            </a:r>
          </a:p>
          <a:p>
            <a:r>
              <a:rPr lang="de-DE" dirty="0" smtClean="0"/>
              <a:t>Löschen: der Bereich wird inaktiv gesetzt, sobald alle Arbeitsgruppen und Mitarbeiter aus dem Bereich entfernt wurden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mit Angaben über </a:t>
            </a:r>
            <a:r>
              <a:rPr lang="de-DE" dirty="0" smtClean="0"/>
              <a:t>Bezeichnung, Kurz-bezeichnung und Bereich soll eine Arbeitsgruppe angelegt </a:t>
            </a:r>
            <a:r>
              <a:rPr lang="de-DE" dirty="0"/>
              <a:t>werden </a:t>
            </a:r>
            <a:r>
              <a:rPr lang="de-DE" dirty="0" smtClean="0"/>
              <a:t>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Suchen-Oberfläche</a:t>
            </a:r>
          </a:p>
          <a:p>
            <a:r>
              <a:rPr lang="de-DE" dirty="0" smtClean="0"/>
              <a:t>Bearbeiten</a:t>
            </a:r>
            <a:r>
              <a:rPr lang="de-DE" dirty="0"/>
              <a:t>: die Bezeichnung, die </a:t>
            </a:r>
            <a:r>
              <a:rPr lang="de-DE" dirty="0" smtClean="0"/>
              <a:t>Kurzbezeichnung, die Zuordnung zum Bereich </a:t>
            </a:r>
            <a:r>
              <a:rPr lang="de-DE" dirty="0"/>
              <a:t>und der Leiter sollen geändert werden können</a:t>
            </a:r>
          </a:p>
          <a:p>
            <a:r>
              <a:rPr lang="de-DE" dirty="0"/>
              <a:t>Löschen: </a:t>
            </a:r>
            <a:r>
              <a:rPr lang="de-DE" dirty="0" smtClean="0"/>
              <a:t>die Arbeitsgruppe wird </a:t>
            </a:r>
            <a:r>
              <a:rPr lang="de-DE" dirty="0"/>
              <a:t>inaktiv gesetzt, sobald alle </a:t>
            </a:r>
            <a:r>
              <a:rPr lang="de-DE" dirty="0" smtClean="0"/>
              <a:t>Mitarbeiter </a:t>
            </a:r>
            <a:r>
              <a:rPr lang="de-DE" dirty="0"/>
              <a:t>aus </a:t>
            </a:r>
            <a:r>
              <a:rPr lang="de-DE" dirty="0" smtClean="0"/>
              <a:t>der Arbeitsgruppe entfernt </a:t>
            </a:r>
            <a:r>
              <a:rPr lang="de-DE" dirty="0"/>
              <a:t>wurden</a:t>
            </a:r>
          </a:p>
        </p:txBody>
      </p:sp>
    </p:spTree>
    <p:extLst>
      <p:ext uri="{BB962C8B-B14F-4D97-AF65-F5344CB8AC3E}">
        <p14:creationId xmlns:p14="http://schemas.microsoft.com/office/powerpoint/2010/main" val="600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„Mitarbeiter“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</a:t>
            </a:r>
            <a:r>
              <a:rPr lang="de-DE" dirty="0" smtClean="0"/>
              <a:t>die Oberfläche wird je nach Rolle des Mitarbeiters angepasst</a:t>
            </a:r>
          </a:p>
          <a:p>
            <a:pPr lvl="1"/>
            <a:r>
              <a:rPr lang="de-DE" dirty="0" smtClean="0"/>
              <a:t>Vorname, Nachname, Benutzername und Rolle müssen immer angegeben werden</a:t>
            </a:r>
          </a:p>
          <a:p>
            <a:pPr lvl="1"/>
            <a:r>
              <a:rPr lang="de-DE" dirty="0" smtClean="0"/>
              <a:t>Das Passwort kann entweder manuell eingegeben werden oder kann über einen Button automatisch generiert werden</a:t>
            </a:r>
          </a:p>
          <a:p>
            <a:pPr lvl="1"/>
            <a:r>
              <a:rPr lang="de-DE" dirty="0" smtClean="0"/>
              <a:t>Je nach Rolle muss entweder eine Arbeitsgruppe oder ein Bereich ausgewählt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8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„Mitarbeiter“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Auswahl zur Bearbeitung bzw. zur Löschung erfolgt über eine Suchen-Oberfläche</a:t>
            </a:r>
          </a:p>
          <a:p>
            <a:r>
              <a:rPr lang="de-DE" dirty="0" smtClean="0"/>
              <a:t>Bearbeiten: Vorname, Nachname, Rolle und Bereich bzw. Arbeitsgruppe können geändert werden</a:t>
            </a:r>
          </a:p>
          <a:p>
            <a:pPr lvl="1"/>
            <a:r>
              <a:rPr lang="de-DE" dirty="0" smtClean="0"/>
              <a:t>Je nach Rolle wird entweder Bereich oder Arbeitsgruppe angezeigt</a:t>
            </a:r>
          </a:p>
          <a:p>
            <a:r>
              <a:rPr lang="de-DE" dirty="0" smtClean="0"/>
              <a:t>Löschen: nach der Suche erscheint eine Auswahl-Tabelle über die der Mitarbeiter gelöscht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7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 smtClean="0"/>
              <a:t>Anlegen: über Angabe einer Bezeichnung kann eine neue Eintragsart angelegt werden</a:t>
            </a:r>
          </a:p>
          <a:p>
            <a:r>
              <a:rPr lang="de-DE" dirty="0" smtClean="0"/>
              <a:t>Löschen: über ein Drop-Down-Feld kann die zu löschende Art ausgewählt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3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 zur Datenerfassung</a:t>
            </a:r>
          </a:p>
          <a:p>
            <a:r>
              <a:rPr lang="de-DE" dirty="0" smtClean="0"/>
              <a:t>Sachbearbeiter dokumentieren tägliches Arbeitspensum (Zählung von bearbeiteten Aufträgen)</a:t>
            </a:r>
          </a:p>
          <a:p>
            <a:r>
              <a:rPr lang="de-DE" dirty="0" smtClean="0"/>
              <a:t>Gruppenleiter, Bereichsleiter, Zentralbereichsleiter und Fachbereichsorganisation können bearbeitete Aufträge je nach Bereich bzw. Arbeitsgruppe aufsummiert einsehen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„Job“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Einstellungen: es kann festgelegt werden in welchem Intervall die Einträge der Sachbearbeiter bzw. der Gruppenleiter gelöscht werden</a:t>
            </a:r>
          </a:p>
          <a:p>
            <a:pPr lvl="1"/>
            <a:r>
              <a:rPr lang="de-DE" dirty="0" smtClean="0"/>
              <a:t>Das Intervall kann nur monatsweise festgelegt werden</a:t>
            </a:r>
          </a:p>
          <a:p>
            <a:r>
              <a:rPr lang="de-DE" dirty="0" smtClean="0"/>
              <a:t>Aufsummierung: die Einträge werden in der Wochenübersicht bzw. in der Jahresübersicht aufsummiert</a:t>
            </a:r>
          </a:p>
          <a:p>
            <a:pPr lvl="1"/>
            <a:r>
              <a:rPr lang="de-DE" dirty="0" smtClean="0"/>
              <a:t>Der Job </a:t>
            </a:r>
            <a:r>
              <a:rPr lang="de-DE" smtClean="0"/>
              <a:t>läuft jede Nacht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263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Sub-Teams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Datenbank: Realisierung der Datenbank und Datenbankanbindung</a:t>
            </a:r>
          </a:p>
          <a:p>
            <a:r>
              <a:rPr lang="de-DE" dirty="0" smtClean="0"/>
              <a:t>GUI: Oberflächengestaltung und deren Umsetzung</a:t>
            </a:r>
          </a:p>
          <a:p>
            <a:r>
              <a:rPr lang="de-DE" dirty="0" smtClean="0"/>
              <a:t>Logik: Umsetzung Business-Logik der Anwendung</a:t>
            </a:r>
          </a:p>
          <a:p>
            <a:r>
              <a:rPr lang="de-DE" dirty="0" smtClean="0"/>
              <a:t>Test: Erstellung und Durchführung Testfälle (gesamtes Team)</a:t>
            </a:r>
          </a:p>
        </p:txBody>
      </p:sp>
    </p:spTree>
    <p:extLst>
      <p:ext uri="{BB962C8B-B14F-4D97-AF65-F5344CB8AC3E}">
        <p14:creationId xmlns:p14="http://schemas.microsoft.com/office/powerpoint/2010/main" val="14418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Sub-Teams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67744" y="2708840"/>
            <a:ext cx="252028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Projektleitung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984368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319872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267744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416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11" name="Gewinkelte Verbindung 10"/>
          <p:cNvCxnSpPr>
            <a:stCxn id="5" idx="2"/>
            <a:endCxn id="9" idx="0"/>
          </p:cNvCxnSpPr>
          <p:nvPr/>
        </p:nvCxnSpPr>
        <p:spPr>
          <a:xfrm rot="5400000">
            <a:off x="2308538" y="2451822"/>
            <a:ext cx="926225" cy="3312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3334702" y="3477986"/>
            <a:ext cx="926225" cy="1260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7" idx="0"/>
          </p:cNvCxnSpPr>
          <p:nvPr/>
        </p:nvCxnSpPr>
        <p:spPr>
          <a:xfrm rot="16200000" flipH="1">
            <a:off x="4360766" y="3712062"/>
            <a:ext cx="926225" cy="7919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6" idx="0"/>
          </p:cNvCxnSpPr>
          <p:nvPr/>
        </p:nvCxnSpPr>
        <p:spPr>
          <a:xfrm rot="16200000" flipH="1">
            <a:off x="5693014" y="2379814"/>
            <a:ext cx="926225" cy="3456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/>
          <a:lstStyle/>
          <a:p>
            <a:r>
              <a:rPr lang="de-DE" dirty="0" smtClean="0"/>
              <a:t>Use</a:t>
            </a:r>
            <a:r>
              <a:rPr lang="de-DE" dirty="0"/>
              <a:t> </a:t>
            </a:r>
            <a:r>
              <a:rPr lang="de-DE" dirty="0" smtClean="0"/>
              <a:t>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233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„Login“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Benutzername und Passwort müssen zur Authentifizierung eingegeben werden</a:t>
            </a:r>
          </a:p>
          <a:p>
            <a:r>
              <a:rPr lang="de-DE" dirty="0" smtClean="0"/>
              <a:t>Passwort muss in der Datenbank verschlüsselt abgelegt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3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Vergessen: bei vergessenem Passwort muss sich der User beim UHD melden (die Telefonnummer wird im Hilfe-Fenster der Login-Oberfläche angezeigt)</a:t>
            </a:r>
          </a:p>
          <a:p>
            <a:r>
              <a:rPr lang="de-DE" dirty="0" smtClean="0"/>
              <a:t>Ändern: beim ersten Login muss das Passwort vom User geändert werden</a:t>
            </a:r>
          </a:p>
          <a:p>
            <a:pPr lvl="1"/>
            <a:r>
              <a:rPr lang="de-DE" dirty="0" smtClean="0"/>
              <a:t>Danach kann es jederzeit wieder geändert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564904"/>
            <a:ext cx="8620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„Erfassen“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Mitarbeiter soll mehrmals täglich einen Eintrag erfassen können</a:t>
            </a:r>
          </a:p>
          <a:p>
            <a:r>
              <a:rPr lang="de-DE" dirty="0" smtClean="0"/>
              <a:t>Ein Eintrag darf nur für die aktuelle und die vorherige Kalenderwoche (aktuelles Jahr) erfasst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6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678</Words>
  <Application>Microsoft Office PowerPoint</Application>
  <PresentationFormat>Bildschirmpräsentation (4:3)</PresentationFormat>
  <Paragraphs>78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Calibri</vt:lpstr>
      <vt:lpstr>Georgia</vt:lpstr>
      <vt:lpstr>Trebuchet MS</vt:lpstr>
      <vt:lpstr>Wingdings 2</vt:lpstr>
      <vt:lpstr>Rhea</vt:lpstr>
      <vt:lpstr>Abschlusspräsentation</vt:lpstr>
      <vt:lpstr>Aufgabenstellung</vt:lpstr>
      <vt:lpstr>Sub-Teams</vt:lpstr>
      <vt:lpstr>Sub-Teams</vt:lpstr>
      <vt:lpstr>Use Cases</vt:lpstr>
      <vt:lpstr>Use Case „Login“</vt:lpstr>
      <vt:lpstr>Use Case „Passwort“</vt:lpstr>
      <vt:lpstr>Use Case „Passwort“</vt:lpstr>
      <vt:lpstr>Use Case „Erfassen“</vt:lpstr>
      <vt:lpstr>Use Case „Arbeitsgruppe einsehen“ -    Gruppenleiter</vt:lpstr>
      <vt:lpstr>Use Case „Arbeitsgruppen einsehen“ -    Bereichsleiter</vt:lpstr>
      <vt:lpstr>Use Case „Bereich einsehen“</vt:lpstr>
      <vt:lpstr>Use Case „Bereich“</vt:lpstr>
      <vt:lpstr>Use Case „Bereich“</vt:lpstr>
      <vt:lpstr>Use Case „Arbeitsgruppe“</vt:lpstr>
      <vt:lpstr>Use Case „Arbeitsgruppe“</vt:lpstr>
      <vt:lpstr>Use Case „Mitarbeiter“</vt:lpstr>
      <vt:lpstr>Use Case „Mitarbeiter“</vt:lpstr>
      <vt:lpstr>Use Case „Art“</vt:lpstr>
      <vt:lpstr>Use Case „Job“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Abschluss-präsentation</dc:title>
  <dc:creator>Katrin</dc:creator>
  <cp:lastModifiedBy>Jenny</cp:lastModifiedBy>
  <cp:revision>31</cp:revision>
  <dcterms:created xsi:type="dcterms:W3CDTF">2013-10-17T14:37:24Z</dcterms:created>
  <dcterms:modified xsi:type="dcterms:W3CDTF">2013-10-22T08:34:03Z</dcterms:modified>
</cp:coreProperties>
</file>