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75B05-9F42-4FA2-9B46-3E4F971FBB01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1DBF1-8C29-439D-86DC-2F33D234F3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4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nos.es/digitalguide/servidores/know-how/ldap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ionos.es/digitalguide/servidores/know-how/server-message-block-smb/" TargetMode="External"/><Relationship Id="rId4" Type="http://schemas.openxmlformats.org/officeDocument/2006/relationships/hyperlink" Target="https://www.ionos.es/digitalguide/servidores/seguridad/kerbero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rgbClr val="23527C"/>
                </a:solidFill>
                <a:effectLst/>
                <a:latin typeface="OpenSansRegular"/>
                <a:hlinkClick r:id="rId3" tooltip="LDAP"/>
              </a:rPr>
              <a:t>LDAP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(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L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ightweight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D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irectory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</a:t>
            </a:r>
            <a:r>
              <a:rPr lang="es-ES" b="1" i="0" dirty="0">
                <a:solidFill>
                  <a:srgbClr val="333333"/>
                </a:solidFill>
                <a:effectLst/>
                <a:latin typeface="OpenSansRegular"/>
              </a:rPr>
              <a:t>A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ccess 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P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rotocol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): protocolo para realizar peticiones uniformes a los directorios del Active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Directory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337AB7"/>
                </a:solidFill>
                <a:effectLst/>
                <a:latin typeface="OpenSansRegular"/>
                <a:hlinkClick r:id="rId4" tooltip="Kerberos"/>
              </a:rPr>
              <a:t>Protocolo Kerberos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: protocolo para la autenticación central y uniforme y los derechos de acceso de los usuarios en los servidores 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337AB7"/>
                </a:solidFill>
                <a:effectLst/>
                <a:latin typeface="OpenSansRegular"/>
                <a:hlinkClick r:id="rId5" tooltip="Server Message Block (SMB)"/>
              </a:rPr>
              <a:t>SMB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(Server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Message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 Block): protocolo para los derechos de acceso, como las políticas de grupo o los scripts de inicio de sesión, a los archivos en la red AD y en los servidores.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OpenSansRegular"/>
              </a:rPr>
              <a:t>DNS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(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D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omain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N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ame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 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OpenSansRegular"/>
              </a:rPr>
              <a:t>S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ystem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): sistema para el direccionamiento uniforme de nombres de ordenadores y dominios en el Active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SansRegular"/>
              </a:rPr>
              <a:t>Directory</a:t>
            </a:r>
            <a:r>
              <a:rPr lang="es-ES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DBF1-8C29-439D-86DC-2F33D234F34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74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rgbClr val="002060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7025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9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6233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5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83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721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9"/>
          <a:stretch/>
        </p:blipFill>
        <p:spPr>
          <a:xfrm>
            <a:off x="9951206" y="99814"/>
            <a:ext cx="1686499" cy="7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EDB8-5F90-4D5E-9A23-BA0F1586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371164"/>
            <a:ext cx="8361229" cy="1515515"/>
          </a:xfrm>
        </p:spPr>
        <p:txBody>
          <a:bodyPr/>
          <a:lstStyle/>
          <a:p>
            <a:r>
              <a:rPr lang="es-ES" sz="6000" dirty="0">
                <a:solidFill>
                  <a:srgbClr val="002060"/>
                </a:solidFill>
              </a:rPr>
              <a:t>Consolas de administración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027F9-C7C9-40AE-B39B-23C3CD61B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HERRAMIENTAS PARA TRABAJAR CON AD DS </a:t>
            </a:r>
          </a:p>
        </p:txBody>
      </p:sp>
    </p:spTree>
    <p:extLst>
      <p:ext uri="{BB962C8B-B14F-4D97-AF65-F5344CB8AC3E}">
        <p14:creationId xmlns:p14="http://schemas.microsoft.com/office/powerpoint/2010/main" val="27705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3F5328D-A7D9-47E5-86D8-F9DDA1B877AE}"/>
              </a:ext>
            </a:extLst>
          </p:cNvPr>
          <p:cNvSpPr txBox="1"/>
          <p:nvPr/>
        </p:nvSpPr>
        <p:spPr>
          <a:xfrm>
            <a:off x="1743636" y="1627178"/>
            <a:ext cx="918434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Usuarios y equipos de Active </a:t>
            </a:r>
            <a:r>
              <a:rPr lang="es-ES" sz="2800" b="1" dirty="0" err="1"/>
              <a:t>Directory</a:t>
            </a:r>
            <a:endParaRPr lang="es-ES" sz="2800" b="1" dirty="0"/>
          </a:p>
          <a:p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Centro de administración de Active </a:t>
            </a:r>
            <a:r>
              <a:rPr lang="es-ES" sz="2800" b="1" dirty="0" err="1"/>
              <a:t>Directory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Sitios y servicios de Active </a:t>
            </a:r>
            <a:r>
              <a:rPr lang="es-ES" sz="2800" b="1" dirty="0" err="1"/>
              <a:t>Directory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Dominios y confianzas de Active </a:t>
            </a:r>
            <a:r>
              <a:rPr lang="es-ES" sz="2800" b="1" dirty="0" err="1"/>
              <a:t>Directory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Esquema de Active </a:t>
            </a:r>
            <a:r>
              <a:rPr lang="es-ES" sz="2800" b="1" dirty="0" err="1"/>
              <a:t>Directory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659561" y="697026"/>
            <a:ext cx="90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CÓMO TRABAJAR CON ACTIVE DIRECTORY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966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864660" y="654424"/>
            <a:ext cx="90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USUARIOS Y EQUIPOS</a:t>
            </a:r>
            <a:endParaRPr lang="es-E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AF5C3F-3B58-448C-903B-694BBB50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84" y="1556642"/>
            <a:ext cx="10960216" cy="39246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20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864660" y="736312"/>
            <a:ext cx="90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SITIOS Y SERVICIOS DEL ACTIVE DIRECTORY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E5823-B3A7-495B-A509-5FF25C8E60C8}"/>
              </a:ext>
            </a:extLst>
          </p:cNvPr>
          <p:cNvSpPr txBox="1"/>
          <p:nvPr/>
        </p:nvSpPr>
        <p:spPr>
          <a:xfrm>
            <a:off x="1918447" y="1452282"/>
            <a:ext cx="869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consola nos ayuda ha realizar la replicación entre los controladores de dominios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1C6DE5-F0FC-44E9-BEF5-6C56C117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09" y="2343502"/>
            <a:ext cx="9925537" cy="30622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8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864660" y="818200"/>
            <a:ext cx="985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DOMINIOS Y CONFIANZAS DE ACTIVE DIRECTORY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E5823-B3A7-495B-A509-5FF25C8E60C8}"/>
              </a:ext>
            </a:extLst>
          </p:cNvPr>
          <p:cNvSpPr txBox="1"/>
          <p:nvPr/>
        </p:nvSpPr>
        <p:spPr>
          <a:xfrm>
            <a:off x="1918447" y="1452282"/>
            <a:ext cx="89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 consola nos permite realizar las relaciones de confianza entre bosques y dominios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8A2B7-D066-48E6-B091-0E7A5844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43" y="2377996"/>
            <a:ext cx="9849086" cy="21020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454466" y="709016"/>
            <a:ext cx="1051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CENTRO DE ADMINISTRACIÓN DE ACTIVE DIRECTORY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E5823-B3A7-495B-A509-5FF25C8E60C8}"/>
              </a:ext>
            </a:extLst>
          </p:cNvPr>
          <p:cNvSpPr txBox="1"/>
          <p:nvPr/>
        </p:nvSpPr>
        <p:spPr>
          <a:xfrm>
            <a:off x="8306512" y="1492153"/>
            <a:ext cx="366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(ADAC) 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es una herramienta que basa su funcionamiento en </a:t>
            </a:r>
            <a:r>
              <a:rPr lang="es-ES" b="1" i="0" dirty="0">
                <a:solidFill>
                  <a:srgbClr val="040C28"/>
                </a:solidFill>
                <a:effectLst/>
                <a:latin typeface="Google Sans"/>
              </a:rPr>
              <a:t>PowerShell </a:t>
            </a:r>
            <a:r>
              <a:rPr lang="es-ES" b="0" i="0" dirty="0">
                <a:solidFill>
                  <a:srgbClr val="040C28"/>
                </a:solidFill>
                <a:effectLst/>
                <a:latin typeface="Google Sans"/>
              </a:rPr>
              <a:t>y permite administrar, mediante una interfaz gráfica de usuario, multitud de aspectos de un directorio</a:t>
            </a:r>
            <a:r>
              <a:rPr lang="es-ES" b="0" i="0" dirty="0">
                <a:solidFill>
                  <a:srgbClr val="202124"/>
                </a:solidFill>
                <a:effectLst/>
                <a:latin typeface="Google Sans"/>
              </a:rPr>
              <a:t>. Por ejemplo, los usuarios, grupos, equipos, unidades organizativas, dominios, controladores, etc. </a:t>
            </a:r>
            <a:r>
              <a:rPr lang="es-ES" dirty="0"/>
              <a:t>Esta consola nos permite realizar las relaciones de confianza entre bosques y dominios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62212A-432A-408F-928D-1DF92D5C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66" y="1504615"/>
            <a:ext cx="6392934" cy="43202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063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454466" y="736312"/>
            <a:ext cx="1051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ESQUEMA DEL ACTIVE DIRECTORY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E5823-B3A7-495B-A509-5FF25C8E60C8}"/>
              </a:ext>
            </a:extLst>
          </p:cNvPr>
          <p:cNvSpPr txBox="1"/>
          <p:nvPr/>
        </p:nvSpPr>
        <p:spPr>
          <a:xfrm>
            <a:off x="1918447" y="1452282"/>
            <a:ext cx="89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un complemento que está oculto por defecto y tendremos que habilitar.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04D44E-0DD4-40F5-B7DE-BF5FD0C737DF}"/>
              </a:ext>
            </a:extLst>
          </p:cNvPr>
          <p:cNvSpPr txBox="1"/>
          <p:nvPr/>
        </p:nvSpPr>
        <p:spPr>
          <a:xfrm>
            <a:off x="1914258" y="2162086"/>
            <a:ext cx="890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esquema define la estructura que tiene un objeto y sus atributos. Por ejemplo, el objeto usuario tiene distintos atributos (mail, nombre, etc.).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D70924-8250-4D56-BC2E-257B6C65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64" y="3081557"/>
            <a:ext cx="4387058" cy="2324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97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96CC66-F5B4-4855-8708-CBE738D54876}"/>
              </a:ext>
            </a:extLst>
          </p:cNvPr>
          <p:cNvSpPr txBox="1"/>
          <p:nvPr/>
        </p:nvSpPr>
        <p:spPr>
          <a:xfrm>
            <a:off x="1454466" y="654424"/>
            <a:ext cx="1051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PowerShell</a:t>
            </a: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3E5823-B3A7-495B-A509-5FF25C8E60C8}"/>
              </a:ext>
            </a:extLst>
          </p:cNvPr>
          <p:cNvSpPr txBox="1"/>
          <p:nvPr/>
        </p:nvSpPr>
        <p:spPr>
          <a:xfrm>
            <a:off x="1918447" y="1452282"/>
            <a:ext cx="89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PowerShell proporciona comandos para ayudar a controlar Active </a:t>
            </a:r>
            <a:r>
              <a:rPr lang="es-ES" dirty="0" err="1"/>
              <a:t>Directory</a:t>
            </a:r>
            <a:r>
              <a:rPr lang="es-ES" dirty="0"/>
              <a:t>. Podemos: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04D44E-0DD4-40F5-B7DE-BF5FD0C737DF}"/>
              </a:ext>
            </a:extLst>
          </p:cNvPr>
          <p:cNvSpPr txBox="1"/>
          <p:nvPr/>
        </p:nvSpPr>
        <p:spPr>
          <a:xfrm>
            <a:off x="1914258" y="2162086"/>
            <a:ext cx="890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Crear un usuario de AD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Modificar un usuario de AD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Crear grupos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Cambiar contraseñas etc.</a:t>
            </a:r>
          </a:p>
          <a:p>
            <a:endParaRPr lang="es-ES" dirty="0"/>
          </a:p>
        </p:txBody>
      </p:sp>
      <p:pic>
        <p:nvPicPr>
          <p:cNvPr id="1026" name="Picture 2" descr="PowerShell – IT Blog">
            <a:extLst>
              <a:ext uri="{FF2B5EF4-FFF2-40B4-BE49-F238E27FC236}">
                <a16:creationId xmlns:a16="http://schemas.microsoft.com/office/drawing/2014/main" id="{EBA07A7B-87A4-4B90-BDC3-113C73A1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39" y="2162086"/>
            <a:ext cx="2857500" cy="1600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4971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220</TotalTime>
  <Words>339</Words>
  <Application>Microsoft Office PowerPoint</Application>
  <PresentationFormat>Panorámica</PresentationFormat>
  <Paragraphs>35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Google Sans</vt:lpstr>
      <vt:lpstr>Open Sans</vt:lpstr>
      <vt:lpstr>OpenSansRegular</vt:lpstr>
      <vt:lpstr>Recorte</vt:lpstr>
      <vt:lpstr>Consolas de administración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dc:creator>Maripi Del Cid</dc:creator>
  <cp:lastModifiedBy>alu01</cp:lastModifiedBy>
  <cp:revision>24</cp:revision>
  <dcterms:created xsi:type="dcterms:W3CDTF">2023-11-17T17:01:14Z</dcterms:created>
  <dcterms:modified xsi:type="dcterms:W3CDTF">2023-11-27T10:09:54Z</dcterms:modified>
</cp:coreProperties>
</file>