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6" r:id="rId3"/>
    <p:sldMasterId id="2147483668" r:id="rId4"/>
    <p:sldMasterId id="2147483670" r:id="rId5"/>
  </p:sldMasterIdLst>
  <p:notesMasterIdLst>
    <p:notesMasterId r:id="rId43"/>
  </p:notesMasterIdLst>
  <p:handoutMasterIdLst>
    <p:handoutMasterId r:id="rId44"/>
  </p:handoutMasterIdLst>
  <p:sldIdLst>
    <p:sldId id="293" r:id="rId6"/>
    <p:sldId id="499" r:id="rId7"/>
    <p:sldId id="457" r:id="rId8"/>
    <p:sldId id="458" r:id="rId9"/>
    <p:sldId id="460" r:id="rId10"/>
    <p:sldId id="461" r:id="rId11"/>
    <p:sldId id="462" r:id="rId12"/>
    <p:sldId id="463" r:id="rId13"/>
    <p:sldId id="465" r:id="rId14"/>
    <p:sldId id="466" r:id="rId15"/>
    <p:sldId id="467" r:id="rId16"/>
    <p:sldId id="469" r:id="rId17"/>
    <p:sldId id="470" r:id="rId18"/>
    <p:sldId id="480" r:id="rId19"/>
    <p:sldId id="471" r:id="rId20"/>
    <p:sldId id="472" r:id="rId21"/>
    <p:sldId id="473" r:id="rId22"/>
    <p:sldId id="474" r:id="rId23"/>
    <p:sldId id="475" r:id="rId24"/>
    <p:sldId id="481" r:id="rId25"/>
    <p:sldId id="482" r:id="rId26"/>
    <p:sldId id="483" r:id="rId27"/>
    <p:sldId id="484" r:id="rId28"/>
    <p:sldId id="485" r:id="rId29"/>
    <p:sldId id="486" r:id="rId30"/>
    <p:sldId id="487" r:id="rId31"/>
    <p:sldId id="498" r:id="rId32"/>
    <p:sldId id="488" r:id="rId33"/>
    <p:sldId id="489" r:id="rId34"/>
    <p:sldId id="490" r:id="rId35"/>
    <p:sldId id="491" r:id="rId36"/>
    <p:sldId id="492" r:id="rId37"/>
    <p:sldId id="493" r:id="rId38"/>
    <p:sldId id="494" r:id="rId39"/>
    <p:sldId id="495" r:id="rId40"/>
    <p:sldId id="496" r:id="rId41"/>
    <p:sldId id="497" r:id="rId42"/>
  </p:sldIdLst>
  <p:sldSz cx="12192000" cy="6858000"/>
  <p:notesSz cx="6858000" cy="9723438"/>
  <p:defaultTextStyle>
    <a:defPPr>
      <a:defRPr lang="en-US"/>
    </a:defPPr>
    <a:lvl1pPr algn="ctr" rtl="0" fontAlgn="base">
      <a:spcBef>
        <a:spcPct val="0"/>
      </a:spcBef>
      <a:spcAft>
        <a:spcPct val="0"/>
      </a:spcAft>
      <a:defRPr kern="1200">
        <a:solidFill>
          <a:schemeClr val="tx1"/>
        </a:solidFill>
        <a:latin typeface="Arial" charset="0"/>
        <a:ea typeface="Arial" charset="0"/>
        <a:cs typeface="Arial" charset="0"/>
      </a:defRPr>
    </a:lvl1pPr>
    <a:lvl2pPr marL="457200" algn="ctr" rtl="0" fontAlgn="base">
      <a:spcBef>
        <a:spcPct val="0"/>
      </a:spcBef>
      <a:spcAft>
        <a:spcPct val="0"/>
      </a:spcAft>
      <a:defRPr kern="1200">
        <a:solidFill>
          <a:schemeClr val="tx1"/>
        </a:solidFill>
        <a:latin typeface="Arial" charset="0"/>
        <a:ea typeface="Arial" charset="0"/>
        <a:cs typeface="Arial" charset="0"/>
      </a:defRPr>
    </a:lvl2pPr>
    <a:lvl3pPr marL="914400" algn="ctr" rtl="0" fontAlgn="base">
      <a:spcBef>
        <a:spcPct val="0"/>
      </a:spcBef>
      <a:spcAft>
        <a:spcPct val="0"/>
      </a:spcAft>
      <a:defRPr kern="1200">
        <a:solidFill>
          <a:schemeClr val="tx1"/>
        </a:solidFill>
        <a:latin typeface="Arial" charset="0"/>
        <a:ea typeface="Arial" charset="0"/>
        <a:cs typeface="Arial" charset="0"/>
      </a:defRPr>
    </a:lvl3pPr>
    <a:lvl4pPr marL="1371600" algn="ctr" rtl="0" fontAlgn="base">
      <a:spcBef>
        <a:spcPct val="0"/>
      </a:spcBef>
      <a:spcAft>
        <a:spcPct val="0"/>
      </a:spcAft>
      <a:defRPr kern="1200">
        <a:solidFill>
          <a:schemeClr val="tx1"/>
        </a:solidFill>
        <a:latin typeface="Arial" charset="0"/>
        <a:ea typeface="Arial" charset="0"/>
        <a:cs typeface="Arial" charset="0"/>
      </a:defRPr>
    </a:lvl4pPr>
    <a:lvl5pPr marL="1828800" algn="ctr"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1C1C1C"/>
    <a:srgbClr val="859AF3"/>
    <a:srgbClr val="C0C0C0"/>
    <a:srgbClr val="001A86"/>
    <a:srgbClr val="FFFF99"/>
    <a:srgbClr val="B6B6B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1" autoAdjust="0"/>
    <p:restoredTop sz="70698"/>
  </p:normalViewPr>
  <p:slideViewPr>
    <p:cSldViewPr>
      <p:cViewPr varScale="1">
        <p:scale>
          <a:sx n="64" d="100"/>
          <a:sy n="64" d="100"/>
        </p:scale>
        <p:origin x="870"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ận Hồng" userId="0e2a7c9c91bf9a9c" providerId="LiveId" clId="{6A406A41-7A06-4A00-A395-6514640E8434}"/>
    <pc:docChg chg="custSel modSld">
      <pc:chgData name="Luận Hồng" userId="0e2a7c9c91bf9a9c" providerId="LiveId" clId="{6A406A41-7A06-4A00-A395-6514640E8434}" dt="2017-10-19T07:58:30.998" v="260" actId="14100"/>
      <pc:docMkLst>
        <pc:docMk/>
      </pc:docMkLst>
      <pc:sldChg chg="modSp">
        <pc:chgData name="Luận Hồng" userId="0e2a7c9c91bf9a9c" providerId="LiveId" clId="{6A406A41-7A06-4A00-A395-6514640E8434}" dt="2017-10-03T01:14:39.637" v="12" actId="5793"/>
        <pc:sldMkLst>
          <pc:docMk/>
          <pc:sldMk cId="1472576335" sldId="457"/>
        </pc:sldMkLst>
        <pc:spChg chg="mod">
          <ac:chgData name="Luận Hồng" userId="0e2a7c9c91bf9a9c" providerId="LiveId" clId="{6A406A41-7A06-4A00-A395-6514640E8434}" dt="2017-10-03T01:14:39.637" v="12" actId="5793"/>
          <ac:spMkLst>
            <pc:docMk/>
            <pc:sldMk cId="1472576335" sldId="457"/>
            <ac:spMk id="3" creationId="{00000000-0000-0000-0000-000000000000}"/>
          </ac:spMkLst>
        </pc:spChg>
      </pc:sldChg>
      <pc:sldChg chg="modNotesTx">
        <pc:chgData name="Luận Hồng" userId="0e2a7c9c91bf9a9c" providerId="LiveId" clId="{6A406A41-7A06-4A00-A395-6514640E8434}" dt="2017-10-03T01:15:28.704" v="13" actId="6549"/>
        <pc:sldMkLst>
          <pc:docMk/>
          <pc:sldMk cId="1266627251" sldId="458"/>
        </pc:sldMkLst>
      </pc:sldChg>
      <pc:sldChg chg="modSp">
        <pc:chgData name="Luận Hồng" userId="0e2a7c9c91bf9a9c" providerId="LiveId" clId="{6A406A41-7A06-4A00-A395-6514640E8434}" dt="2017-10-03T01:17:23.502" v="52" actId="20577"/>
        <pc:sldMkLst>
          <pc:docMk/>
          <pc:sldMk cId="1755455599" sldId="460"/>
        </pc:sldMkLst>
        <pc:spChg chg="mod">
          <ac:chgData name="Luận Hồng" userId="0e2a7c9c91bf9a9c" providerId="LiveId" clId="{6A406A41-7A06-4A00-A395-6514640E8434}" dt="2017-10-03T01:17:23.502" v="52" actId="20577"/>
          <ac:spMkLst>
            <pc:docMk/>
            <pc:sldMk cId="1755455599" sldId="460"/>
            <ac:spMk id="3" creationId="{00000000-0000-0000-0000-000000000000}"/>
          </ac:spMkLst>
        </pc:spChg>
      </pc:sldChg>
      <pc:sldChg chg="modSp">
        <pc:chgData name="Luận Hồng" userId="0e2a7c9c91bf9a9c" providerId="LiveId" clId="{6A406A41-7A06-4A00-A395-6514640E8434}" dt="2017-10-03T01:20:59.900" v="54" actId="20577"/>
        <pc:sldMkLst>
          <pc:docMk/>
          <pc:sldMk cId="1158362842" sldId="466"/>
        </pc:sldMkLst>
        <pc:spChg chg="mod">
          <ac:chgData name="Luận Hồng" userId="0e2a7c9c91bf9a9c" providerId="LiveId" clId="{6A406A41-7A06-4A00-A395-6514640E8434}" dt="2017-10-03T01:20:59.900" v="54" actId="20577"/>
          <ac:spMkLst>
            <pc:docMk/>
            <pc:sldMk cId="1158362842" sldId="466"/>
            <ac:spMk id="3" creationId="{00000000-0000-0000-0000-000000000000}"/>
          </ac:spMkLst>
        </pc:spChg>
      </pc:sldChg>
      <pc:sldChg chg="modSp">
        <pc:chgData name="Luận Hồng" userId="0e2a7c9c91bf9a9c" providerId="LiveId" clId="{6A406A41-7A06-4A00-A395-6514640E8434}" dt="2017-10-03T01:24:58.020" v="105" actId="20577"/>
        <pc:sldMkLst>
          <pc:docMk/>
          <pc:sldMk cId="449992991" sldId="469"/>
        </pc:sldMkLst>
        <pc:spChg chg="mod">
          <ac:chgData name="Luận Hồng" userId="0e2a7c9c91bf9a9c" providerId="LiveId" clId="{6A406A41-7A06-4A00-A395-6514640E8434}" dt="2017-10-03T01:24:58.020" v="105" actId="20577"/>
          <ac:spMkLst>
            <pc:docMk/>
            <pc:sldMk cId="449992991" sldId="469"/>
            <ac:spMk id="3" creationId="{00000000-0000-0000-0000-000000000000}"/>
          </ac:spMkLst>
        </pc:spChg>
      </pc:sldChg>
      <pc:sldChg chg="modSp">
        <pc:chgData name="Luận Hồng" userId="0e2a7c9c91bf9a9c" providerId="LiveId" clId="{6A406A41-7A06-4A00-A395-6514640E8434}" dt="2017-10-03T01:26:19.400" v="145" actId="20577"/>
        <pc:sldMkLst>
          <pc:docMk/>
          <pc:sldMk cId="1013004261" sldId="470"/>
        </pc:sldMkLst>
        <pc:spChg chg="mod">
          <ac:chgData name="Luận Hồng" userId="0e2a7c9c91bf9a9c" providerId="LiveId" clId="{6A406A41-7A06-4A00-A395-6514640E8434}" dt="2017-10-03T01:26:19.400" v="145" actId="20577"/>
          <ac:spMkLst>
            <pc:docMk/>
            <pc:sldMk cId="1013004261" sldId="470"/>
            <ac:spMk id="3" creationId="{00000000-0000-0000-0000-000000000000}"/>
          </ac:spMkLst>
        </pc:spChg>
      </pc:sldChg>
      <pc:sldChg chg="modSp">
        <pc:chgData name="Luận Hồng" userId="0e2a7c9c91bf9a9c" providerId="LiveId" clId="{6A406A41-7A06-4A00-A395-6514640E8434}" dt="2017-10-03T01:32:35.069" v="171" actId="20577"/>
        <pc:sldMkLst>
          <pc:docMk/>
          <pc:sldMk cId="2025119611" sldId="472"/>
        </pc:sldMkLst>
        <pc:spChg chg="mod">
          <ac:chgData name="Luận Hồng" userId="0e2a7c9c91bf9a9c" providerId="LiveId" clId="{6A406A41-7A06-4A00-A395-6514640E8434}" dt="2017-10-03T01:32:35.069" v="171" actId="20577"/>
          <ac:spMkLst>
            <pc:docMk/>
            <pc:sldMk cId="2025119611" sldId="472"/>
            <ac:spMk id="3" creationId="{00000000-0000-0000-0000-000000000000}"/>
          </ac:spMkLst>
        </pc:spChg>
      </pc:sldChg>
      <pc:sldChg chg="modSp">
        <pc:chgData name="Luận Hồng" userId="0e2a7c9c91bf9a9c" providerId="LiveId" clId="{6A406A41-7A06-4A00-A395-6514640E8434}" dt="2017-10-03T01:37:24.388" v="177" actId="20577"/>
        <pc:sldMkLst>
          <pc:docMk/>
          <pc:sldMk cId="1082374979" sldId="473"/>
        </pc:sldMkLst>
        <pc:spChg chg="mod">
          <ac:chgData name="Luận Hồng" userId="0e2a7c9c91bf9a9c" providerId="LiveId" clId="{6A406A41-7A06-4A00-A395-6514640E8434}" dt="2017-10-03T01:37:24.388" v="177" actId="20577"/>
          <ac:spMkLst>
            <pc:docMk/>
            <pc:sldMk cId="1082374979" sldId="473"/>
            <ac:spMk id="3" creationId="{00000000-0000-0000-0000-000000000000}"/>
          </ac:spMkLst>
        </pc:spChg>
      </pc:sldChg>
      <pc:sldChg chg="modSp">
        <pc:chgData name="Luận Hồng" userId="0e2a7c9c91bf9a9c" providerId="LiveId" clId="{6A406A41-7A06-4A00-A395-6514640E8434}" dt="2017-10-03T01:39:29.887" v="257" actId="20577"/>
        <pc:sldMkLst>
          <pc:docMk/>
          <pc:sldMk cId="1679045811" sldId="474"/>
        </pc:sldMkLst>
        <pc:spChg chg="mod">
          <ac:chgData name="Luận Hồng" userId="0e2a7c9c91bf9a9c" providerId="LiveId" clId="{6A406A41-7A06-4A00-A395-6514640E8434}" dt="2017-10-03T01:39:29.887" v="257" actId="20577"/>
          <ac:spMkLst>
            <pc:docMk/>
            <pc:sldMk cId="1679045811" sldId="474"/>
            <ac:spMk id="3" creationId="{00000000-0000-0000-0000-000000000000}"/>
          </ac:spMkLst>
        </pc:spChg>
      </pc:sldChg>
      <pc:sldChg chg="modSp">
        <pc:chgData name="Luận Hồng" userId="0e2a7c9c91bf9a9c" providerId="LiveId" clId="{6A406A41-7A06-4A00-A395-6514640E8434}" dt="2017-10-19T07:58:30.998" v="260" actId="14100"/>
        <pc:sldMkLst>
          <pc:docMk/>
          <pc:sldMk cId="709774924" sldId="495"/>
        </pc:sldMkLst>
        <pc:picChg chg="mod">
          <ac:chgData name="Luận Hồng" userId="0e2a7c9c91bf9a9c" providerId="LiveId" clId="{6A406A41-7A06-4A00-A395-6514640E8434}" dt="2017-10-19T07:58:30.998" v="260" actId="14100"/>
          <ac:picMkLst>
            <pc:docMk/>
            <pc:sldMk cId="709774924" sldId="495"/>
            <ac:picMk id="19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eaLnBrk="0" hangingPunct="0">
              <a:defRPr sz="1200"/>
            </a:lvl1pPr>
          </a:lstStyle>
          <a:p>
            <a:endParaRPr lang="en-US" altLang="en-US"/>
          </a:p>
        </p:txBody>
      </p:sp>
      <p:sp>
        <p:nvSpPr>
          <p:cNvPr id="63491" name="Rectangle 3"/>
          <p:cNvSpPr>
            <a:spLocks noGrp="1" noChangeArrowheads="1"/>
          </p:cNvSpPr>
          <p:nvPr>
            <p:ph type="dt" sz="quarter" idx="1"/>
          </p:nvPr>
        </p:nvSpPr>
        <p:spPr bwMode="auto">
          <a:xfrm>
            <a:off x="3884613"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2560939A-5564-3246-8321-A18EF11FB8BF}" type="datetimeFigureOut">
              <a:rPr lang="en-US" altLang="en-US"/>
              <a:pPr/>
              <a:t>10/19/2017</a:t>
            </a:fld>
            <a:endParaRPr lang="en-US" altLang="en-US"/>
          </a:p>
        </p:txBody>
      </p:sp>
      <p:sp>
        <p:nvSpPr>
          <p:cNvPr id="63492" name="Rectangle 4"/>
          <p:cNvSpPr>
            <a:spLocks noGrp="1" noChangeArrowheads="1"/>
          </p:cNvSpPr>
          <p:nvPr>
            <p:ph type="ftr" sz="quarter" idx="2"/>
          </p:nvPr>
        </p:nvSpPr>
        <p:spPr bwMode="auto">
          <a:xfrm>
            <a:off x="0" y="9236075"/>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eaLnBrk="0" hangingPunct="0">
              <a:defRPr sz="1200"/>
            </a:lvl1pPr>
          </a:lstStyle>
          <a:p>
            <a:endParaRPr lang="en-US" altLang="en-US"/>
          </a:p>
        </p:txBody>
      </p:sp>
      <p:sp>
        <p:nvSpPr>
          <p:cNvPr id="63493" name="Rectangle 5"/>
          <p:cNvSpPr>
            <a:spLocks noGrp="1" noChangeArrowheads="1"/>
          </p:cNvSpPr>
          <p:nvPr>
            <p:ph type="sldNum" sz="quarter" idx="3"/>
          </p:nvPr>
        </p:nvSpPr>
        <p:spPr bwMode="auto">
          <a:xfrm>
            <a:off x="3884613" y="9236075"/>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A314EF0-0945-5142-BFB1-6702FB82C838}" type="slidenum">
              <a:rPr lang="en-US" altLang="en-US"/>
              <a:pPr/>
              <a:t>‹#›</a:t>
            </a:fld>
            <a:endParaRPr lang="en-US" altLang="en-US"/>
          </a:p>
        </p:txBody>
      </p:sp>
    </p:spTree>
    <p:extLst>
      <p:ext uri="{BB962C8B-B14F-4D97-AF65-F5344CB8AC3E}">
        <p14:creationId xmlns:p14="http://schemas.microsoft.com/office/powerpoint/2010/main" val="1165785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ea typeface="+mn-ea"/>
              </a:defRPr>
            </a:lvl1pPr>
          </a:lstStyle>
          <a:p>
            <a:pPr>
              <a:defRPr/>
            </a:pPr>
            <a:endParaRPr lang="en-US"/>
          </a:p>
        </p:txBody>
      </p:sp>
      <p:sp>
        <p:nvSpPr>
          <p:cNvPr id="16387" name="Rectangle 3"/>
          <p:cNvSpPr>
            <a:spLocks noGrp="1" noChangeArrowheads="1"/>
          </p:cNvSpPr>
          <p:nvPr>
            <p:ph type="dt" idx="1"/>
          </p:nvPr>
        </p:nvSpPr>
        <p:spPr bwMode="auto">
          <a:xfrm>
            <a:off x="3884613"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mn-ea"/>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88913" y="728663"/>
            <a:ext cx="6481762" cy="3646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389" name="Rectangle 5"/>
          <p:cNvSpPr>
            <a:spLocks noGrp="1" noChangeArrowheads="1"/>
          </p:cNvSpPr>
          <p:nvPr>
            <p:ph type="body" sz="quarter" idx="3"/>
          </p:nvPr>
        </p:nvSpPr>
        <p:spPr bwMode="auto">
          <a:xfrm>
            <a:off x="685800" y="4618038"/>
            <a:ext cx="5486400" cy="437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9236075"/>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ea typeface="+mn-ea"/>
              </a:defRPr>
            </a:lvl1pPr>
          </a:lstStyle>
          <a:p>
            <a:pPr>
              <a:defRPr/>
            </a:pPr>
            <a:endParaRPr lang="en-US"/>
          </a:p>
        </p:txBody>
      </p:sp>
      <p:sp>
        <p:nvSpPr>
          <p:cNvPr id="16391" name="Rectangle 7"/>
          <p:cNvSpPr>
            <a:spLocks noGrp="1" noChangeArrowheads="1"/>
          </p:cNvSpPr>
          <p:nvPr>
            <p:ph type="sldNum" sz="quarter" idx="5"/>
          </p:nvPr>
        </p:nvSpPr>
        <p:spPr bwMode="auto">
          <a:xfrm>
            <a:off x="3884613" y="9236075"/>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52B7726-5809-8241-ACF2-035AA777B25D}" type="slidenum">
              <a:rPr lang="en-US" altLang="en-US"/>
              <a:pPr/>
              <a:t>‹#›</a:t>
            </a:fld>
            <a:endParaRPr lang="en-US" altLang="en-US"/>
          </a:p>
        </p:txBody>
      </p:sp>
    </p:spTree>
    <p:extLst>
      <p:ext uri="{BB962C8B-B14F-4D97-AF65-F5344CB8AC3E}">
        <p14:creationId xmlns:p14="http://schemas.microsoft.com/office/powerpoint/2010/main" val="702694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Bộ vi xử lý CPU (Central Processing Unit) là cốt lõi của một máy vi tính. Những bộ vi xử lý tương thích của các hãng như AMD và Cyrix có cách phân bố chân vi mạch và hoạt động tương thích với xử lý của Intel, vì thế chúng ta sẽ chỉ nói đến vi xử lý của Intel, hãng chiếm thị phần lớn nhất thế giới về CPU.</a:t>
            </a:r>
          </a:p>
          <a:p>
            <a:pPr marL="0" marR="0" indent="0" algn="l" defTabSz="914400" rtl="0" eaLnBrk="0" fontAlgn="base" latinLnBrk="0" hangingPunct="0">
              <a:lnSpc>
                <a:spcPct val="100000"/>
              </a:lnSpc>
              <a:spcBef>
                <a:spcPct val="30000"/>
              </a:spcBef>
              <a:spcAft>
                <a:spcPct val="0"/>
              </a:spcAft>
              <a:buClrTx/>
              <a:buSzTx/>
              <a:buFontTx/>
              <a:buNone/>
              <a:tabLst/>
              <a:defRPr/>
            </a:pPr>
            <a:r>
              <a:rPr lang="en-US"/>
              <a:t>CPU là bộ não của máy tính, nó đóng vai trò thi hành chương trình lưu trong bộ nhớ chính bằng cách nạp lệnh, kiểm tra chúng rồi thi hành lần lượt từng lệnh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p>
          <a:p>
            <a:pPr marL="0" marR="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3</a:t>
            </a:fld>
            <a:endParaRPr lang="en-US" altLang="en-US"/>
          </a:p>
        </p:txBody>
      </p:sp>
    </p:spTree>
    <p:extLst>
      <p:ext uri="{BB962C8B-B14F-4D97-AF65-F5344CB8AC3E}">
        <p14:creationId xmlns:p14="http://schemas.microsoft.com/office/powerpoint/2010/main" val="1433102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12</a:t>
            </a:fld>
            <a:endParaRPr lang="en-US" altLang="en-US"/>
          </a:p>
        </p:txBody>
      </p:sp>
    </p:spTree>
    <p:extLst>
      <p:ext uri="{BB962C8B-B14F-4D97-AF65-F5344CB8AC3E}">
        <p14:creationId xmlns:p14="http://schemas.microsoft.com/office/powerpoint/2010/main" val="174227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13</a:t>
            </a:fld>
            <a:endParaRPr lang="en-US" altLang="en-US"/>
          </a:p>
        </p:txBody>
      </p:sp>
    </p:spTree>
    <p:extLst>
      <p:ext uri="{BB962C8B-B14F-4D97-AF65-F5344CB8AC3E}">
        <p14:creationId xmlns:p14="http://schemas.microsoft.com/office/powerpoint/2010/main" val="31226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14</a:t>
            </a:fld>
            <a:endParaRPr lang="en-US" altLang="en-US"/>
          </a:p>
        </p:txBody>
      </p:sp>
    </p:spTree>
    <p:extLst>
      <p:ext uri="{BB962C8B-B14F-4D97-AF65-F5344CB8AC3E}">
        <p14:creationId xmlns:p14="http://schemas.microsoft.com/office/powerpoint/2010/main" val="12535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15</a:t>
            </a:fld>
            <a:endParaRPr lang="en-US" altLang="en-US"/>
          </a:p>
        </p:txBody>
      </p:sp>
    </p:spTree>
    <p:extLst>
      <p:ext uri="{BB962C8B-B14F-4D97-AF65-F5344CB8AC3E}">
        <p14:creationId xmlns:p14="http://schemas.microsoft.com/office/powerpoint/2010/main" val="2015008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16</a:t>
            </a:fld>
            <a:endParaRPr lang="en-US" altLang="en-US"/>
          </a:p>
        </p:txBody>
      </p:sp>
    </p:spTree>
    <p:extLst>
      <p:ext uri="{BB962C8B-B14F-4D97-AF65-F5344CB8AC3E}">
        <p14:creationId xmlns:p14="http://schemas.microsoft.com/office/powerpoint/2010/main" val="716980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17</a:t>
            </a:fld>
            <a:endParaRPr lang="en-US" altLang="en-US"/>
          </a:p>
        </p:txBody>
      </p:sp>
    </p:spTree>
    <p:extLst>
      <p:ext uri="{BB962C8B-B14F-4D97-AF65-F5344CB8AC3E}">
        <p14:creationId xmlns:p14="http://schemas.microsoft.com/office/powerpoint/2010/main" val="142298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18</a:t>
            </a:fld>
            <a:endParaRPr lang="en-US" altLang="en-US"/>
          </a:p>
        </p:txBody>
      </p:sp>
    </p:spTree>
    <p:extLst>
      <p:ext uri="{BB962C8B-B14F-4D97-AF65-F5344CB8AC3E}">
        <p14:creationId xmlns:p14="http://schemas.microsoft.com/office/powerpoint/2010/main" val="178782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19</a:t>
            </a:fld>
            <a:endParaRPr lang="en-US" altLang="en-US"/>
          </a:p>
        </p:txBody>
      </p:sp>
    </p:spTree>
    <p:extLst>
      <p:ext uri="{BB962C8B-B14F-4D97-AF65-F5344CB8AC3E}">
        <p14:creationId xmlns:p14="http://schemas.microsoft.com/office/powerpoint/2010/main" val="1506264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Dùng</a:t>
            </a:r>
            <a:r>
              <a:rPr lang="en-US" baseline="0"/>
              <a:t> các mạch logic  lập trình được hoặc mạch logic ngẫu nhiên để thiết kế mạch điện tử cho mạch Automat hữu hạn này để lưu trữ trạng thái</a:t>
            </a:r>
          </a:p>
          <a:p>
            <a:r>
              <a:rPr lang="en-US" baseline="0"/>
              <a:t>Dùng nhiều trong bộ xử lý RISC</a:t>
            </a:r>
            <a:endParaRPr lang="en-US"/>
          </a:p>
        </p:txBody>
      </p:sp>
      <p:sp>
        <p:nvSpPr>
          <p:cNvPr id="4" name="Slide Number Placeholder 3"/>
          <p:cNvSpPr>
            <a:spLocks noGrp="1"/>
          </p:cNvSpPr>
          <p:nvPr>
            <p:ph type="sldNum" sz="quarter" idx="10"/>
          </p:nvPr>
        </p:nvSpPr>
        <p:spPr/>
        <p:txBody>
          <a:bodyPr/>
          <a:lstStyle/>
          <a:p>
            <a:fld id="{52D2CFFA-0B66-48B9-B060-0717A9F3E7E0}" type="slidenum">
              <a:rPr lang="en-US" smtClean="0"/>
              <a:t>22</a:t>
            </a:fld>
            <a:endParaRPr lang="en-US"/>
          </a:p>
        </p:txBody>
      </p:sp>
    </p:spTree>
    <p:extLst>
      <p:ext uri="{BB962C8B-B14F-4D97-AF65-F5344CB8AC3E}">
        <p14:creationId xmlns:p14="http://schemas.microsoft.com/office/powerpoint/2010/main" val="762517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D2CFFA-0B66-48B9-B060-0717A9F3E7E0}" type="slidenum">
              <a:rPr lang="en-US" smtClean="0"/>
              <a:t>23</a:t>
            </a:fld>
            <a:endParaRPr lang="en-US"/>
          </a:p>
        </p:txBody>
      </p:sp>
    </p:spTree>
    <p:extLst>
      <p:ext uri="{BB962C8B-B14F-4D97-AF65-F5344CB8AC3E}">
        <p14:creationId xmlns:p14="http://schemas.microsoft.com/office/powerpoint/2010/main" val="36931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4</a:t>
            </a:fld>
            <a:endParaRPr lang="en-US" altLang="en-US"/>
          </a:p>
        </p:txBody>
      </p:sp>
    </p:spTree>
    <p:extLst>
      <p:ext uri="{BB962C8B-B14F-4D97-AF65-F5344CB8AC3E}">
        <p14:creationId xmlns:p14="http://schemas.microsoft.com/office/powerpoint/2010/main" val="198814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Ứng</a:t>
            </a:r>
            <a:r>
              <a:rPr lang="en-US" baseline="0"/>
              <a:t> dụng, ROM, CISC</a:t>
            </a:r>
            <a:endParaRPr lang="en-US"/>
          </a:p>
        </p:txBody>
      </p:sp>
      <p:sp>
        <p:nvSpPr>
          <p:cNvPr id="4" name="Slide Number Placeholder 3"/>
          <p:cNvSpPr>
            <a:spLocks noGrp="1"/>
          </p:cNvSpPr>
          <p:nvPr>
            <p:ph type="sldNum" sz="quarter" idx="10"/>
          </p:nvPr>
        </p:nvSpPr>
        <p:spPr/>
        <p:txBody>
          <a:bodyPr/>
          <a:lstStyle/>
          <a:p>
            <a:fld id="{52D2CFFA-0B66-48B9-B060-0717A9F3E7E0}" type="slidenum">
              <a:rPr lang="en-US" smtClean="0"/>
              <a:t>24</a:t>
            </a:fld>
            <a:endParaRPr lang="en-US"/>
          </a:p>
        </p:txBody>
      </p:sp>
    </p:spTree>
    <p:extLst>
      <p:ext uri="{BB962C8B-B14F-4D97-AF65-F5344CB8AC3E}">
        <p14:creationId xmlns:p14="http://schemas.microsoft.com/office/powerpoint/2010/main" val="565055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CISC:</a:t>
            </a:r>
            <a:r>
              <a:rPr lang="en-US" baseline="0"/>
              <a:t> cài đặt mỗi 1 lệnh bằng cách viết 1 tập vi lệnh cho lệnh đó </a:t>
            </a:r>
            <a:endParaRPr lang="en-US"/>
          </a:p>
        </p:txBody>
      </p:sp>
      <p:sp>
        <p:nvSpPr>
          <p:cNvPr id="4" name="Slide Number Placeholder 3"/>
          <p:cNvSpPr>
            <a:spLocks noGrp="1"/>
          </p:cNvSpPr>
          <p:nvPr>
            <p:ph type="sldNum" sz="quarter" idx="10"/>
          </p:nvPr>
        </p:nvSpPr>
        <p:spPr/>
        <p:txBody>
          <a:bodyPr/>
          <a:lstStyle/>
          <a:p>
            <a:fld id="{52D2CFFA-0B66-48B9-B060-0717A9F3E7E0}" type="slidenum">
              <a:rPr lang="en-US" smtClean="0"/>
              <a:t>25</a:t>
            </a:fld>
            <a:endParaRPr lang="en-US"/>
          </a:p>
        </p:txBody>
      </p:sp>
    </p:spTree>
    <p:extLst>
      <p:ext uri="{BB962C8B-B14F-4D97-AF65-F5344CB8AC3E}">
        <p14:creationId xmlns:p14="http://schemas.microsoft.com/office/powerpoint/2010/main" val="1500810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91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05946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9428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36262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786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96109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57789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6593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5</a:t>
            </a:fld>
            <a:endParaRPr lang="en-US" altLang="en-US"/>
          </a:p>
        </p:txBody>
      </p:sp>
    </p:spTree>
    <p:extLst>
      <p:ext uri="{BB962C8B-B14F-4D97-AF65-F5344CB8AC3E}">
        <p14:creationId xmlns:p14="http://schemas.microsoft.com/office/powerpoint/2010/main" val="1811909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24771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62972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9857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3294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6</a:t>
            </a:fld>
            <a:endParaRPr lang="en-US" altLang="en-US"/>
          </a:p>
        </p:txBody>
      </p:sp>
    </p:spTree>
    <p:extLst>
      <p:ext uri="{BB962C8B-B14F-4D97-AF65-F5344CB8AC3E}">
        <p14:creationId xmlns:p14="http://schemas.microsoft.com/office/powerpoint/2010/main" val="21828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7</a:t>
            </a:fld>
            <a:endParaRPr lang="en-US" altLang="en-US"/>
          </a:p>
        </p:txBody>
      </p:sp>
    </p:spTree>
    <p:extLst>
      <p:ext uri="{BB962C8B-B14F-4D97-AF65-F5344CB8AC3E}">
        <p14:creationId xmlns:p14="http://schemas.microsoft.com/office/powerpoint/2010/main" val="105867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8</a:t>
            </a:fld>
            <a:endParaRPr lang="en-US" altLang="en-US"/>
          </a:p>
        </p:txBody>
      </p:sp>
    </p:spTree>
    <p:extLst>
      <p:ext uri="{BB962C8B-B14F-4D97-AF65-F5344CB8AC3E}">
        <p14:creationId xmlns:p14="http://schemas.microsoft.com/office/powerpoint/2010/main" val="455967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9</a:t>
            </a:fld>
            <a:endParaRPr lang="en-US" altLang="en-US"/>
          </a:p>
        </p:txBody>
      </p:sp>
    </p:spTree>
    <p:extLst>
      <p:ext uri="{BB962C8B-B14F-4D97-AF65-F5344CB8AC3E}">
        <p14:creationId xmlns:p14="http://schemas.microsoft.com/office/powerpoint/2010/main" val="116574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10</a:t>
            </a:fld>
            <a:endParaRPr lang="en-US" altLang="en-US"/>
          </a:p>
        </p:txBody>
      </p:sp>
    </p:spTree>
    <p:extLst>
      <p:ext uri="{BB962C8B-B14F-4D97-AF65-F5344CB8AC3E}">
        <p14:creationId xmlns:p14="http://schemas.microsoft.com/office/powerpoint/2010/main" val="166502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ơ</a:t>
            </a:r>
          </a:p>
        </p:txBody>
      </p:sp>
      <p:sp>
        <p:nvSpPr>
          <p:cNvPr id="4" name="Slide Number Placeholder 3"/>
          <p:cNvSpPr>
            <a:spLocks noGrp="1"/>
          </p:cNvSpPr>
          <p:nvPr>
            <p:ph type="sldNum" sz="quarter" idx="10"/>
          </p:nvPr>
        </p:nvSpPr>
        <p:spPr/>
        <p:txBody>
          <a:bodyPr/>
          <a:lstStyle/>
          <a:p>
            <a:fld id="{652B7726-5809-8241-ACF2-035AA777B25D}" type="slidenum">
              <a:rPr lang="en-US" altLang="en-US" smtClean="0"/>
              <a:pPr/>
              <a:t>11</a:t>
            </a:fld>
            <a:endParaRPr lang="en-US" altLang="en-US"/>
          </a:p>
        </p:txBody>
      </p:sp>
    </p:spTree>
    <p:extLst>
      <p:ext uri="{BB962C8B-B14F-4D97-AF65-F5344CB8AC3E}">
        <p14:creationId xmlns:p14="http://schemas.microsoft.com/office/powerpoint/2010/main" val="857963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16" name="Rectangle 56"/>
          <p:cNvSpPr>
            <a:spLocks noChangeArrowheads="1"/>
          </p:cNvSpPr>
          <p:nvPr userDrawn="1"/>
        </p:nvSpPr>
        <p:spPr bwMode="gray">
          <a:xfrm>
            <a:off x="0" y="0"/>
            <a:ext cx="12192000" cy="6858000"/>
          </a:xfrm>
          <a:prstGeom prst="rect">
            <a:avLst/>
          </a:prstGeom>
          <a:gradFill rotWithShape="1">
            <a:gsLst>
              <a:gs pos="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20" name="Oval 60"/>
          <p:cNvSpPr>
            <a:spLocks noChangeArrowheads="1"/>
          </p:cNvSpPr>
          <p:nvPr/>
        </p:nvSpPr>
        <p:spPr bwMode="gray">
          <a:xfrm>
            <a:off x="615952" y="663576"/>
            <a:ext cx="5795433" cy="4378325"/>
          </a:xfrm>
          <a:prstGeom prst="ellipse">
            <a:avLst/>
          </a:prstGeom>
          <a:gradFill rotWithShape="1">
            <a:gsLst>
              <a:gs pos="0">
                <a:schemeClr val="accent1">
                  <a:gamma/>
                  <a:tint val="57255"/>
                  <a:invGamma/>
                </a:schemeClr>
              </a:gs>
              <a:gs pos="100000">
                <a:schemeClr val="accent1">
                  <a:alpha val="5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21" name="Freeform 61"/>
          <p:cNvSpPr>
            <a:spLocks/>
          </p:cNvSpPr>
          <p:nvPr/>
        </p:nvSpPr>
        <p:spPr bwMode="ltGray">
          <a:xfrm>
            <a:off x="0" y="0"/>
            <a:ext cx="2573867" cy="3775075"/>
          </a:xfrm>
          <a:custGeom>
            <a:avLst/>
            <a:gdLst>
              <a:gd name="T0" fmla="*/ 695 w 1258"/>
              <a:gd name="T1" fmla="*/ 0 h 2809"/>
              <a:gd name="T2" fmla="*/ 454 w 1258"/>
              <a:gd name="T3" fmla="*/ 2809 h 2809"/>
              <a:gd name="T4" fmla="*/ 1258 w 1258"/>
              <a:gd name="T5" fmla="*/ 0 h 2809"/>
              <a:gd name="T6" fmla="*/ 695 w 1258"/>
              <a:gd name="T7" fmla="*/ 0 h 2809"/>
            </a:gdLst>
            <a:ahLst/>
            <a:cxnLst>
              <a:cxn ang="0">
                <a:pos x="T0" y="T1"/>
              </a:cxn>
              <a:cxn ang="0">
                <a:pos x="T2" y="T3"/>
              </a:cxn>
              <a:cxn ang="0">
                <a:pos x="T4" y="T5"/>
              </a:cxn>
              <a:cxn ang="0">
                <a:pos x="T6" y="T7"/>
              </a:cxn>
            </a:cxnLst>
            <a:rect l="0" t="0" r="r" b="b"/>
            <a:pathLst>
              <a:path w="1258" h="2809">
                <a:moveTo>
                  <a:pt x="695" y="0"/>
                </a:moveTo>
                <a:cubicBezTo>
                  <a:pt x="6" y="1152"/>
                  <a:pt x="0" y="2211"/>
                  <a:pt x="454" y="2809"/>
                </a:cubicBezTo>
                <a:cubicBezTo>
                  <a:pt x="72" y="2292"/>
                  <a:pt x="142" y="1017"/>
                  <a:pt x="1258" y="0"/>
                </a:cubicBezTo>
                <a:lnTo>
                  <a:pt x="695" y="0"/>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22" name="Freeform 62"/>
          <p:cNvSpPr>
            <a:spLocks/>
          </p:cNvSpPr>
          <p:nvPr/>
        </p:nvSpPr>
        <p:spPr bwMode="ltGray">
          <a:xfrm>
            <a:off x="1384301" y="0"/>
            <a:ext cx="10807700" cy="6269038"/>
          </a:xfrm>
          <a:custGeom>
            <a:avLst/>
            <a:gdLst>
              <a:gd name="T0" fmla="*/ 5106 w 5106"/>
              <a:gd name="T1" fmla="*/ 0 h 3949"/>
              <a:gd name="T2" fmla="*/ 5106 w 5106"/>
              <a:gd name="T3" fmla="*/ 483 h 3949"/>
              <a:gd name="T4" fmla="*/ 3925 w 5106"/>
              <a:gd name="T5" fmla="*/ 2242 h 3949"/>
              <a:gd name="T6" fmla="*/ 0 w 5106"/>
              <a:gd name="T7" fmla="*/ 2761 h 3949"/>
              <a:gd name="T8" fmla="*/ 3271 w 5106"/>
              <a:gd name="T9" fmla="*/ 2335 h 3949"/>
              <a:gd name="T10" fmla="*/ 4444 w 5106"/>
              <a:gd name="T11" fmla="*/ 0 h 3949"/>
              <a:gd name="T12" fmla="*/ 5106 w 5106"/>
              <a:gd name="T13" fmla="*/ 0 h 3949"/>
            </a:gdLst>
            <a:ahLst/>
            <a:cxnLst>
              <a:cxn ang="0">
                <a:pos x="T0" y="T1"/>
              </a:cxn>
              <a:cxn ang="0">
                <a:pos x="T2" y="T3"/>
              </a:cxn>
              <a:cxn ang="0">
                <a:pos x="T4" y="T5"/>
              </a:cxn>
              <a:cxn ang="0">
                <a:pos x="T6" y="T7"/>
              </a:cxn>
              <a:cxn ang="0">
                <a:pos x="T8" y="T9"/>
              </a:cxn>
              <a:cxn ang="0">
                <a:pos x="T10" y="T11"/>
              </a:cxn>
              <a:cxn ang="0">
                <a:pos x="T12" y="T13"/>
              </a:cxn>
            </a:cxnLst>
            <a:rect l="0" t="0" r="r" b="b"/>
            <a:pathLst>
              <a:path w="5106" h="3949">
                <a:moveTo>
                  <a:pt x="5106" y="0"/>
                </a:moveTo>
                <a:lnTo>
                  <a:pt x="5106" y="483"/>
                </a:lnTo>
                <a:cubicBezTo>
                  <a:pt x="5027" y="761"/>
                  <a:pt x="4800" y="1425"/>
                  <a:pt x="3925" y="2242"/>
                </a:cubicBezTo>
                <a:cubicBezTo>
                  <a:pt x="3050" y="3059"/>
                  <a:pt x="1138" y="3949"/>
                  <a:pt x="0" y="2761"/>
                </a:cubicBezTo>
                <a:cubicBezTo>
                  <a:pt x="1195" y="3842"/>
                  <a:pt x="2752" y="2662"/>
                  <a:pt x="3271" y="2335"/>
                </a:cubicBezTo>
                <a:cubicBezTo>
                  <a:pt x="3790" y="2008"/>
                  <a:pt x="4431" y="705"/>
                  <a:pt x="4444" y="0"/>
                </a:cubicBezTo>
                <a:cubicBezTo>
                  <a:pt x="4444" y="0"/>
                  <a:pt x="5106" y="0"/>
                  <a:pt x="5106" y="0"/>
                </a:cubicBezTo>
                <a:close/>
              </a:path>
            </a:pathLst>
          </a:custGeom>
          <a:gradFill rotWithShape="1">
            <a:gsLst>
              <a:gs pos="0">
                <a:schemeClr val="accent1">
                  <a:gamma/>
                  <a:tint val="0"/>
                  <a:invGamma/>
                  <a:alpha val="60001"/>
                </a:schemeClr>
              </a:gs>
              <a:gs pos="100000">
                <a:schemeClr val="accent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41079" name="Group 119"/>
          <p:cNvGrpSpPr>
            <a:grpSpLocks/>
          </p:cNvGrpSpPr>
          <p:nvPr/>
        </p:nvGrpSpPr>
        <p:grpSpPr bwMode="auto">
          <a:xfrm>
            <a:off x="762000" y="1041400"/>
            <a:ext cx="5376333" cy="3600450"/>
            <a:chOff x="219" y="854"/>
            <a:chExt cx="2540" cy="2268"/>
          </a:xfrm>
        </p:grpSpPr>
        <p:sp>
          <p:nvSpPr>
            <p:cNvPr id="41025" name="Oval 65"/>
            <p:cNvSpPr>
              <a:spLocks noChangeArrowheads="1"/>
            </p:cNvSpPr>
            <p:nvPr userDrawn="1"/>
          </p:nvSpPr>
          <p:spPr bwMode="gray">
            <a:xfrm>
              <a:off x="431" y="869"/>
              <a:ext cx="2223" cy="2253"/>
            </a:xfrm>
            <a:prstGeom prst="ellipse">
              <a:avLst/>
            </a:pr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26" name="Freeform 66"/>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27" name="Freeform 67"/>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28" name="Freeform 68"/>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29" name="Freeform 69"/>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0" name="Freeform 70"/>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1" name="Freeform 71"/>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2" name="Freeform 72"/>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3" name="Freeform 73"/>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4" name="Freeform 74"/>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5" name="Freeform 75"/>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6" name="Freeform 76"/>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7" name="Freeform 77"/>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8" name="Freeform 78"/>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9" name="Freeform 79"/>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0" name="Freeform 80"/>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1" name="Freeform 81"/>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2" name="Freeform 82"/>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3" name="Freeform 83"/>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4" name="Freeform 84"/>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5" name="Freeform 85"/>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6" name="Freeform 86"/>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7" name="Freeform 87"/>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8" name="Oval 88"/>
            <p:cNvSpPr>
              <a:spLocks noChangeArrowheads="1"/>
            </p:cNvSpPr>
            <p:nvPr userDrawn="1"/>
          </p:nvSpPr>
          <p:spPr bwMode="gray">
            <a:xfrm>
              <a:off x="1261" y="877"/>
              <a:ext cx="581" cy="126"/>
            </a:xfrm>
            <a:prstGeom prst="ellipse">
              <a:avLst/>
            </a:pr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9" name="Freeform 89"/>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50" name="Freeform 90"/>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41052" name="Freeform 92"/>
          <p:cNvSpPr>
            <a:spLocks/>
          </p:cNvSpPr>
          <p:nvPr/>
        </p:nvSpPr>
        <p:spPr bwMode="gray">
          <a:xfrm>
            <a:off x="2167467" y="1193801"/>
            <a:ext cx="2931584" cy="3355975"/>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gradFill rotWithShape="1">
            <a:gsLst>
              <a:gs pos="0">
                <a:srgbClr val="FFFFFF"/>
              </a:gs>
              <a:gs pos="100000">
                <a:srgbClr val="FFFFFF">
                  <a:gamma/>
                  <a:shade val="95294"/>
                  <a:invGamma/>
                </a:srgbClr>
              </a:gs>
            </a:gsLst>
            <a:lin ang="0" scaled="1"/>
          </a:gradFill>
          <a:ln>
            <a:noFill/>
          </a:ln>
          <a:effectLst>
            <a:outerShdw blurRad="63500" dist="17961" dir="81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41053" name="Freeform 93"/>
          <p:cNvSpPr>
            <a:spLocks/>
          </p:cNvSpPr>
          <p:nvPr/>
        </p:nvSpPr>
        <p:spPr bwMode="gray">
          <a:xfrm>
            <a:off x="3200400" y="2613025"/>
            <a:ext cx="400051" cy="114300"/>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outerShdw blurRad="63500" dist="38100" dir="108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41054" name="Freeform 94"/>
          <p:cNvSpPr>
            <a:spLocks/>
          </p:cNvSpPr>
          <p:nvPr/>
        </p:nvSpPr>
        <p:spPr bwMode="gray">
          <a:xfrm>
            <a:off x="3600451" y="2714626"/>
            <a:ext cx="237067" cy="74613"/>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outerShdw blurRad="63500" dist="38100" dir="108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41055" name="Freeform 95"/>
          <p:cNvSpPr>
            <a:spLocks/>
          </p:cNvSpPr>
          <p:nvPr/>
        </p:nvSpPr>
        <p:spPr bwMode="gray">
          <a:xfrm>
            <a:off x="4313767" y="1209676"/>
            <a:ext cx="1602317" cy="1717675"/>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gradFill rotWithShape="1">
            <a:gsLst>
              <a:gs pos="0">
                <a:srgbClr val="FFFFFF"/>
              </a:gs>
              <a:gs pos="100000">
                <a:srgbClr val="FFFFFF">
                  <a:gamma/>
                  <a:shade val="92157"/>
                  <a:invGamma/>
                </a:srgbClr>
              </a:gs>
            </a:gsLst>
            <a:lin ang="0" scaled="1"/>
          </a:gradFill>
          <a:ln>
            <a:noFill/>
          </a:ln>
          <a:effectLst>
            <a:outerShdw blurRad="63500" dist="127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grpSp>
        <p:nvGrpSpPr>
          <p:cNvPr id="41059" name="Group 99"/>
          <p:cNvGrpSpPr>
            <a:grpSpLocks/>
          </p:cNvGrpSpPr>
          <p:nvPr/>
        </p:nvGrpSpPr>
        <p:grpSpPr bwMode="auto">
          <a:xfrm rot="37656804">
            <a:off x="7256198" y="2956719"/>
            <a:ext cx="312738" cy="508000"/>
            <a:chOff x="-3017" y="2976"/>
            <a:chExt cx="93" cy="113"/>
          </a:xfrm>
        </p:grpSpPr>
        <p:sp>
          <p:nvSpPr>
            <p:cNvPr id="41060" name="AutoShape 100"/>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1" name="Freeform 101"/>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41062" name="AutoShape 102"/>
          <p:cNvSpPr>
            <a:spLocks noChangeArrowheads="1"/>
          </p:cNvSpPr>
          <p:nvPr/>
        </p:nvSpPr>
        <p:spPr bwMode="gray">
          <a:xfrm rot="7200000">
            <a:off x="-177270" y="-1793346"/>
            <a:ext cx="6353175" cy="8961967"/>
          </a:xfrm>
          <a:custGeom>
            <a:avLst/>
            <a:gdLst>
              <a:gd name="G0" fmla="+- 10696 0 0"/>
              <a:gd name="G1" fmla="+- -11780332 0 0"/>
              <a:gd name="G2" fmla="+- 0 0 -11780332"/>
              <a:gd name="T0" fmla="*/ 0 256 1"/>
              <a:gd name="T1" fmla="*/ 180 256 1"/>
              <a:gd name="G3" fmla="+- -11780332 T0 T1"/>
              <a:gd name="T2" fmla="*/ 0 256 1"/>
              <a:gd name="T3" fmla="*/ 90 256 1"/>
              <a:gd name="G4" fmla="+- -11780332 T2 T3"/>
              <a:gd name="G5" fmla="*/ G4 2 1"/>
              <a:gd name="T4" fmla="*/ 90 256 1"/>
              <a:gd name="T5" fmla="*/ 0 256 1"/>
              <a:gd name="G6" fmla="+- -11780332 T4 T5"/>
              <a:gd name="G7" fmla="*/ G6 2 1"/>
              <a:gd name="G8" fmla="abs -1178033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696"/>
              <a:gd name="G18" fmla="*/ 10696 1 2"/>
              <a:gd name="G19" fmla="+- G18 5400 0"/>
              <a:gd name="G20" fmla="cos G19 -11780332"/>
              <a:gd name="G21" fmla="sin G19 -11780332"/>
              <a:gd name="G22" fmla="+- G20 10800 0"/>
              <a:gd name="G23" fmla="+- G21 10800 0"/>
              <a:gd name="G24" fmla="+- 10800 0 G20"/>
              <a:gd name="G25" fmla="+- 10696 10800 0"/>
              <a:gd name="G26" fmla="?: G9 G17 G25"/>
              <a:gd name="G27" fmla="?: G9 0 21600"/>
              <a:gd name="G28" fmla="cos 10800 -11780332"/>
              <a:gd name="G29" fmla="sin 10800 -11780332"/>
              <a:gd name="G30" fmla="sin 10696 -11780332"/>
              <a:gd name="G31" fmla="+- G28 10800 0"/>
              <a:gd name="G32" fmla="+- G29 10800 0"/>
              <a:gd name="G33" fmla="+- G30 10800 0"/>
              <a:gd name="G34" fmla="?: G4 0 G31"/>
              <a:gd name="G35" fmla="?: -11780332 G34 0"/>
              <a:gd name="G36" fmla="?: G6 G35 G31"/>
              <a:gd name="G37" fmla="+- 21600 0 G36"/>
              <a:gd name="G38" fmla="?: G4 0 G33"/>
              <a:gd name="G39" fmla="?: -11780332 G38 G32"/>
              <a:gd name="G40" fmla="?: G6 G39 0"/>
              <a:gd name="G41" fmla="?: G4 G32 21600"/>
              <a:gd name="G42" fmla="?: G6 G41 G33"/>
              <a:gd name="T12" fmla="*/ 10800 w 21600"/>
              <a:gd name="T13" fmla="*/ 0 h 21600"/>
              <a:gd name="T14" fmla="*/ 52 w 21600"/>
              <a:gd name="T15" fmla="*/ 10753 h 21600"/>
              <a:gd name="T16" fmla="*/ 10800 w 21600"/>
              <a:gd name="T17" fmla="*/ 104 h 21600"/>
              <a:gd name="T18" fmla="*/ 21548 w 21600"/>
              <a:gd name="T19" fmla="*/ 1075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4" y="10754"/>
                </a:moveTo>
                <a:cubicBezTo>
                  <a:pt x="129" y="4864"/>
                  <a:pt x="4910" y="103"/>
                  <a:pt x="10800" y="103"/>
                </a:cubicBezTo>
                <a:cubicBezTo>
                  <a:pt x="16689" y="103"/>
                  <a:pt x="21470" y="4864"/>
                  <a:pt x="21495" y="10754"/>
                </a:cubicBezTo>
                <a:lnTo>
                  <a:pt x="21599" y="10753"/>
                </a:lnTo>
                <a:cubicBezTo>
                  <a:pt x="21574" y="4807"/>
                  <a:pt x="16746" y="0"/>
                  <a:pt x="10799" y="0"/>
                </a:cubicBezTo>
                <a:cubicBezTo>
                  <a:pt x="4853" y="0"/>
                  <a:pt x="25" y="4807"/>
                  <a:pt x="0" y="10753"/>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63" name="Group 103"/>
          <p:cNvGrpSpPr>
            <a:grpSpLocks/>
          </p:cNvGrpSpPr>
          <p:nvPr/>
        </p:nvGrpSpPr>
        <p:grpSpPr bwMode="auto">
          <a:xfrm>
            <a:off x="1606552" y="650875"/>
            <a:ext cx="3879849" cy="4387850"/>
            <a:chOff x="618" y="608"/>
            <a:chExt cx="1833" cy="2764"/>
          </a:xfrm>
        </p:grpSpPr>
        <p:sp>
          <p:nvSpPr>
            <p:cNvPr id="41064" name="Freeform 104"/>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65" name="Freeform 105"/>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1067" name="Group 107"/>
          <p:cNvGrpSpPr>
            <a:grpSpLocks/>
          </p:cNvGrpSpPr>
          <p:nvPr/>
        </p:nvGrpSpPr>
        <p:grpSpPr bwMode="auto">
          <a:xfrm rot="43528641">
            <a:off x="2944284" y="6180139"/>
            <a:ext cx="254000" cy="231775"/>
            <a:chOff x="-3017" y="2976"/>
            <a:chExt cx="93" cy="113"/>
          </a:xfrm>
        </p:grpSpPr>
        <p:sp>
          <p:nvSpPr>
            <p:cNvPr id="41068" name="AutoShape 10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9" name="Freeform 10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1070" name="Group 110"/>
          <p:cNvGrpSpPr>
            <a:grpSpLocks/>
          </p:cNvGrpSpPr>
          <p:nvPr/>
        </p:nvGrpSpPr>
        <p:grpSpPr bwMode="auto">
          <a:xfrm>
            <a:off x="-304800" y="779463"/>
            <a:ext cx="9042400" cy="5676900"/>
            <a:chOff x="0" y="744"/>
            <a:chExt cx="4272" cy="3576"/>
          </a:xfrm>
        </p:grpSpPr>
        <p:sp>
          <p:nvSpPr>
            <p:cNvPr id="41071" name="Freeform 111"/>
            <p:cNvSpPr>
              <a:spLocks/>
            </p:cNvSpPr>
            <p:nvPr userDrawn="1"/>
          </p:nvSpPr>
          <p:spPr bwMode="gray">
            <a:xfrm>
              <a:off x="0" y="3992"/>
              <a:ext cx="486" cy="328"/>
            </a:xfrm>
            <a:custGeom>
              <a:avLst/>
              <a:gdLst>
                <a:gd name="T0" fmla="*/ 0 w 486"/>
                <a:gd name="T1" fmla="*/ 0 h 328"/>
                <a:gd name="T2" fmla="*/ 0 w 486"/>
                <a:gd name="T3" fmla="*/ 60 h 328"/>
                <a:gd name="T4" fmla="*/ 384 w 486"/>
                <a:gd name="T5" fmla="*/ 328 h 328"/>
                <a:gd name="T6" fmla="*/ 486 w 486"/>
                <a:gd name="T7" fmla="*/ 328 h 328"/>
                <a:gd name="T8" fmla="*/ 0 w 486"/>
                <a:gd name="T9" fmla="*/ 0 h 328"/>
              </a:gdLst>
              <a:ahLst/>
              <a:cxnLst>
                <a:cxn ang="0">
                  <a:pos x="T0" y="T1"/>
                </a:cxn>
                <a:cxn ang="0">
                  <a:pos x="T2" y="T3"/>
                </a:cxn>
                <a:cxn ang="0">
                  <a:pos x="T4" y="T5"/>
                </a:cxn>
                <a:cxn ang="0">
                  <a:pos x="T6" y="T7"/>
                </a:cxn>
                <a:cxn ang="0">
                  <a:pos x="T8" y="T9"/>
                </a:cxn>
              </a:cxnLst>
              <a:rect l="0" t="0" r="r" b="b"/>
              <a:pathLst>
                <a:path w="486" h="328">
                  <a:moveTo>
                    <a:pt x="0" y="0"/>
                  </a:moveTo>
                  <a:lnTo>
                    <a:pt x="0" y="60"/>
                  </a:lnTo>
                  <a:cubicBezTo>
                    <a:pt x="0" y="60"/>
                    <a:pt x="162" y="212"/>
                    <a:pt x="384" y="328"/>
                  </a:cubicBezTo>
                  <a:cubicBezTo>
                    <a:pt x="435" y="328"/>
                    <a:pt x="486" y="328"/>
                    <a:pt x="486" y="328"/>
                  </a:cubicBezTo>
                  <a:cubicBezTo>
                    <a:pt x="218" y="192"/>
                    <a:pt x="0" y="0"/>
                    <a:pt x="0" y="0"/>
                  </a:cubicBez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41072" name="Freeform 112"/>
            <p:cNvSpPr>
              <a:spLocks/>
            </p:cNvSpPr>
            <p:nvPr userDrawn="1"/>
          </p:nvSpPr>
          <p:spPr bwMode="gray">
            <a:xfrm>
              <a:off x="2648" y="744"/>
              <a:ext cx="1624" cy="3576"/>
            </a:xfrm>
            <a:custGeom>
              <a:avLst/>
              <a:gdLst>
                <a:gd name="T0" fmla="*/ 0 w 1624"/>
                <a:gd name="T1" fmla="*/ 3576 h 3576"/>
                <a:gd name="T2" fmla="*/ 96 w 1624"/>
                <a:gd name="T3" fmla="*/ 3576 h 3576"/>
                <a:gd name="T4" fmla="*/ 1548 w 1624"/>
                <a:gd name="T5" fmla="*/ 1264 h 3576"/>
                <a:gd name="T6" fmla="*/ 1156 w 1624"/>
                <a:gd name="T7" fmla="*/ 0 h 3576"/>
                <a:gd name="T8" fmla="*/ 1102 w 1624"/>
                <a:gd name="T9" fmla="*/ 30 h 3576"/>
                <a:gd name="T10" fmla="*/ 1496 w 1624"/>
                <a:gd name="T11" fmla="*/ 1268 h 3576"/>
                <a:gd name="T12" fmla="*/ 0 w 1624"/>
                <a:gd name="T13" fmla="*/ 3576 h 3576"/>
              </a:gdLst>
              <a:ahLst/>
              <a:cxnLst>
                <a:cxn ang="0">
                  <a:pos x="T0" y="T1"/>
                </a:cxn>
                <a:cxn ang="0">
                  <a:pos x="T2" y="T3"/>
                </a:cxn>
                <a:cxn ang="0">
                  <a:pos x="T4" y="T5"/>
                </a:cxn>
                <a:cxn ang="0">
                  <a:pos x="T6" y="T7"/>
                </a:cxn>
                <a:cxn ang="0">
                  <a:pos x="T8" y="T9"/>
                </a:cxn>
                <a:cxn ang="0">
                  <a:pos x="T10" y="T11"/>
                </a:cxn>
                <a:cxn ang="0">
                  <a:pos x="T12" y="T13"/>
                </a:cxn>
              </a:cxnLst>
              <a:rect l="0" t="0" r="r" b="b"/>
              <a:pathLst>
                <a:path w="1624" h="3576">
                  <a:moveTo>
                    <a:pt x="0" y="3576"/>
                  </a:moveTo>
                  <a:cubicBezTo>
                    <a:pt x="0" y="3576"/>
                    <a:pt x="48" y="3576"/>
                    <a:pt x="96" y="3576"/>
                  </a:cubicBezTo>
                  <a:cubicBezTo>
                    <a:pt x="1624" y="2814"/>
                    <a:pt x="1548" y="1264"/>
                    <a:pt x="1548" y="1264"/>
                  </a:cubicBezTo>
                  <a:cubicBezTo>
                    <a:pt x="1548" y="1264"/>
                    <a:pt x="1558" y="558"/>
                    <a:pt x="1156" y="0"/>
                  </a:cubicBezTo>
                  <a:cubicBezTo>
                    <a:pt x="1129" y="15"/>
                    <a:pt x="1102" y="30"/>
                    <a:pt x="1102" y="30"/>
                  </a:cubicBezTo>
                  <a:cubicBezTo>
                    <a:pt x="1480" y="492"/>
                    <a:pt x="1496" y="1268"/>
                    <a:pt x="1496" y="1268"/>
                  </a:cubicBezTo>
                  <a:cubicBezTo>
                    <a:pt x="1496" y="1268"/>
                    <a:pt x="1552" y="2850"/>
                    <a:pt x="0" y="3576"/>
                  </a:cubicBez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grpSp>
      <p:sp>
        <p:nvSpPr>
          <p:cNvPr id="41073" name="Rectangle 113"/>
          <p:cNvSpPr>
            <a:spLocks noGrp="1" noChangeArrowheads="1"/>
          </p:cNvSpPr>
          <p:nvPr>
            <p:ph type="ctrTitle"/>
          </p:nvPr>
        </p:nvSpPr>
        <p:spPr bwMode="gray">
          <a:xfrm>
            <a:off x="1246718" y="4865689"/>
            <a:ext cx="10329333" cy="1470025"/>
          </a:xfrm>
        </p:spPr>
        <p:txBody>
          <a:bodyPr/>
          <a:lstStyle>
            <a:lvl1pPr algn="r">
              <a:defRPr sz="5000">
                <a:solidFill>
                  <a:schemeClr val="tx1"/>
                </a:solidFill>
              </a:defRPr>
            </a:lvl1pPr>
          </a:lstStyle>
          <a:p>
            <a:pPr lvl="0"/>
            <a:r>
              <a:rPr lang="vi-VN" altLang="en-US" noProof="0" dirty="0"/>
              <a:t>Click to edit Master title style</a:t>
            </a:r>
            <a:endParaRPr lang="en-US" altLang="en-US" noProof="0" dirty="0"/>
          </a:p>
        </p:txBody>
      </p:sp>
      <p:sp>
        <p:nvSpPr>
          <p:cNvPr id="41074" name="Rectangle 114"/>
          <p:cNvSpPr>
            <a:spLocks noGrp="1" noChangeArrowheads="1"/>
          </p:cNvSpPr>
          <p:nvPr>
            <p:ph type="subTitle" idx="1"/>
          </p:nvPr>
        </p:nvSpPr>
        <p:spPr bwMode="black">
          <a:xfrm>
            <a:off x="4559301" y="5926139"/>
            <a:ext cx="7067551" cy="460375"/>
          </a:xfrm>
        </p:spPr>
        <p:txBody>
          <a:bodyPr/>
          <a:lstStyle>
            <a:lvl1pPr marL="0" indent="0" algn="dist">
              <a:buFontTx/>
              <a:buNone/>
              <a:defRPr sz="2400">
                <a:solidFill>
                  <a:schemeClr val="tx2"/>
                </a:solidFill>
              </a:defRPr>
            </a:lvl1pPr>
          </a:lstStyle>
          <a:p>
            <a:pPr lvl="0"/>
            <a:r>
              <a:rPr lang="vi-VN" altLang="en-US" noProof="0"/>
              <a:t>Click to edit Master subtitle style</a:t>
            </a:r>
            <a:endParaRPr lang="en-US"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Rectangle 97"/>
          <p:cNvSpPr>
            <a:spLocks noGrp="1" noChangeArrowheads="1"/>
          </p:cNvSpPr>
          <p:nvPr>
            <p:ph type="sldNum" sz="quarter" idx="10"/>
          </p:nvPr>
        </p:nvSpPr>
        <p:spPr>
          <a:ln/>
        </p:spPr>
        <p:txBody>
          <a:bodyPr/>
          <a:lstStyle>
            <a:lvl1pPr>
              <a:defRPr/>
            </a:lvl1pPr>
          </a:lstStyle>
          <a:p>
            <a:fld id="{F7DEECF7-3E4D-2B45-9D4D-60D3E1EE4F6E}"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F146B727-A2DA-8C4F-BF2D-D95A946C66A7}"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84401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357189"/>
            <a:ext cx="2743200" cy="6022975"/>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357189"/>
            <a:ext cx="8026400" cy="6022975"/>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Rectangle 97"/>
          <p:cNvSpPr>
            <a:spLocks noGrp="1" noChangeArrowheads="1"/>
          </p:cNvSpPr>
          <p:nvPr>
            <p:ph type="sldNum" sz="quarter" idx="10"/>
          </p:nvPr>
        </p:nvSpPr>
        <p:spPr>
          <a:ln/>
        </p:spPr>
        <p:txBody>
          <a:bodyPr/>
          <a:lstStyle>
            <a:lvl1pPr>
              <a:defRPr/>
            </a:lvl1pPr>
          </a:lstStyle>
          <a:p>
            <a:fld id="{705DE7AD-54DF-084F-B2F0-651DB4F700C6}"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FD912F63-9C8B-A745-960B-6254404F6A8F}"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89957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2651" y="357188"/>
            <a:ext cx="9385300" cy="1143000"/>
          </a:xfrm>
        </p:spPr>
        <p:txBody>
          <a:bodyPr/>
          <a:lstStyle/>
          <a:p>
            <a:r>
              <a:rPr lang="vi-VN"/>
              <a:t>Click to edit Master title style</a:t>
            </a:r>
            <a:endParaRPr lang="en-US"/>
          </a:p>
        </p:txBody>
      </p:sp>
      <p:sp>
        <p:nvSpPr>
          <p:cNvPr id="3" name="Text Placeholder 2"/>
          <p:cNvSpPr>
            <a:spLocks noGrp="1"/>
          </p:cNvSpPr>
          <p:nvPr>
            <p:ph type="body"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Rectangle 97"/>
          <p:cNvSpPr>
            <a:spLocks noGrp="1" noChangeArrowheads="1"/>
          </p:cNvSpPr>
          <p:nvPr>
            <p:ph type="sldNum" sz="quarter" idx="10"/>
          </p:nvPr>
        </p:nvSpPr>
        <p:spPr>
          <a:ln/>
        </p:spPr>
        <p:txBody>
          <a:bodyPr/>
          <a:lstStyle>
            <a:lvl1pPr>
              <a:defRPr/>
            </a:lvl1pPr>
          </a:lstStyle>
          <a:p>
            <a:fld id="{B57D8B92-4044-BB4D-A5B1-8846A5FDB14E}"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EB837868-8129-1345-BD0A-0A924D3B5AE7}"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53742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152651" y="357188"/>
            <a:ext cx="9385300" cy="1143000"/>
          </a:xfrm>
        </p:spPr>
        <p:txBody>
          <a:bodyPr/>
          <a:lstStyle/>
          <a:p>
            <a:r>
              <a:rPr lang="vi-VN"/>
              <a:t>Click to edit Master title style</a:t>
            </a:r>
            <a:endParaRPr lang="en-US"/>
          </a:p>
        </p:txBody>
      </p:sp>
      <p:sp>
        <p:nvSpPr>
          <p:cNvPr id="3" name="Text Placeholder 2"/>
          <p:cNvSpPr>
            <a:spLocks noGrp="1"/>
          </p:cNvSpPr>
          <p:nvPr>
            <p:ph type="body" sz="half" idx="1"/>
          </p:nvPr>
        </p:nvSpPr>
        <p:spPr>
          <a:xfrm>
            <a:off x="615951" y="1624014"/>
            <a:ext cx="10972800" cy="2301875"/>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15951" y="4078289"/>
            <a:ext cx="10972800" cy="2301875"/>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Rectangle 97"/>
          <p:cNvSpPr>
            <a:spLocks noGrp="1" noChangeArrowheads="1"/>
          </p:cNvSpPr>
          <p:nvPr>
            <p:ph type="sldNum" sz="quarter" idx="10"/>
          </p:nvPr>
        </p:nvSpPr>
        <p:spPr>
          <a:ln/>
        </p:spPr>
        <p:txBody>
          <a:bodyPr/>
          <a:lstStyle>
            <a:lvl1pPr>
              <a:defRPr/>
            </a:lvl1pPr>
          </a:lstStyle>
          <a:p>
            <a:fld id="{EACEF260-3DE9-9A45-911B-0B6ECEA0A974}"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D50CB700-B3AE-0F44-AC65-ABAEE1F937A5}"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23520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52651" y="357188"/>
            <a:ext cx="9385300" cy="1143000"/>
          </a:xfrm>
        </p:spPr>
        <p:txBody>
          <a:bodyPr/>
          <a:lstStyle/>
          <a:p>
            <a:r>
              <a:rPr lang="vi-VN"/>
              <a:t>Click to edit Master title style</a:t>
            </a:r>
            <a:endParaRPr lang="en-US"/>
          </a:p>
        </p:txBody>
      </p:sp>
      <p:sp>
        <p:nvSpPr>
          <p:cNvPr id="3" name="Chart Placeholder 2"/>
          <p:cNvSpPr>
            <a:spLocks noGrp="1"/>
          </p:cNvSpPr>
          <p:nvPr>
            <p:ph type="chart" idx="1"/>
          </p:nvPr>
        </p:nvSpPr>
        <p:spPr>
          <a:xfrm>
            <a:off x="615951" y="1624013"/>
            <a:ext cx="10972800" cy="4756150"/>
          </a:xfrm>
        </p:spPr>
        <p:txBody>
          <a:bodyPr/>
          <a:lstStyle/>
          <a:p>
            <a:pPr lvl="0"/>
            <a:r>
              <a:rPr lang="vi-VN" noProof="0"/>
              <a:t>Click icon to add chart</a:t>
            </a:r>
            <a:endParaRPr lang="en-US" noProof="0"/>
          </a:p>
        </p:txBody>
      </p:sp>
      <p:sp>
        <p:nvSpPr>
          <p:cNvPr id="4" name="Rectangle 97"/>
          <p:cNvSpPr>
            <a:spLocks noGrp="1" noChangeArrowheads="1"/>
          </p:cNvSpPr>
          <p:nvPr>
            <p:ph type="sldNum" sz="quarter" idx="10"/>
          </p:nvPr>
        </p:nvSpPr>
        <p:spPr>
          <a:ln/>
        </p:spPr>
        <p:txBody>
          <a:bodyPr/>
          <a:lstStyle>
            <a:lvl1pPr>
              <a:defRPr/>
            </a:lvl1pPr>
          </a:lstStyle>
          <a:p>
            <a:fld id="{D527D694-EDEE-C848-885C-90EE6BDB135D}"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46B5DDDE-F937-1241-9415-337D3AA94445}"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879933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52651" y="357188"/>
            <a:ext cx="9385300" cy="1143000"/>
          </a:xfrm>
        </p:spPr>
        <p:txBody>
          <a:bodyPr/>
          <a:lstStyle/>
          <a:p>
            <a:r>
              <a:rPr lang="vi-VN"/>
              <a:t>Click to edit Master title style</a:t>
            </a:r>
            <a:endParaRPr lang="en-US"/>
          </a:p>
        </p:txBody>
      </p:sp>
      <p:sp>
        <p:nvSpPr>
          <p:cNvPr id="3" name="Table Placeholder 2"/>
          <p:cNvSpPr>
            <a:spLocks noGrp="1"/>
          </p:cNvSpPr>
          <p:nvPr>
            <p:ph type="tbl" idx="1"/>
          </p:nvPr>
        </p:nvSpPr>
        <p:spPr>
          <a:xfrm>
            <a:off x="615951" y="1624013"/>
            <a:ext cx="10972800" cy="4756150"/>
          </a:xfrm>
        </p:spPr>
        <p:txBody>
          <a:bodyPr/>
          <a:lstStyle/>
          <a:p>
            <a:pPr lvl="0"/>
            <a:r>
              <a:rPr lang="vi-VN" noProof="0"/>
              <a:t>Click icon to add table</a:t>
            </a:r>
            <a:endParaRPr lang="en-US" noProof="0"/>
          </a:p>
        </p:txBody>
      </p:sp>
      <p:sp>
        <p:nvSpPr>
          <p:cNvPr id="4" name="Rectangle 97"/>
          <p:cNvSpPr>
            <a:spLocks noGrp="1" noChangeArrowheads="1"/>
          </p:cNvSpPr>
          <p:nvPr>
            <p:ph type="sldNum" sz="quarter" idx="10"/>
          </p:nvPr>
        </p:nvSpPr>
        <p:spPr>
          <a:ln/>
        </p:spPr>
        <p:txBody>
          <a:bodyPr/>
          <a:lstStyle>
            <a:lvl1pPr>
              <a:defRPr/>
            </a:lvl1pPr>
          </a:lstStyle>
          <a:p>
            <a:fld id="{DCEF770E-1A7F-5144-9C0E-D0761C14D3E2}"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581CDD9D-2222-5B45-AB20-0C4EEC130E8F}"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86649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lt1"/>
        </a:solidFill>
        <a:effectLst/>
      </p:bgPr>
    </p:bg>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09600" y="274637"/>
            <a:ext cx="109728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rgbClr val="000066"/>
                </a:solidFill>
                <a:latin typeface="Arial"/>
                <a:ea typeface="Arial"/>
                <a:cs typeface="Arial"/>
                <a:sym typeface="Arial"/>
              </a:defRPr>
            </a:lvl1pPr>
            <a:lvl2pPr algn="ctr" rtl="0">
              <a:lnSpc>
                <a:spcPct val="100000"/>
              </a:lnSpc>
              <a:spcBef>
                <a:spcPts val="0"/>
              </a:spcBef>
              <a:spcAft>
                <a:spcPts val="0"/>
              </a:spcAft>
              <a:defRPr sz="4400">
                <a:solidFill>
                  <a:srgbClr val="000066"/>
                </a:solidFill>
                <a:latin typeface="Arial"/>
                <a:ea typeface="Arial"/>
                <a:cs typeface="Arial"/>
                <a:sym typeface="Arial"/>
              </a:defRPr>
            </a:lvl2pPr>
            <a:lvl3pPr algn="ctr" rtl="0">
              <a:lnSpc>
                <a:spcPct val="100000"/>
              </a:lnSpc>
              <a:spcBef>
                <a:spcPts val="0"/>
              </a:spcBef>
              <a:spcAft>
                <a:spcPts val="0"/>
              </a:spcAft>
              <a:defRPr sz="4400">
                <a:solidFill>
                  <a:srgbClr val="000066"/>
                </a:solidFill>
                <a:latin typeface="Arial"/>
                <a:ea typeface="Arial"/>
                <a:cs typeface="Arial"/>
                <a:sym typeface="Arial"/>
              </a:defRPr>
            </a:lvl3pPr>
            <a:lvl4pPr algn="ctr" rtl="0">
              <a:lnSpc>
                <a:spcPct val="100000"/>
              </a:lnSpc>
              <a:spcBef>
                <a:spcPts val="0"/>
              </a:spcBef>
              <a:spcAft>
                <a:spcPts val="0"/>
              </a:spcAft>
              <a:defRPr sz="4400">
                <a:solidFill>
                  <a:srgbClr val="000066"/>
                </a:solidFill>
                <a:latin typeface="Arial"/>
                <a:ea typeface="Arial"/>
                <a:cs typeface="Arial"/>
                <a:sym typeface="Arial"/>
              </a:defRPr>
            </a:lvl4pPr>
            <a:lvl5pPr algn="ctr" rtl="0">
              <a:lnSpc>
                <a:spcPct val="100000"/>
              </a:lnSpc>
              <a:spcBef>
                <a:spcPts val="0"/>
              </a:spcBef>
              <a:spcAft>
                <a:spcPts val="0"/>
              </a:spcAft>
              <a:defRPr sz="4400">
                <a:solidFill>
                  <a:srgbClr val="000066"/>
                </a:solidFill>
                <a:latin typeface="Arial"/>
                <a:ea typeface="Arial"/>
                <a:cs typeface="Arial"/>
                <a:sym typeface="Arial"/>
              </a:defRPr>
            </a:lvl5pPr>
            <a:lvl6pPr algn="ctr" rtl="0">
              <a:lnSpc>
                <a:spcPct val="100000"/>
              </a:lnSpc>
              <a:spcBef>
                <a:spcPts val="0"/>
              </a:spcBef>
              <a:spcAft>
                <a:spcPts val="0"/>
              </a:spcAft>
              <a:defRPr sz="4400">
                <a:solidFill>
                  <a:srgbClr val="000066"/>
                </a:solidFill>
                <a:latin typeface="Arial"/>
                <a:ea typeface="Arial"/>
                <a:cs typeface="Arial"/>
                <a:sym typeface="Arial"/>
              </a:defRPr>
            </a:lvl6pPr>
            <a:lvl7pPr algn="ctr" rtl="0">
              <a:lnSpc>
                <a:spcPct val="100000"/>
              </a:lnSpc>
              <a:spcBef>
                <a:spcPts val="0"/>
              </a:spcBef>
              <a:spcAft>
                <a:spcPts val="0"/>
              </a:spcAft>
              <a:defRPr sz="4400">
                <a:solidFill>
                  <a:srgbClr val="000066"/>
                </a:solidFill>
                <a:latin typeface="Arial"/>
                <a:ea typeface="Arial"/>
                <a:cs typeface="Arial"/>
                <a:sym typeface="Arial"/>
              </a:defRPr>
            </a:lvl7pPr>
            <a:lvl8pPr algn="ctr" rtl="0">
              <a:lnSpc>
                <a:spcPct val="100000"/>
              </a:lnSpc>
              <a:spcBef>
                <a:spcPts val="0"/>
              </a:spcBef>
              <a:spcAft>
                <a:spcPts val="0"/>
              </a:spcAft>
              <a:defRPr sz="4400">
                <a:solidFill>
                  <a:srgbClr val="000066"/>
                </a:solidFill>
                <a:latin typeface="Arial"/>
                <a:ea typeface="Arial"/>
                <a:cs typeface="Arial"/>
                <a:sym typeface="Arial"/>
              </a:defRPr>
            </a:lvl8pPr>
            <a:lvl9pPr algn="ctr" rtl="0">
              <a:lnSpc>
                <a:spcPct val="100000"/>
              </a:lnSpc>
              <a:spcBef>
                <a:spcPts val="0"/>
              </a:spcBef>
              <a:spcAft>
                <a:spcPts val="0"/>
              </a:spcAft>
              <a:defRPr sz="4400">
                <a:solidFill>
                  <a:srgbClr val="000066"/>
                </a:solidFill>
                <a:latin typeface="Arial"/>
                <a:ea typeface="Arial"/>
                <a:cs typeface="Arial"/>
                <a:sym typeface="Arial"/>
              </a:defRPr>
            </a:lvl9pPr>
          </a:lstStyle>
          <a:p>
            <a:endParaRPr/>
          </a:p>
        </p:txBody>
      </p:sp>
      <p:sp>
        <p:nvSpPr>
          <p:cNvPr id="20" name="Shape 20"/>
          <p:cNvSpPr txBox="1">
            <a:spLocks noGrp="1"/>
          </p:cNvSpPr>
          <p:nvPr>
            <p:ph type="body" idx="1"/>
          </p:nvPr>
        </p:nvSpPr>
        <p:spPr>
          <a:xfrm>
            <a:off x="609600" y="1600201"/>
            <a:ext cx="10972800"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1pPr>
            <a:lvl2pPr marL="742950" indent="-177800" rtl="0">
              <a:lnSpc>
                <a:spcPct val="100000"/>
              </a:lnSpc>
              <a:spcBef>
                <a:spcPts val="560"/>
              </a:spcBef>
              <a:spcAft>
                <a:spcPts val="0"/>
              </a:spcAft>
              <a:buClr>
                <a:srgbClr val="FF0066"/>
              </a:buClr>
              <a:buFont typeface="Arial"/>
              <a:buChar char="●"/>
              <a:defRPr sz="2800">
                <a:solidFill>
                  <a:srgbClr val="FF0066"/>
                </a:solidFill>
              </a:defRPr>
            </a:lvl2pPr>
            <a:lvl3pPr marL="1143000" indent="-136525" rtl="0">
              <a:lnSpc>
                <a:spcPct val="100000"/>
              </a:lnSpc>
              <a:spcBef>
                <a:spcPts val="480"/>
              </a:spcBef>
              <a:spcAft>
                <a:spcPts val="0"/>
              </a:spcAft>
              <a:buClr>
                <a:srgbClr val="660033"/>
              </a:buClr>
              <a:buFont typeface="Arial"/>
              <a:buChar char="●"/>
              <a:defRPr sz="2400">
                <a:solidFill>
                  <a:srgbClr val="660033"/>
                </a:solidFill>
              </a:defRPr>
            </a:lvl3pPr>
            <a:lvl4pPr marL="1600200" indent="-152400" rtl="0">
              <a:lnSpc>
                <a:spcPct val="100000"/>
              </a:lnSpc>
              <a:spcBef>
                <a:spcPts val="400"/>
              </a:spcBef>
              <a:spcAft>
                <a:spcPts val="0"/>
              </a:spcAft>
              <a:buClr>
                <a:schemeClr val="dk1"/>
              </a:buClr>
              <a:buFont typeface="Arial"/>
              <a:buChar char="●"/>
              <a:defRPr sz="2000">
                <a:solidFill>
                  <a:schemeClr val="dk1"/>
                </a:solidFill>
              </a:defRPr>
            </a:lvl4pPr>
            <a:lvl5pPr marL="2057400" indent="-152400" rtl="0">
              <a:lnSpc>
                <a:spcPct val="100000"/>
              </a:lnSpc>
              <a:spcBef>
                <a:spcPts val="400"/>
              </a:spcBef>
              <a:spcAft>
                <a:spcPts val="0"/>
              </a:spcAft>
              <a:buClr>
                <a:schemeClr val="dk1"/>
              </a:buClr>
              <a:buFont typeface="Arial"/>
              <a:buChar char="●"/>
              <a:defRPr sz="2000">
                <a:solidFill>
                  <a:schemeClr val="dk1"/>
                </a:solidFill>
              </a:defRPr>
            </a:lvl5pPr>
            <a:lvl6pPr marL="2514600" indent="-107950"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6pPr>
            <a:lvl7pPr marL="2971800" indent="-107950"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7pPr>
            <a:lvl8pPr marL="3429000" indent="-107950"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8pPr>
            <a:lvl9pPr marL="3886200" indent="-107950"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9pPr>
          </a:lstStyle>
          <a:p>
            <a:endParaRPr/>
          </a:p>
        </p:txBody>
      </p:sp>
      <p:sp>
        <p:nvSpPr>
          <p:cNvPr id="21" name="Shape 21"/>
          <p:cNvSpPr txBox="1">
            <a:spLocks noGrp="1"/>
          </p:cNvSpPr>
          <p:nvPr>
            <p:ph type="dt" idx="10"/>
          </p:nvPr>
        </p:nvSpPr>
        <p:spPr>
          <a:xfrm>
            <a:off x="609601" y="6245226"/>
            <a:ext cx="2844799" cy="476249"/>
          </a:xfrm>
          <a:prstGeom prst="rect">
            <a:avLst/>
          </a:prstGeom>
          <a:noFill/>
          <a:ln>
            <a:noFill/>
          </a:ln>
        </p:spPr>
        <p:txBody>
          <a:bodyPr lIns="91425" tIns="91425" rIns="91425" bIns="91425" anchor="t" anchorCtr="0"/>
          <a:lstStyle>
            <a:lvl1pPr marL="0" marR="0" indent="0" algn="l"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ftr" idx="11"/>
          </p:nvPr>
        </p:nvSpPr>
        <p:spPr>
          <a:xfrm>
            <a:off x="4165600" y="6245226"/>
            <a:ext cx="3860800" cy="476249"/>
          </a:xfrm>
          <a:prstGeom prst="rect">
            <a:avLst/>
          </a:prstGeom>
          <a:noFill/>
          <a:ln>
            <a:noFill/>
          </a:ln>
        </p:spPr>
        <p:txBody>
          <a:bodyPr lIns="91425" tIns="91425" rIns="91425" bIns="91425" anchor="t" anchorCtr="0"/>
          <a:lstStyle>
            <a:lvl1pPr marL="0" marR="0" indent="0" algn="ctr"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737601" y="6245226"/>
            <a:ext cx="2844799" cy="476249"/>
          </a:xfrm>
          <a:prstGeom prst="rect">
            <a:avLst/>
          </a:prstGeom>
          <a:noFill/>
          <a:ln>
            <a:noFill/>
          </a:ln>
        </p:spPr>
        <p:txBody>
          <a:bodyPr lIns="91425" tIns="91425" rIns="91425" bIns="91425" anchor="t" anchorCtr="0">
            <a:noAutofit/>
          </a:bodyPr>
          <a:lstStyle/>
          <a:p>
            <a:pPr>
              <a:spcBef>
                <a:spcPts val="0"/>
              </a:spcBef>
            </a:pPr>
            <a:endParaRPr lang="en-US" sz="1400"/>
          </a:p>
          <a:p>
            <a:pPr lvl="1">
              <a:spcBef>
                <a:spcPts val="0"/>
              </a:spcBef>
            </a:pPr>
            <a:endParaRPr lang="en-US"/>
          </a:p>
          <a:p>
            <a:pPr lvl="2">
              <a:spcBef>
                <a:spcPts val="0"/>
              </a:spcBef>
            </a:pPr>
            <a:endParaRPr lang="en-US"/>
          </a:p>
          <a:p>
            <a:pPr lvl="3">
              <a:spcBef>
                <a:spcPts val="0"/>
              </a:spcBef>
            </a:pPr>
            <a:endParaRPr lang="en-US"/>
          </a:p>
          <a:p>
            <a:pPr lvl="4">
              <a:spcBef>
                <a:spcPts val="0"/>
              </a:spcBef>
            </a:pPr>
            <a:endParaRPr lang="en-US"/>
          </a:p>
          <a:p>
            <a:pPr lvl="5"/>
            <a:endParaRPr lang="en-US"/>
          </a:p>
          <a:p>
            <a:pPr lvl="6"/>
            <a:endParaRPr lang="en-US"/>
          </a:p>
          <a:p>
            <a:pPr lvl="7"/>
            <a:endParaRPr lang="en-US"/>
          </a:p>
          <a:p>
            <a:pPr lvl="8"/>
            <a:endParaRPr lang="en-US"/>
          </a:p>
        </p:txBody>
      </p:sp>
    </p:spTree>
    <p:extLst>
      <p:ext uri="{BB962C8B-B14F-4D97-AF65-F5344CB8AC3E}">
        <p14:creationId xmlns:p14="http://schemas.microsoft.com/office/powerpoint/2010/main" val="1974857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lt1"/>
        </a:solidFill>
        <a:effectLst/>
      </p:bgPr>
    </p:bg>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74637"/>
            <a:ext cx="109728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rgbClr val="000066"/>
                </a:solidFill>
                <a:latin typeface="Arial"/>
                <a:ea typeface="Arial"/>
                <a:cs typeface="Arial"/>
                <a:sym typeface="Arial"/>
              </a:defRPr>
            </a:lvl1pPr>
            <a:lvl2pPr algn="ctr" rtl="0">
              <a:lnSpc>
                <a:spcPct val="100000"/>
              </a:lnSpc>
              <a:spcBef>
                <a:spcPts val="0"/>
              </a:spcBef>
              <a:spcAft>
                <a:spcPts val="0"/>
              </a:spcAft>
              <a:defRPr sz="4400">
                <a:solidFill>
                  <a:srgbClr val="000066"/>
                </a:solidFill>
                <a:latin typeface="Arial"/>
                <a:ea typeface="Arial"/>
                <a:cs typeface="Arial"/>
                <a:sym typeface="Arial"/>
              </a:defRPr>
            </a:lvl2pPr>
            <a:lvl3pPr algn="ctr" rtl="0">
              <a:lnSpc>
                <a:spcPct val="100000"/>
              </a:lnSpc>
              <a:spcBef>
                <a:spcPts val="0"/>
              </a:spcBef>
              <a:spcAft>
                <a:spcPts val="0"/>
              </a:spcAft>
              <a:defRPr sz="4400">
                <a:solidFill>
                  <a:srgbClr val="000066"/>
                </a:solidFill>
                <a:latin typeface="Arial"/>
                <a:ea typeface="Arial"/>
                <a:cs typeface="Arial"/>
                <a:sym typeface="Arial"/>
              </a:defRPr>
            </a:lvl3pPr>
            <a:lvl4pPr algn="ctr" rtl="0">
              <a:lnSpc>
                <a:spcPct val="100000"/>
              </a:lnSpc>
              <a:spcBef>
                <a:spcPts val="0"/>
              </a:spcBef>
              <a:spcAft>
                <a:spcPts val="0"/>
              </a:spcAft>
              <a:defRPr sz="4400">
                <a:solidFill>
                  <a:srgbClr val="000066"/>
                </a:solidFill>
                <a:latin typeface="Arial"/>
                <a:ea typeface="Arial"/>
                <a:cs typeface="Arial"/>
                <a:sym typeface="Arial"/>
              </a:defRPr>
            </a:lvl4pPr>
            <a:lvl5pPr algn="ctr" rtl="0">
              <a:lnSpc>
                <a:spcPct val="100000"/>
              </a:lnSpc>
              <a:spcBef>
                <a:spcPts val="0"/>
              </a:spcBef>
              <a:spcAft>
                <a:spcPts val="0"/>
              </a:spcAft>
              <a:defRPr sz="4400">
                <a:solidFill>
                  <a:srgbClr val="000066"/>
                </a:solidFill>
                <a:latin typeface="Arial"/>
                <a:ea typeface="Arial"/>
                <a:cs typeface="Arial"/>
                <a:sym typeface="Arial"/>
              </a:defRPr>
            </a:lvl5pPr>
            <a:lvl6pPr algn="ctr" rtl="0">
              <a:lnSpc>
                <a:spcPct val="100000"/>
              </a:lnSpc>
              <a:spcBef>
                <a:spcPts val="0"/>
              </a:spcBef>
              <a:spcAft>
                <a:spcPts val="0"/>
              </a:spcAft>
              <a:defRPr sz="4400">
                <a:solidFill>
                  <a:srgbClr val="000066"/>
                </a:solidFill>
                <a:latin typeface="Arial"/>
                <a:ea typeface="Arial"/>
                <a:cs typeface="Arial"/>
                <a:sym typeface="Arial"/>
              </a:defRPr>
            </a:lvl6pPr>
            <a:lvl7pPr algn="ctr" rtl="0">
              <a:lnSpc>
                <a:spcPct val="100000"/>
              </a:lnSpc>
              <a:spcBef>
                <a:spcPts val="0"/>
              </a:spcBef>
              <a:spcAft>
                <a:spcPts val="0"/>
              </a:spcAft>
              <a:defRPr sz="4400">
                <a:solidFill>
                  <a:srgbClr val="000066"/>
                </a:solidFill>
                <a:latin typeface="Arial"/>
                <a:ea typeface="Arial"/>
                <a:cs typeface="Arial"/>
                <a:sym typeface="Arial"/>
              </a:defRPr>
            </a:lvl7pPr>
            <a:lvl8pPr algn="ctr" rtl="0">
              <a:lnSpc>
                <a:spcPct val="100000"/>
              </a:lnSpc>
              <a:spcBef>
                <a:spcPts val="0"/>
              </a:spcBef>
              <a:spcAft>
                <a:spcPts val="0"/>
              </a:spcAft>
              <a:defRPr sz="4400">
                <a:solidFill>
                  <a:srgbClr val="000066"/>
                </a:solidFill>
                <a:latin typeface="Arial"/>
                <a:ea typeface="Arial"/>
                <a:cs typeface="Arial"/>
                <a:sym typeface="Arial"/>
              </a:defRPr>
            </a:lvl8pPr>
            <a:lvl9pPr algn="ctr" rtl="0">
              <a:lnSpc>
                <a:spcPct val="100000"/>
              </a:lnSpc>
              <a:spcBef>
                <a:spcPts val="0"/>
              </a:spcBef>
              <a:spcAft>
                <a:spcPts val="0"/>
              </a:spcAft>
              <a:defRPr sz="4400">
                <a:solidFill>
                  <a:srgbClr val="000066"/>
                </a:solidFill>
                <a:latin typeface="Arial"/>
                <a:ea typeface="Arial"/>
                <a:cs typeface="Arial"/>
                <a:sym typeface="Arial"/>
              </a:defRPr>
            </a:lvl9pPr>
          </a:lstStyle>
          <a:p>
            <a:endParaRPr/>
          </a:p>
        </p:txBody>
      </p:sp>
      <p:sp>
        <p:nvSpPr>
          <p:cNvPr id="26" name="Shape 26"/>
          <p:cNvSpPr txBox="1">
            <a:spLocks noGrp="1"/>
          </p:cNvSpPr>
          <p:nvPr>
            <p:ph type="body" idx="1"/>
          </p:nvPr>
        </p:nvSpPr>
        <p:spPr>
          <a:xfrm>
            <a:off x="609601" y="1600201"/>
            <a:ext cx="5384799"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1pPr>
            <a:lvl2pPr marL="742950" indent="-177800" rtl="0">
              <a:lnSpc>
                <a:spcPct val="100000"/>
              </a:lnSpc>
              <a:spcBef>
                <a:spcPts val="560"/>
              </a:spcBef>
              <a:spcAft>
                <a:spcPts val="0"/>
              </a:spcAft>
              <a:buClr>
                <a:srgbClr val="FF0066"/>
              </a:buClr>
              <a:buFont typeface="Arial"/>
              <a:buChar char="●"/>
              <a:defRPr sz="2800">
                <a:solidFill>
                  <a:srgbClr val="FF0066"/>
                </a:solidFill>
              </a:defRPr>
            </a:lvl2pPr>
            <a:lvl3pPr marL="1143000" indent="-136525" rtl="0">
              <a:lnSpc>
                <a:spcPct val="100000"/>
              </a:lnSpc>
              <a:spcBef>
                <a:spcPts val="480"/>
              </a:spcBef>
              <a:spcAft>
                <a:spcPts val="0"/>
              </a:spcAft>
              <a:buClr>
                <a:srgbClr val="660033"/>
              </a:buClr>
              <a:buFont typeface="Arial"/>
              <a:buChar char="●"/>
              <a:defRPr sz="2400">
                <a:solidFill>
                  <a:srgbClr val="660033"/>
                </a:solidFill>
              </a:defRPr>
            </a:lvl3pPr>
            <a:lvl4pPr marL="1600200" indent="-152400" rtl="0">
              <a:lnSpc>
                <a:spcPct val="100000"/>
              </a:lnSpc>
              <a:spcBef>
                <a:spcPts val="400"/>
              </a:spcBef>
              <a:spcAft>
                <a:spcPts val="0"/>
              </a:spcAft>
              <a:buClr>
                <a:schemeClr val="dk1"/>
              </a:buClr>
              <a:buFont typeface="Arial"/>
              <a:buChar char="●"/>
              <a:defRPr sz="2000">
                <a:solidFill>
                  <a:schemeClr val="dk1"/>
                </a:solidFill>
              </a:defRPr>
            </a:lvl4pPr>
            <a:lvl5pPr marL="2057400" indent="-152400" rtl="0">
              <a:lnSpc>
                <a:spcPct val="100000"/>
              </a:lnSpc>
              <a:spcBef>
                <a:spcPts val="400"/>
              </a:spcBef>
              <a:spcAft>
                <a:spcPts val="0"/>
              </a:spcAft>
              <a:buClr>
                <a:schemeClr val="dk1"/>
              </a:buClr>
              <a:buFont typeface="Arial"/>
              <a:buChar char="●"/>
              <a:defRPr sz="2000">
                <a:solidFill>
                  <a:schemeClr val="dk1"/>
                </a:solidFill>
              </a:defRPr>
            </a:lvl5pPr>
            <a:lvl6pPr marL="2514600" indent="-107950"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6pPr>
            <a:lvl7pPr marL="2971800" indent="-107950"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7pPr>
            <a:lvl8pPr marL="3429000" indent="-107950"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8pPr>
            <a:lvl9pPr marL="3886200" indent="-107950" rtl="0">
              <a:lnSpc>
                <a:spcPct val="100000"/>
              </a:lnSpc>
              <a:spcBef>
                <a:spcPts val="640"/>
              </a:spcBef>
              <a:spcAft>
                <a:spcPts val="0"/>
              </a:spcAft>
              <a:buClr>
                <a:srgbClr val="0000FF"/>
              </a:buClr>
              <a:buFont typeface="Arial"/>
              <a:buChar char="●"/>
              <a:defRPr sz="3200">
                <a:solidFill>
                  <a:srgbClr val="0000FF"/>
                </a:solidFill>
                <a:latin typeface="Arial"/>
                <a:ea typeface="Arial"/>
                <a:cs typeface="Arial"/>
                <a:sym typeface="Arial"/>
              </a:defRPr>
            </a:lvl9pPr>
          </a:lstStyle>
          <a:p>
            <a:endParaRPr/>
          </a:p>
        </p:txBody>
      </p:sp>
      <p:sp>
        <p:nvSpPr>
          <p:cNvPr id="27" name="Shape 27"/>
          <p:cNvSpPr txBox="1">
            <a:spLocks noGrp="1"/>
          </p:cNvSpPr>
          <p:nvPr>
            <p:ph type="dt" idx="10"/>
          </p:nvPr>
        </p:nvSpPr>
        <p:spPr>
          <a:xfrm>
            <a:off x="609601" y="6245226"/>
            <a:ext cx="2844799" cy="476249"/>
          </a:xfrm>
          <a:prstGeom prst="rect">
            <a:avLst/>
          </a:prstGeom>
          <a:noFill/>
          <a:ln>
            <a:noFill/>
          </a:ln>
        </p:spPr>
        <p:txBody>
          <a:bodyPr lIns="91425" tIns="91425" rIns="91425" bIns="91425" anchor="t" anchorCtr="0"/>
          <a:lstStyle>
            <a:lvl1pPr marL="0" marR="0" indent="0" algn="l"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8" name="Shape 28"/>
          <p:cNvSpPr txBox="1">
            <a:spLocks noGrp="1"/>
          </p:cNvSpPr>
          <p:nvPr>
            <p:ph type="ftr" idx="11"/>
          </p:nvPr>
        </p:nvSpPr>
        <p:spPr>
          <a:xfrm>
            <a:off x="4165600" y="6245226"/>
            <a:ext cx="3860800" cy="476249"/>
          </a:xfrm>
          <a:prstGeom prst="rect">
            <a:avLst/>
          </a:prstGeom>
          <a:noFill/>
          <a:ln>
            <a:noFill/>
          </a:ln>
        </p:spPr>
        <p:txBody>
          <a:bodyPr lIns="91425" tIns="91425" rIns="91425" bIns="91425" anchor="t" anchorCtr="0"/>
          <a:lstStyle>
            <a:lvl1pPr marL="0" marR="0" indent="0" algn="ctr" rtl="0">
              <a:spcBef>
                <a:spcPts val="0"/>
              </a:spcBef>
              <a:defRPr sz="1400" b="0" i="0" u="none" strike="noStrike" cap="none" baseline="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9" name="Shape 29"/>
          <p:cNvSpPr txBox="1">
            <a:spLocks noGrp="1"/>
          </p:cNvSpPr>
          <p:nvPr>
            <p:ph type="sldNum" idx="12"/>
          </p:nvPr>
        </p:nvSpPr>
        <p:spPr>
          <a:xfrm>
            <a:off x="8737601" y="6245226"/>
            <a:ext cx="2844799" cy="476249"/>
          </a:xfrm>
          <a:prstGeom prst="rect">
            <a:avLst/>
          </a:prstGeom>
          <a:noFill/>
          <a:ln>
            <a:noFill/>
          </a:ln>
        </p:spPr>
        <p:txBody>
          <a:bodyPr lIns="91425" tIns="91425" rIns="91425" bIns="91425" anchor="t" anchorCtr="0">
            <a:noAutofit/>
          </a:bodyPr>
          <a:lstStyle/>
          <a:p>
            <a:pPr>
              <a:spcBef>
                <a:spcPts val="0"/>
              </a:spcBef>
            </a:pPr>
            <a:endParaRPr lang="en-US" sz="1400"/>
          </a:p>
          <a:p>
            <a:pPr lvl="1">
              <a:spcBef>
                <a:spcPts val="0"/>
              </a:spcBef>
            </a:pPr>
            <a:endParaRPr lang="en-US"/>
          </a:p>
          <a:p>
            <a:pPr lvl="2">
              <a:spcBef>
                <a:spcPts val="0"/>
              </a:spcBef>
            </a:pPr>
            <a:endParaRPr lang="en-US"/>
          </a:p>
          <a:p>
            <a:pPr lvl="3">
              <a:spcBef>
                <a:spcPts val="0"/>
              </a:spcBef>
            </a:pPr>
            <a:endParaRPr lang="en-US"/>
          </a:p>
          <a:p>
            <a:pPr lvl="4">
              <a:spcBef>
                <a:spcPts val="0"/>
              </a:spcBef>
            </a:pPr>
            <a:endParaRPr lang="en-US"/>
          </a:p>
          <a:p>
            <a:pPr lvl="5"/>
            <a:endParaRPr lang="en-US"/>
          </a:p>
          <a:p>
            <a:pPr lvl="6"/>
            <a:endParaRPr lang="en-US"/>
          </a:p>
          <a:p>
            <a:pPr lvl="7"/>
            <a:endParaRPr lang="en-US"/>
          </a:p>
          <a:p>
            <a:pPr lvl="8"/>
            <a:endParaRPr lang="en-US"/>
          </a:p>
        </p:txBody>
      </p:sp>
    </p:spTree>
    <p:extLst>
      <p:ext uri="{BB962C8B-B14F-4D97-AF65-F5344CB8AC3E}">
        <p14:creationId xmlns:p14="http://schemas.microsoft.com/office/powerpoint/2010/main" val="448937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6674" name="Rectangle 2"/>
          <p:cNvSpPr>
            <a:spLocks noChangeArrowheads="1"/>
          </p:cNvSpPr>
          <p:nvPr/>
        </p:nvSpPr>
        <p:spPr bwMode="gray">
          <a:xfrm>
            <a:off x="0" y="0"/>
            <a:ext cx="12192000" cy="6858000"/>
          </a:xfrm>
          <a:prstGeom prst="rect">
            <a:avLst/>
          </a:prstGeom>
          <a:gradFill rotWithShape="1">
            <a:gsLst>
              <a:gs pos="0">
                <a:schemeClr val="accent1">
                  <a:alpha val="60001"/>
                </a:schemeClr>
              </a:gs>
              <a:gs pos="100000">
                <a:schemeClr val="accent1">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56675" name="Picture 3"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156676" name="Freeform 4"/>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77" name="Freeform 5"/>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78" name="Freeform 6"/>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accent1">
                  <a:gamma/>
                  <a:tint val="0"/>
                  <a:invGamma/>
                  <a:alpha val="39999"/>
                </a:schemeClr>
              </a:gs>
              <a:gs pos="100000">
                <a:schemeClr val="accent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56679" name="Group 7"/>
          <p:cNvGrpSpPr>
            <a:grpSpLocks/>
          </p:cNvGrpSpPr>
          <p:nvPr/>
        </p:nvGrpSpPr>
        <p:grpSpPr bwMode="auto">
          <a:xfrm rot="43528641">
            <a:off x="2944284" y="6180139"/>
            <a:ext cx="254000" cy="231775"/>
            <a:chOff x="-3017" y="2976"/>
            <a:chExt cx="93" cy="113"/>
          </a:xfrm>
        </p:grpSpPr>
        <p:sp>
          <p:nvSpPr>
            <p:cNvPr id="156680" name="AutoShape 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1" name="Freeform 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56682" name="Rectangle 10"/>
          <p:cNvSpPr>
            <a:spLocks noGrp="1" noChangeArrowheads="1"/>
          </p:cNvSpPr>
          <p:nvPr>
            <p:ph type="dt" sz="half" idx="2"/>
          </p:nvPr>
        </p:nvSpPr>
        <p:spPr>
          <a:xfrm>
            <a:off x="609600" y="6492875"/>
            <a:ext cx="2844800" cy="228600"/>
          </a:xfrm>
        </p:spPr>
        <p:txBody>
          <a:bodyPr/>
          <a:lstStyle>
            <a:lvl1pPr>
              <a:defRPr/>
            </a:lvl1pPr>
          </a:lstStyle>
          <a:p>
            <a:fld id="{17DC7848-8238-0D4E-90B4-78C5CB099523}" type="datetimeFigureOut">
              <a:rPr lang="en-US" altLang="en-US"/>
              <a:pPr/>
              <a:t>10/19/2017</a:t>
            </a:fld>
            <a:endParaRPr lang="en-US" altLang="en-US"/>
          </a:p>
        </p:txBody>
      </p:sp>
      <p:sp>
        <p:nvSpPr>
          <p:cNvPr id="156683" name="Rectangle 11"/>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156684" name="Rectangle 12"/>
          <p:cNvSpPr>
            <a:spLocks noGrp="1" noChangeArrowheads="1"/>
          </p:cNvSpPr>
          <p:nvPr>
            <p:ph type="sldNum" sz="quarter" idx="4"/>
          </p:nvPr>
        </p:nvSpPr>
        <p:spPr>
          <a:xfrm>
            <a:off x="8737600" y="6492875"/>
            <a:ext cx="2844800" cy="228600"/>
          </a:xfrm>
        </p:spPr>
        <p:txBody>
          <a:bodyPr/>
          <a:lstStyle>
            <a:lvl1pPr>
              <a:defRPr/>
            </a:lvl1pPr>
          </a:lstStyle>
          <a:p>
            <a:fld id="{EAA478CB-E1E6-694A-B650-B186E1EBF246}" type="slidenum">
              <a:rPr lang="en-US" altLang="en-US"/>
              <a:pPr/>
              <a:t>‹#›</a:t>
            </a:fld>
            <a:endParaRPr lang="en-US" altLang="en-US"/>
          </a:p>
        </p:txBody>
      </p:sp>
      <p:sp>
        <p:nvSpPr>
          <p:cNvPr id="156685" name="Rectangle 13"/>
          <p:cNvSpPr>
            <a:spLocks noGrp="1" noChangeArrowheads="1"/>
          </p:cNvSpPr>
          <p:nvPr>
            <p:ph type="ctrTitle"/>
          </p:nvPr>
        </p:nvSpPr>
        <p:spPr bwMode="auto">
          <a:xfrm>
            <a:off x="1231900" y="3840164"/>
            <a:ext cx="9728200" cy="1470025"/>
          </a:xfrm>
        </p:spPr>
        <p:txBody>
          <a:bodyPr anchor="t"/>
          <a:lstStyle>
            <a:lvl1pPr>
              <a:defRPr sz="4800"/>
            </a:lvl1pPr>
          </a:lstStyle>
          <a:p>
            <a:pPr lvl="0"/>
            <a:r>
              <a:rPr lang="en-US" altLang="en-US" noProof="0"/>
              <a:t>Click to edit Master title style</a:t>
            </a:r>
          </a:p>
        </p:txBody>
      </p:sp>
      <p:sp>
        <p:nvSpPr>
          <p:cNvPr id="156686" name="Rectangle 14"/>
          <p:cNvSpPr>
            <a:spLocks noGrp="1" noChangeArrowheads="1"/>
          </p:cNvSpPr>
          <p:nvPr>
            <p:ph type="subTitle" idx="1"/>
          </p:nvPr>
        </p:nvSpPr>
        <p:spPr bwMode="black">
          <a:xfrm>
            <a:off x="1231900" y="4735513"/>
            <a:ext cx="9728200" cy="844550"/>
          </a:xfrm>
        </p:spPr>
        <p:txBody>
          <a:bodyPr/>
          <a:lstStyle>
            <a:lvl1pPr marL="0" indent="0" algn="ctr">
              <a:buFontTx/>
              <a:buNone/>
              <a:defRPr sz="2000"/>
            </a:lvl1pPr>
          </a:lstStyle>
          <a:p>
            <a:pPr lvl="0"/>
            <a:r>
              <a:rPr lang="en-US" altLang="en-US" noProof="0"/>
              <a:t>Click to edit Master subtitle style</a:t>
            </a:r>
          </a:p>
        </p:txBody>
      </p:sp>
      <p:sp>
        <p:nvSpPr>
          <p:cNvPr id="156687" name="Rectangle 15"/>
          <p:cNvSpPr>
            <a:spLocks noChangeArrowheads="1"/>
          </p:cNvSpPr>
          <p:nvPr/>
        </p:nvSpPr>
        <p:spPr bwMode="auto">
          <a:xfrm>
            <a:off x="0" y="6791326"/>
            <a:ext cx="12192000" cy="66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6688" name="Freeform 16"/>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89" name="AutoShape 17"/>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6690" name="Group 18"/>
          <p:cNvGrpSpPr>
            <a:grpSpLocks/>
          </p:cNvGrpSpPr>
          <p:nvPr/>
        </p:nvGrpSpPr>
        <p:grpSpPr bwMode="auto">
          <a:xfrm>
            <a:off x="3014133" y="1470025"/>
            <a:ext cx="2565400" cy="1943100"/>
            <a:chOff x="1951" y="414"/>
            <a:chExt cx="1861" cy="1880"/>
          </a:xfrm>
        </p:grpSpPr>
        <p:sp>
          <p:nvSpPr>
            <p:cNvPr id="156691" name="Oval 19"/>
            <p:cNvSpPr>
              <a:spLocks noChangeArrowheads="1"/>
            </p:cNvSpPr>
            <p:nvPr userDrawn="1"/>
          </p:nvSpPr>
          <p:spPr bwMode="gray">
            <a:xfrm>
              <a:off x="1951" y="419"/>
              <a:ext cx="1861" cy="1875"/>
            </a:xfrm>
            <a:prstGeom prst="ellipse">
              <a:avLst/>
            </a:prstGeom>
            <a:gradFill rotWithShape="1">
              <a:gsLst>
                <a:gs pos="0">
                  <a:schemeClr val="accent1">
                    <a:gamma/>
                    <a:tint val="37255"/>
                    <a:invGamma/>
                  </a:schemeClr>
                </a:gs>
                <a:gs pos="100000">
                  <a:schemeClr val="accent1">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6692" name="Group 20"/>
            <p:cNvGrpSpPr>
              <a:grpSpLocks/>
            </p:cNvGrpSpPr>
            <p:nvPr userDrawn="1"/>
          </p:nvGrpSpPr>
          <p:grpSpPr bwMode="auto">
            <a:xfrm>
              <a:off x="2014" y="564"/>
              <a:ext cx="1726" cy="1542"/>
              <a:chOff x="219" y="854"/>
              <a:chExt cx="2540" cy="2268"/>
            </a:xfrm>
          </p:grpSpPr>
          <p:sp>
            <p:nvSpPr>
              <p:cNvPr id="156693" name="Oval 21"/>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4" name="Freeform 22"/>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5" name="Freeform 23"/>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6" name="Freeform 24"/>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7" name="Freeform 25"/>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8" name="Freeform 26"/>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9" name="Freeform 27"/>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0" name="Freeform 28"/>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1" name="Freeform 29"/>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2" name="Freeform 30"/>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3" name="Freeform 31"/>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4" name="Freeform 32"/>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5" name="Freeform 33"/>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6" name="Freeform 34"/>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7" name="Freeform 35"/>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8" name="Freeform 36"/>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9" name="Freeform 37"/>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0" name="Freeform 38"/>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1" name="Freeform 39"/>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2" name="Freeform 40"/>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3" name="Freeform 41"/>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4" name="Freeform 42"/>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5" name="Freeform 43"/>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6" name="Oval 44"/>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7" name="Freeform 45"/>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8" name="Freeform 46"/>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56719" name="Group 47"/>
            <p:cNvGrpSpPr>
              <a:grpSpLocks/>
            </p:cNvGrpSpPr>
            <p:nvPr userDrawn="1"/>
          </p:nvGrpSpPr>
          <p:grpSpPr bwMode="auto">
            <a:xfrm>
              <a:off x="2269" y="414"/>
              <a:ext cx="1246" cy="1879"/>
              <a:chOff x="618" y="608"/>
              <a:chExt cx="1833" cy="2764"/>
            </a:xfrm>
          </p:grpSpPr>
          <p:sp>
            <p:nvSpPr>
              <p:cNvPr id="156720" name="Freeform 48"/>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21" name="Freeform 49"/>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156722" name="AutoShape 50"/>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23" name="AutoShape 51"/>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65ECECA6-3982-5747-8683-3C63BF31037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B39F9A5D-A0F8-AF41-8E58-1DAB1FE786FE}"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815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Rectangle 97"/>
          <p:cNvSpPr>
            <a:spLocks noGrp="1" noChangeArrowheads="1"/>
          </p:cNvSpPr>
          <p:nvPr>
            <p:ph type="sldNum" sz="quarter" idx="10"/>
          </p:nvPr>
        </p:nvSpPr>
        <p:spPr>
          <a:ln/>
        </p:spPr>
        <p:txBody>
          <a:bodyPr/>
          <a:lstStyle>
            <a:lvl1pPr>
              <a:defRPr/>
            </a:lvl1pPr>
          </a:lstStyle>
          <a:p>
            <a:fld id="{013BD568-7915-B549-A566-83574B70CC2E}"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7A5AEAC5-9AA3-194A-87EF-79A536E7A47B}"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296969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a:t>Click to edit Master text styles</a:t>
            </a:r>
          </a:p>
        </p:txBody>
      </p:sp>
      <p:sp>
        <p:nvSpPr>
          <p:cNvPr id="4" name="Slide Number Placeholder 3"/>
          <p:cNvSpPr>
            <a:spLocks noGrp="1"/>
          </p:cNvSpPr>
          <p:nvPr>
            <p:ph type="sldNum" sz="quarter" idx="10"/>
          </p:nvPr>
        </p:nvSpPr>
        <p:spPr/>
        <p:txBody>
          <a:bodyPr/>
          <a:lstStyle>
            <a:lvl1pPr>
              <a:defRPr/>
            </a:lvl1pPr>
          </a:lstStyle>
          <a:p>
            <a:fld id="{C9A8E09A-61DA-9847-A7B7-80FE902A745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4858D721-9757-8242-9601-8CDB8C357ED4}"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806299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Slide Number Placeholder 4"/>
          <p:cNvSpPr>
            <a:spLocks noGrp="1"/>
          </p:cNvSpPr>
          <p:nvPr>
            <p:ph type="sldNum" sz="quarter" idx="10"/>
          </p:nvPr>
        </p:nvSpPr>
        <p:spPr/>
        <p:txBody>
          <a:bodyPr/>
          <a:lstStyle>
            <a:lvl1pPr>
              <a:defRPr/>
            </a:lvl1pPr>
          </a:lstStyle>
          <a:p>
            <a:fld id="{8805654B-8AB4-9646-93C4-4A5C077AD120}"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121DB921-A28E-7A48-BE25-D8CA015E4401}"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859043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Slide Number Placeholder 6"/>
          <p:cNvSpPr>
            <a:spLocks noGrp="1"/>
          </p:cNvSpPr>
          <p:nvPr>
            <p:ph type="sldNum" sz="quarter" idx="10"/>
          </p:nvPr>
        </p:nvSpPr>
        <p:spPr/>
        <p:txBody>
          <a:bodyPr/>
          <a:lstStyle>
            <a:lvl1pPr>
              <a:defRPr/>
            </a:lvl1pPr>
          </a:lstStyle>
          <a:p>
            <a:fld id="{BD0E30ED-CE65-E54A-B9F2-E8ECCE675874}"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EA1E6497-FCBD-4D44-AF87-91D9C6194AB7}" type="datetimeFigureOut">
              <a:rPr lang="en-US" altLang="en-US"/>
              <a:pPr/>
              <a:t>10/19/2017</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14554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E3E64B09-1A54-8B4D-B67F-444EFB277246}"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AF9EA713-CD90-2C4F-B474-9B7971DBD470}" type="datetimeFigureOut">
              <a:rPr lang="en-US" altLang="en-US"/>
              <a:pPr/>
              <a:t>10/19/2017</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7501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DA1D99A-ABD0-7046-9781-8FF9C86B7316}"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E35576AC-DB41-2845-BD16-5CD4531EC890}" type="datetimeFigureOut">
              <a:rPr lang="en-US" altLang="en-US"/>
              <a:pPr/>
              <a:t>10/19/2017</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262237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89884538-336A-6142-BD6D-B6A2C59BEF92}"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6DF25077-1D7B-9B4E-A81C-472D9B251715}"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506148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D854757E-8D3F-5D48-BB53-6C2214E7C96E}"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964EB11B-A7E4-2941-92DC-FED2DA441A3B}"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54310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CE53FAFD-D73E-DA4B-93DE-71161B429DF7}"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6EC2279E-3FFB-DD43-A3BF-63AA260B1958}"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91926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AFC0EBEC-2F60-8347-A791-7958BB409929}"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27F5740E-6E77-6441-AA2A-4BBB021C2CD7}"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80975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Rectangle 2"/>
          <p:cNvSpPr>
            <a:spLocks noChangeArrowheads="1"/>
          </p:cNvSpPr>
          <p:nvPr/>
        </p:nvSpPr>
        <p:spPr bwMode="gray">
          <a:xfrm>
            <a:off x="0" y="0"/>
            <a:ext cx="12192000" cy="6858000"/>
          </a:xfrm>
          <a:prstGeom prst="rect">
            <a:avLst/>
          </a:prstGeom>
          <a:gradFill rotWithShape="1">
            <a:gsLst>
              <a:gs pos="0">
                <a:schemeClr val="accent2">
                  <a:alpha val="60001"/>
                </a:schemeClr>
              </a:gs>
              <a:gs pos="100000">
                <a:schemeClr val="accent2">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66626" name="Picture 66"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66565" name="Freeform 5"/>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27" name="Freeform 67"/>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29" name="Freeform 69"/>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accent2">
                  <a:gamma/>
                  <a:tint val="0"/>
                  <a:invGamma/>
                  <a:alpha val="39999"/>
                </a:schemeClr>
              </a:gs>
              <a:gs pos="100000">
                <a:schemeClr val="accent2">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66607" name="Group 47"/>
          <p:cNvGrpSpPr>
            <a:grpSpLocks/>
          </p:cNvGrpSpPr>
          <p:nvPr/>
        </p:nvGrpSpPr>
        <p:grpSpPr bwMode="auto">
          <a:xfrm rot="43528641">
            <a:off x="2944284" y="6180139"/>
            <a:ext cx="254000" cy="231775"/>
            <a:chOff x="-3017" y="2976"/>
            <a:chExt cx="93" cy="113"/>
          </a:xfrm>
        </p:grpSpPr>
        <p:sp>
          <p:nvSpPr>
            <p:cNvPr id="66608" name="AutoShape 4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609" name="Freeform 4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66615" name="Rectangle 55"/>
          <p:cNvSpPr>
            <a:spLocks noGrp="1" noChangeArrowheads="1"/>
          </p:cNvSpPr>
          <p:nvPr>
            <p:ph type="dt" sz="half" idx="2"/>
          </p:nvPr>
        </p:nvSpPr>
        <p:spPr>
          <a:xfrm>
            <a:off x="609600" y="6492875"/>
            <a:ext cx="2844800" cy="228600"/>
          </a:xfrm>
        </p:spPr>
        <p:txBody>
          <a:bodyPr/>
          <a:lstStyle>
            <a:lvl1pPr>
              <a:defRPr/>
            </a:lvl1pPr>
          </a:lstStyle>
          <a:p>
            <a:fld id="{5C21BC74-118E-0A46-9CF2-F7B3DACB81B8}" type="datetimeFigureOut">
              <a:rPr lang="en-US" altLang="en-US"/>
              <a:pPr/>
              <a:t>10/19/2017</a:t>
            </a:fld>
            <a:endParaRPr lang="en-US" altLang="en-US"/>
          </a:p>
        </p:txBody>
      </p:sp>
      <p:sp>
        <p:nvSpPr>
          <p:cNvPr id="66616" name="Rectangle 56"/>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66617" name="Rectangle 57"/>
          <p:cNvSpPr>
            <a:spLocks noGrp="1" noChangeArrowheads="1"/>
          </p:cNvSpPr>
          <p:nvPr>
            <p:ph type="sldNum" sz="quarter" idx="4"/>
          </p:nvPr>
        </p:nvSpPr>
        <p:spPr>
          <a:xfrm>
            <a:off x="8737600" y="6492875"/>
            <a:ext cx="2844800" cy="228600"/>
          </a:xfrm>
        </p:spPr>
        <p:txBody>
          <a:bodyPr/>
          <a:lstStyle>
            <a:lvl1pPr>
              <a:defRPr/>
            </a:lvl1pPr>
          </a:lstStyle>
          <a:p>
            <a:fld id="{3A57EE5C-D353-A84F-A353-36AAC86D3A8F}" type="slidenum">
              <a:rPr lang="en-US" altLang="en-US"/>
              <a:pPr/>
              <a:t>‹#›</a:t>
            </a:fld>
            <a:endParaRPr lang="en-US" altLang="en-US"/>
          </a:p>
        </p:txBody>
      </p:sp>
      <p:sp>
        <p:nvSpPr>
          <p:cNvPr id="66613" name="Rectangle 53"/>
          <p:cNvSpPr>
            <a:spLocks noGrp="1" noChangeArrowheads="1"/>
          </p:cNvSpPr>
          <p:nvPr>
            <p:ph type="ctrTitle"/>
          </p:nvPr>
        </p:nvSpPr>
        <p:spPr bwMode="auto">
          <a:xfrm>
            <a:off x="1282700" y="3840164"/>
            <a:ext cx="9575800" cy="1470025"/>
          </a:xfrm>
        </p:spPr>
        <p:txBody>
          <a:bodyPr anchor="t"/>
          <a:lstStyle>
            <a:lvl1pPr>
              <a:defRPr sz="4800"/>
            </a:lvl1pPr>
          </a:lstStyle>
          <a:p>
            <a:pPr lvl="0"/>
            <a:r>
              <a:rPr lang="en-US" altLang="en-US" noProof="0"/>
              <a:t>Click to edit Master title style</a:t>
            </a:r>
          </a:p>
        </p:txBody>
      </p:sp>
      <p:sp>
        <p:nvSpPr>
          <p:cNvPr id="66614" name="Rectangle 54"/>
          <p:cNvSpPr>
            <a:spLocks noGrp="1" noChangeArrowheads="1"/>
          </p:cNvSpPr>
          <p:nvPr>
            <p:ph type="subTitle" idx="1"/>
          </p:nvPr>
        </p:nvSpPr>
        <p:spPr bwMode="black">
          <a:xfrm>
            <a:off x="1282700" y="4735513"/>
            <a:ext cx="9575800" cy="844550"/>
          </a:xfrm>
        </p:spPr>
        <p:txBody>
          <a:bodyPr/>
          <a:lstStyle>
            <a:lvl1pPr marL="0" indent="0" algn="ctr">
              <a:buFontTx/>
              <a:buNone/>
              <a:defRPr sz="2000"/>
            </a:lvl1pPr>
          </a:lstStyle>
          <a:p>
            <a:pPr lvl="0"/>
            <a:r>
              <a:rPr lang="en-US" altLang="en-US" noProof="0"/>
              <a:t>Click to edit Master subtitle style</a:t>
            </a:r>
          </a:p>
        </p:txBody>
      </p:sp>
      <p:sp>
        <p:nvSpPr>
          <p:cNvPr id="66634" name="Rectangle 74"/>
          <p:cNvSpPr>
            <a:spLocks noChangeArrowheads="1"/>
          </p:cNvSpPr>
          <p:nvPr/>
        </p:nvSpPr>
        <p:spPr bwMode="auto">
          <a:xfrm>
            <a:off x="0" y="6791326"/>
            <a:ext cx="12192000" cy="666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6564" name="Freeform 4"/>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02" name="AutoShape 42"/>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6628" name="Group 68"/>
          <p:cNvGrpSpPr>
            <a:grpSpLocks/>
          </p:cNvGrpSpPr>
          <p:nvPr/>
        </p:nvGrpSpPr>
        <p:grpSpPr bwMode="auto">
          <a:xfrm>
            <a:off x="3014133" y="1470025"/>
            <a:ext cx="2565400" cy="1943100"/>
            <a:chOff x="1951" y="414"/>
            <a:chExt cx="1861" cy="1880"/>
          </a:xfrm>
        </p:grpSpPr>
        <p:sp>
          <p:nvSpPr>
            <p:cNvPr id="66563" name="Oval 3"/>
            <p:cNvSpPr>
              <a:spLocks noChangeArrowheads="1"/>
            </p:cNvSpPr>
            <p:nvPr userDrawn="1"/>
          </p:nvSpPr>
          <p:spPr bwMode="gray">
            <a:xfrm>
              <a:off x="1951" y="419"/>
              <a:ext cx="1861" cy="1875"/>
            </a:xfrm>
            <a:prstGeom prst="ellipse">
              <a:avLst/>
            </a:prstGeom>
            <a:gradFill rotWithShape="1">
              <a:gsLst>
                <a:gs pos="0">
                  <a:schemeClr val="accent2">
                    <a:gamma/>
                    <a:tint val="37255"/>
                    <a:invGamma/>
                  </a:schemeClr>
                </a:gs>
                <a:gs pos="100000">
                  <a:schemeClr val="accent2">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6567" name="Group 7"/>
            <p:cNvGrpSpPr>
              <a:grpSpLocks/>
            </p:cNvGrpSpPr>
            <p:nvPr userDrawn="1"/>
          </p:nvGrpSpPr>
          <p:grpSpPr bwMode="auto">
            <a:xfrm>
              <a:off x="2014" y="564"/>
              <a:ext cx="1726" cy="1542"/>
              <a:chOff x="219" y="854"/>
              <a:chExt cx="2540" cy="2268"/>
            </a:xfrm>
          </p:grpSpPr>
          <p:sp>
            <p:nvSpPr>
              <p:cNvPr id="66568" name="Oval 8"/>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69" name="Freeform 9"/>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0" name="Freeform 10"/>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1" name="Freeform 11"/>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2" name="Freeform 12"/>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3" name="Freeform 13"/>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4" name="Freeform 14"/>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5" name="Freeform 15"/>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6" name="Freeform 16"/>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7" name="Freeform 17"/>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8" name="Freeform 18"/>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9" name="Freeform 19"/>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0" name="Freeform 20"/>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1" name="Freeform 21"/>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2" name="Freeform 22"/>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3" name="Freeform 23"/>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4" name="Freeform 24"/>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5" name="Freeform 25"/>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6" name="Freeform 26"/>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7" name="Freeform 27"/>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8" name="Freeform 28"/>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9" name="Freeform 29"/>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90" name="Freeform 30"/>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91" name="Oval 31"/>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92" name="Freeform 32"/>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93" name="Freeform 33"/>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603" name="Group 43"/>
            <p:cNvGrpSpPr>
              <a:grpSpLocks/>
            </p:cNvGrpSpPr>
            <p:nvPr userDrawn="1"/>
          </p:nvGrpSpPr>
          <p:grpSpPr bwMode="auto">
            <a:xfrm>
              <a:off x="2269" y="414"/>
              <a:ext cx="1246" cy="1879"/>
              <a:chOff x="618" y="608"/>
              <a:chExt cx="1833" cy="2764"/>
            </a:xfrm>
          </p:grpSpPr>
          <p:sp>
            <p:nvSpPr>
              <p:cNvPr id="66604" name="Freeform 44"/>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05" name="Freeform 45"/>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66632" name="AutoShape 72"/>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633" name="AutoShape 73"/>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vi-VN"/>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Click to edit Master text styles</a:t>
            </a:r>
          </a:p>
        </p:txBody>
      </p:sp>
      <p:sp>
        <p:nvSpPr>
          <p:cNvPr id="4" name="Rectangle 97"/>
          <p:cNvSpPr>
            <a:spLocks noGrp="1" noChangeArrowheads="1"/>
          </p:cNvSpPr>
          <p:nvPr>
            <p:ph type="sldNum" sz="quarter" idx="10"/>
          </p:nvPr>
        </p:nvSpPr>
        <p:spPr>
          <a:ln/>
        </p:spPr>
        <p:txBody>
          <a:bodyPr/>
          <a:lstStyle>
            <a:lvl1pPr>
              <a:defRPr/>
            </a:lvl1pPr>
          </a:lstStyle>
          <a:p>
            <a:fld id="{30B493BD-1472-E345-860E-0BC3F482838E}"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C3C345E9-CFEF-DB41-BFB6-31D060C2AEF1}"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552508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CBCFEEF9-BCD2-0A4C-A7CC-AE57D5EB48C2}"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23C5BF9A-1568-FC4E-9403-D984561651BB}"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9796665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a:t>Click to edit Master text styles</a:t>
            </a:r>
          </a:p>
        </p:txBody>
      </p:sp>
      <p:sp>
        <p:nvSpPr>
          <p:cNvPr id="4" name="Slide Number Placeholder 3"/>
          <p:cNvSpPr>
            <a:spLocks noGrp="1"/>
          </p:cNvSpPr>
          <p:nvPr>
            <p:ph type="sldNum" sz="quarter" idx="10"/>
          </p:nvPr>
        </p:nvSpPr>
        <p:spPr/>
        <p:txBody>
          <a:bodyPr/>
          <a:lstStyle>
            <a:lvl1pPr>
              <a:defRPr/>
            </a:lvl1pPr>
          </a:lstStyle>
          <a:p>
            <a:fld id="{DDE1D966-CA6B-494F-B61A-45F257AB160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9C1C019A-E8BF-A149-97B0-BD917E2E029D}"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2914116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Slide Number Placeholder 4"/>
          <p:cNvSpPr>
            <a:spLocks noGrp="1"/>
          </p:cNvSpPr>
          <p:nvPr>
            <p:ph type="sldNum" sz="quarter" idx="10"/>
          </p:nvPr>
        </p:nvSpPr>
        <p:spPr/>
        <p:txBody>
          <a:bodyPr/>
          <a:lstStyle>
            <a:lvl1pPr>
              <a:defRPr/>
            </a:lvl1pPr>
          </a:lstStyle>
          <a:p>
            <a:fld id="{07736C0D-1F3A-0441-89A5-A4385C118EBB}"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E179CB8C-5F6C-B84A-8886-0E7E8DBBAE46}"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378098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Slide Number Placeholder 6"/>
          <p:cNvSpPr>
            <a:spLocks noGrp="1"/>
          </p:cNvSpPr>
          <p:nvPr>
            <p:ph type="sldNum" sz="quarter" idx="10"/>
          </p:nvPr>
        </p:nvSpPr>
        <p:spPr/>
        <p:txBody>
          <a:bodyPr/>
          <a:lstStyle>
            <a:lvl1pPr>
              <a:defRPr/>
            </a:lvl1pPr>
          </a:lstStyle>
          <a:p>
            <a:fld id="{6A6B61D7-8F8C-844C-A410-5452F12D9F30}"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A5F5EC71-7512-7144-AD18-0899F795CC82}" type="datetimeFigureOut">
              <a:rPr lang="en-US" altLang="en-US"/>
              <a:pPr/>
              <a:t>10/19/2017</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183332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2F643AF3-2AAF-374D-90D3-F8882EEEF958}"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D85D43E2-DC17-A443-85B2-75B82CD3DB2E}" type="datetimeFigureOut">
              <a:rPr lang="en-US" altLang="en-US"/>
              <a:pPr/>
              <a:t>10/19/2017</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1680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2AE909-013C-3B4E-988C-67837FB2B2A8}"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CB3C7287-CF7D-FC47-921F-6FD6A4EE1BD5}" type="datetimeFigureOut">
              <a:rPr lang="en-US" altLang="en-US"/>
              <a:pPr/>
              <a:t>10/19/2017</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85154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E7B93D44-685F-C148-B559-9D401ED7E8D4}"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D0D07118-E854-FE41-B887-BB3F685D7494}"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93099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DB45B24F-F6A3-4E4C-B8BD-49DDA2A57F5D}"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3EDCDB60-62E6-CE4D-A5D0-DB35A9B31AFF}"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044634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7CAE9557-41A7-6143-995A-F6BAF42595D1}"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4F7CD9F1-A2E1-6F4F-89F0-FECE2101AC7D}"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246080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67BC22E5-94E2-E642-B3D3-BE889B818B0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34DB53B6-F5C4-CB4D-8932-A4076FAC22B6}"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2089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Rectangle 97"/>
          <p:cNvSpPr>
            <a:spLocks noGrp="1" noChangeArrowheads="1"/>
          </p:cNvSpPr>
          <p:nvPr>
            <p:ph type="sldNum" sz="quarter" idx="10"/>
          </p:nvPr>
        </p:nvSpPr>
        <p:spPr>
          <a:ln/>
        </p:spPr>
        <p:txBody>
          <a:bodyPr/>
          <a:lstStyle>
            <a:lvl1pPr>
              <a:defRPr/>
            </a:lvl1pPr>
          </a:lstStyle>
          <a:p>
            <a:fld id="{5EB5C40F-FB58-A445-9126-7DB7B796E267}"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EE8C139D-F546-5143-9485-C840877D8571}"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8864759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a:t>Click to edit Master title style</a:t>
            </a:r>
            <a:endParaRPr lang="en-US"/>
          </a:p>
        </p:txBody>
      </p:sp>
      <p:sp>
        <p:nvSpPr>
          <p:cNvPr id="3" name="Chart Placeholder 2"/>
          <p:cNvSpPr>
            <a:spLocks noGrp="1"/>
          </p:cNvSpPr>
          <p:nvPr>
            <p:ph type="chart"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8489ACB2-2EBA-094B-A1BA-26D1F44A89F5}"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7BC33E86-1486-EE4C-95E1-54B087FBFA35}" type="datetimeFigureOut">
              <a:rPr lang="en-US" altLang="en-US"/>
              <a:pPr/>
              <a:t>10/19/2017</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14729302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7218" name="Rectangle 2"/>
          <p:cNvSpPr>
            <a:spLocks noChangeArrowheads="1"/>
          </p:cNvSpPr>
          <p:nvPr/>
        </p:nvSpPr>
        <p:spPr bwMode="gray">
          <a:xfrm>
            <a:off x="0" y="0"/>
            <a:ext cx="12192000" cy="6858000"/>
          </a:xfrm>
          <a:prstGeom prst="rect">
            <a:avLst/>
          </a:prstGeom>
          <a:gradFill rotWithShape="1">
            <a:gsLst>
              <a:gs pos="0">
                <a:schemeClr val="hlink">
                  <a:alpha val="60001"/>
                </a:schemeClr>
              </a:gs>
              <a:gs pos="100000">
                <a:schemeClr val="hlink">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37219" name="Picture 3"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137220" name="Freeform 4"/>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21" name="Freeform 5"/>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22" name="Freeform 6"/>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hlink">
                  <a:gamma/>
                  <a:tint val="0"/>
                  <a:invGamma/>
                  <a:alpha val="39999"/>
                </a:schemeClr>
              </a:gs>
              <a:gs pos="100000">
                <a:schemeClr val="hlink">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37223" name="Group 7"/>
          <p:cNvGrpSpPr>
            <a:grpSpLocks/>
          </p:cNvGrpSpPr>
          <p:nvPr/>
        </p:nvGrpSpPr>
        <p:grpSpPr bwMode="auto">
          <a:xfrm rot="43528641">
            <a:off x="2944284" y="6180139"/>
            <a:ext cx="254000" cy="231775"/>
            <a:chOff x="-3017" y="2976"/>
            <a:chExt cx="93" cy="113"/>
          </a:xfrm>
        </p:grpSpPr>
        <p:sp>
          <p:nvSpPr>
            <p:cNvPr id="137224" name="AutoShape 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25" name="Freeform 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37226" name="Rectangle 10"/>
          <p:cNvSpPr>
            <a:spLocks noGrp="1" noChangeArrowheads="1"/>
          </p:cNvSpPr>
          <p:nvPr>
            <p:ph type="dt" sz="half" idx="2"/>
          </p:nvPr>
        </p:nvSpPr>
        <p:spPr>
          <a:xfrm>
            <a:off x="609600" y="6492875"/>
            <a:ext cx="2844800" cy="228600"/>
          </a:xfrm>
        </p:spPr>
        <p:txBody>
          <a:bodyPr/>
          <a:lstStyle>
            <a:lvl1pPr>
              <a:defRPr/>
            </a:lvl1pPr>
          </a:lstStyle>
          <a:p>
            <a:fld id="{B259FD63-122C-E140-9D5F-A90195868057}" type="datetimeFigureOut">
              <a:rPr lang="en-US" altLang="en-US"/>
              <a:pPr/>
              <a:t>10/19/2017</a:t>
            </a:fld>
            <a:endParaRPr lang="en-US" altLang="en-US"/>
          </a:p>
        </p:txBody>
      </p:sp>
      <p:sp>
        <p:nvSpPr>
          <p:cNvPr id="137227" name="Rectangle 11"/>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137228" name="Rectangle 12"/>
          <p:cNvSpPr>
            <a:spLocks noGrp="1" noChangeArrowheads="1"/>
          </p:cNvSpPr>
          <p:nvPr>
            <p:ph type="sldNum" sz="quarter" idx="4"/>
          </p:nvPr>
        </p:nvSpPr>
        <p:spPr>
          <a:xfrm>
            <a:off x="8737600" y="6492875"/>
            <a:ext cx="2844800" cy="228600"/>
          </a:xfrm>
        </p:spPr>
        <p:txBody>
          <a:bodyPr/>
          <a:lstStyle>
            <a:lvl1pPr>
              <a:defRPr/>
            </a:lvl1pPr>
          </a:lstStyle>
          <a:p>
            <a:fld id="{4BF5221C-9C40-FD4D-840B-6D67DC8589AB}" type="slidenum">
              <a:rPr lang="en-US" altLang="en-US"/>
              <a:pPr/>
              <a:t>‹#›</a:t>
            </a:fld>
            <a:endParaRPr lang="en-US" altLang="en-US"/>
          </a:p>
        </p:txBody>
      </p:sp>
      <p:sp>
        <p:nvSpPr>
          <p:cNvPr id="137229" name="Rectangle 13"/>
          <p:cNvSpPr>
            <a:spLocks noGrp="1" noChangeArrowheads="1"/>
          </p:cNvSpPr>
          <p:nvPr>
            <p:ph type="ctrTitle"/>
          </p:nvPr>
        </p:nvSpPr>
        <p:spPr bwMode="auto">
          <a:xfrm>
            <a:off x="1333500" y="3840164"/>
            <a:ext cx="9525000" cy="1470025"/>
          </a:xfrm>
        </p:spPr>
        <p:txBody>
          <a:bodyPr anchor="t"/>
          <a:lstStyle>
            <a:lvl1pPr>
              <a:defRPr sz="4800"/>
            </a:lvl1pPr>
          </a:lstStyle>
          <a:p>
            <a:pPr lvl="0"/>
            <a:r>
              <a:rPr lang="en-US" altLang="en-US" noProof="0"/>
              <a:t>Click to edit Master title style</a:t>
            </a:r>
          </a:p>
        </p:txBody>
      </p:sp>
      <p:sp>
        <p:nvSpPr>
          <p:cNvPr id="137230" name="Rectangle 14"/>
          <p:cNvSpPr>
            <a:spLocks noGrp="1" noChangeArrowheads="1"/>
          </p:cNvSpPr>
          <p:nvPr>
            <p:ph type="subTitle" idx="1"/>
          </p:nvPr>
        </p:nvSpPr>
        <p:spPr bwMode="black">
          <a:xfrm>
            <a:off x="1333500" y="4735513"/>
            <a:ext cx="9525000" cy="844550"/>
          </a:xfrm>
        </p:spPr>
        <p:txBody>
          <a:bodyPr/>
          <a:lstStyle>
            <a:lvl1pPr marL="0" indent="0" algn="ctr">
              <a:buFontTx/>
              <a:buNone/>
              <a:defRPr sz="2000"/>
            </a:lvl1pPr>
          </a:lstStyle>
          <a:p>
            <a:pPr lvl="0"/>
            <a:r>
              <a:rPr lang="en-US" altLang="en-US" noProof="0"/>
              <a:t>Click to edit Master subtitle style</a:t>
            </a:r>
          </a:p>
        </p:txBody>
      </p:sp>
      <p:sp>
        <p:nvSpPr>
          <p:cNvPr id="137231" name="Rectangle 15"/>
          <p:cNvSpPr>
            <a:spLocks noChangeArrowheads="1"/>
          </p:cNvSpPr>
          <p:nvPr/>
        </p:nvSpPr>
        <p:spPr bwMode="auto">
          <a:xfrm>
            <a:off x="0" y="6791326"/>
            <a:ext cx="12192000" cy="666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7232" name="Freeform 16"/>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33" name="AutoShape 17"/>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7234" name="Group 18"/>
          <p:cNvGrpSpPr>
            <a:grpSpLocks/>
          </p:cNvGrpSpPr>
          <p:nvPr/>
        </p:nvGrpSpPr>
        <p:grpSpPr bwMode="auto">
          <a:xfrm>
            <a:off x="3014133" y="1470025"/>
            <a:ext cx="2565400" cy="1943100"/>
            <a:chOff x="1951" y="414"/>
            <a:chExt cx="1861" cy="1880"/>
          </a:xfrm>
        </p:grpSpPr>
        <p:sp>
          <p:nvSpPr>
            <p:cNvPr id="137235" name="Oval 19"/>
            <p:cNvSpPr>
              <a:spLocks noChangeArrowheads="1"/>
            </p:cNvSpPr>
            <p:nvPr userDrawn="1"/>
          </p:nvSpPr>
          <p:spPr bwMode="gray">
            <a:xfrm>
              <a:off x="1951" y="419"/>
              <a:ext cx="1861" cy="1875"/>
            </a:xfrm>
            <a:prstGeom prst="ellipse">
              <a:avLst/>
            </a:prstGeom>
            <a:gradFill rotWithShape="1">
              <a:gsLst>
                <a:gs pos="0">
                  <a:schemeClr val="hlink">
                    <a:gamma/>
                    <a:tint val="37255"/>
                    <a:invGamma/>
                  </a:schemeClr>
                </a:gs>
                <a:gs pos="100000">
                  <a:schemeClr val="hlink">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7236" name="Group 20"/>
            <p:cNvGrpSpPr>
              <a:grpSpLocks/>
            </p:cNvGrpSpPr>
            <p:nvPr userDrawn="1"/>
          </p:nvGrpSpPr>
          <p:grpSpPr bwMode="auto">
            <a:xfrm>
              <a:off x="2014" y="564"/>
              <a:ext cx="1726" cy="1542"/>
              <a:chOff x="219" y="854"/>
              <a:chExt cx="2540" cy="2268"/>
            </a:xfrm>
          </p:grpSpPr>
          <p:sp>
            <p:nvSpPr>
              <p:cNvPr id="137237" name="Oval 21"/>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38" name="Freeform 22"/>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39" name="Freeform 23"/>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0" name="Freeform 24"/>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1" name="Freeform 25"/>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2" name="Freeform 26"/>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3" name="Freeform 27"/>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4" name="Freeform 28"/>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5" name="Freeform 29"/>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6" name="Freeform 30"/>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7" name="Freeform 31"/>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8" name="Freeform 32"/>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9" name="Freeform 33"/>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0" name="Freeform 34"/>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1" name="Freeform 35"/>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2" name="Freeform 36"/>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3" name="Freeform 37"/>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4" name="Freeform 38"/>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5" name="Freeform 39"/>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6" name="Freeform 40"/>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7" name="Freeform 41"/>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8" name="Freeform 42"/>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9" name="Freeform 43"/>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60" name="Oval 44"/>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61" name="Freeform 45"/>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62" name="Freeform 46"/>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37263" name="Group 47"/>
            <p:cNvGrpSpPr>
              <a:grpSpLocks/>
            </p:cNvGrpSpPr>
            <p:nvPr userDrawn="1"/>
          </p:nvGrpSpPr>
          <p:grpSpPr bwMode="auto">
            <a:xfrm>
              <a:off x="2269" y="414"/>
              <a:ext cx="1246" cy="1879"/>
              <a:chOff x="618" y="608"/>
              <a:chExt cx="1833" cy="2764"/>
            </a:xfrm>
          </p:grpSpPr>
          <p:sp>
            <p:nvSpPr>
              <p:cNvPr id="137264" name="Freeform 48"/>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65" name="Freeform 49"/>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137266" name="AutoShape 50"/>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67" name="AutoShape 51"/>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8980AA1F-9717-314A-9B02-B1E5415F703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6670D3FE-99E0-B64F-8311-DFCB386F6917}"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390555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a:t>Click to edit Master text styles</a:t>
            </a:r>
          </a:p>
        </p:txBody>
      </p:sp>
      <p:sp>
        <p:nvSpPr>
          <p:cNvPr id="4" name="Slide Number Placeholder 3"/>
          <p:cNvSpPr>
            <a:spLocks noGrp="1"/>
          </p:cNvSpPr>
          <p:nvPr>
            <p:ph type="sldNum" sz="quarter" idx="10"/>
          </p:nvPr>
        </p:nvSpPr>
        <p:spPr/>
        <p:txBody>
          <a:bodyPr/>
          <a:lstStyle>
            <a:lvl1pPr>
              <a:defRPr/>
            </a:lvl1pPr>
          </a:lstStyle>
          <a:p>
            <a:fld id="{762EB8D4-11BD-DC4C-838E-AC37B665474F}"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CD439939-8E98-DC49-A543-51F84D17906F}"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52397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Slide Number Placeholder 4"/>
          <p:cNvSpPr>
            <a:spLocks noGrp="1"/>
          </p:cNvSpPr>
          <p:nvPr>
            <p:ph type="sldNum" sz="quarter" idx="10"/>
          </p:nvPr>
        </p:nvSpPr>
        <p:spPr/>
        <p:txBody>
          <a:bodyPr/>
          <a:lstStyle>
            <a:lvl1pPr>
              <a:defRPr/>
            </a:lvl1pPr>
          </a:lstStyle>
          <a:p>
            <a:fld id="{BD23E982-D724-1740-89AF-7E6628A58207}"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868DCDCD-8146-3349-BCB2-946C80499DE6}"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3540671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Slide Number Placeholder 6"/>
          <p:cNvSpPr>
            <a:spLocks noGrp="1"/>
          </p:cNvSpPr>
          <p:nvPr>
            <p:ph type="sldNum" sz="quarter" idx="10"/>
          </p:nvPr>
        </p:nvSpPr>
        <p:spPr/>
        <p:txBody>
          <a:bodyPr/>
          <a:lstStyle>
            <a:lvl1pPr>
              <a:defRPr/>
            </a:lvl1pPr>
          </a:lstStyle>
          <a:p>
            <a:fld id="{AD6B64F7-D793-E74E-8B12-85FBF84C70AE}"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475DB53F-7A2E-F84C-8C9C-9DEA6E48EFAC}" type="datetimeFigureOut">
              <a:rPr lang="en-US" altLang="en-US"/>
              <a:pPr/>
              <a:t>10/19/2017</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215592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B0226674-7ADD-5140-A12C-097DB8C702C4}"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06B4CEE2-9A72-2946-8782-50B2C6EDD18A}" type="datetimeFigureOut">
              <a:rPr lang="en-US" altLang="en-US"/>
              <a:pPr/>
              <a:t>10/19/2017</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942189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6AEDF79-FC65-8F4A-9501-7E1E1D4E6F03}"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932AB0C4-4733-A946-9A37-B1518D78983C}" type="datetimeFigureOut">
              <a:rPr lang="en-US" altLang="en-US"/>
              <a:pPr/>
              <a:t>10/19/2017</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80050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44051F53-F32A-004D-BE69-4D8F8B52EC4B}"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6A5E40D0-066F-E740-B7ED-F8C4E4C916AC}"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0884575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5DE06AD0-B2F9-7143-9C51-C419122F9A5B}"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8E48839F-D3BA-7A41-8201-9B3ADA619ACB}"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3983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vi-VN"/>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Rectangle 97"/>
          <p:cNvSpPr>
            <a:spLocks noGrp="1" noChangeArrowheads="1"/>
          </p:cNvSpPr>
          <p:nvPr>
            <p:ph type="sldNum" sz="quarter" idx="10"/>
          </p:nvPr>
        </p:nvSpPr>
        <p:spPr>
          <a:ln/>
        </p:spPr>
        <p:txBody>
          <a:bodyPr/>
          <a:lstStyle>
            <a:lvl1pPr>
              <a:defRPr/>
            </a:lvl1pPr>
          </a:lstStyle>
          <a:p>
            <a:fld id="{151D6B80-6DEC-8446-8FE5-326CAA2DBA56}" type="slidenum">
              <a:rPr lang="en-US" altLang="en-US"/>
              <a:pPr/>
              <a:t>‹#›</a:t>
            </a:fld>
            <a:endParaRPr lang="en-US" altLang="en-US"/>
          </a:p>
        </p:txBody>
      </p:sp>
      <p:sp>
        <p:nvSpPr>
          <p:cNvPr id="8" name="Rectangle 102"/>
          <p:cNvSpPr>
            <a:spLocks noGrp="1" noChangeArrowheads="1"/>
          </p:cNvSpPr>
          <p:nvPr>
            <p:ph type="dt" sz="half" idx="11"/>
          </p:nvPr>
        </p:nvSpPr>
        <p:spPr>
          <a:ln/>
        </p:spPr>
        <p:txBody>
          <a:bodyPr/>
          <a:lstStyle>
            <a:lvl1pPr>
              <a:defRPr/>
            </a:lvl1pPr>
          </a:lstStyle>
          <a:p>
            <a:fld id="{C33DEDD4-8D10-A74A-BF7D-987DD3CBBD4B}" type="datetimeFigureOut">
              <a:rPr lang="en-US" altLang="en-US"/>
              <a:pPr/>
              <a:t>10/19/2017</a:t>
            </a:fld>
            <a:endParaRPr lang="en-US" altLang="en-US"/>
          </a:p>
        </p:txBody>
      </p:sp>
      <p:sp>
        <p:nvSpPr>
          <p:cNvPr id="9"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0810732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D85DF458-8BDF-E142-A34A-034BD175DCE0}"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288DC8C9-F214-1346-9E9B-0DA217F6CA70}"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357992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824AF9D0-9C56-0245-853D-0C37EC6B9310}"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F037E2E9-5AD8-8846-9CE8-858F5AAA6041}"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44550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a:t>Click to edit Master title style</a:t>
            </a:r>
            <a:endParaRPr lang="en-US"/>
          </a:p>
        </p:txBody>
      </p:sp>
      <p:sp>
        <p:nvSpPr>
          <p:cNvPr id="3" name="Table Placeholder 2"/>
          <p:cNvSpPr>
            <a:spLocks noGrp="1"/>
          </p:cNvSpPr>
          <p:nvPr>
            <p:ph type="tbl"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1D1C961C-B774-D447-8E7E-B480FC5EBDB3}"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DD576F77-AFDB-C74A-A9C8-19F118E99B0C}" type="datetimeFigureOut">
              <a:rPr lang="en-US" altLang="en-US"/>
              <a:pPr/>
              <a:t>10/19/2017</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14940236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ChangeArrowheads="1"/>
          </p:cNvSpPr>
          <p:nvPr/>
        </p:nvSpPr>
        <p:spPr bwMode="gray">
          <a:xfrm>
            <a:off x="0" y="0"/>
            <a:ext cx="12192000" cy="6858000"/>
          </a:xfrm>
          <a:prstGeom prst="rect">
            <a:avLst/>
          </a:prstGeom>
          <a:gradFill rotWithShape="1">
            <a:gsLst>
              <a:gs pos="0">
                <a:schemeClr val="folHlink">
                  <a:alpha val="60001"/>
                </a:schemeClr>
              </a:gs>
              <a:gs pos="100000">
                <a:schemeClr val="folHlink">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47459" name="Picture 3"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147460" name="Freeform 4"/>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61" name="Freeform 5"/>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62" name="Freeform 6"/>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folHlink">
                  <a:gamma/>
                  <a:tint val="0"/>
                  <a:invGamma/>
                  <a:alpha val="39999"/>
                </a:schemeClr>
              </a:gs>
              <a:gs pos="100000">
                <a:schemeClr val="folHlink">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47463" name="Group 7"/>
          <p:cNvGrpSpPr>
            <a:grpSpLocks/>
          </p:cNvGrpSpPr>
          <p:nvPr/>
        </p:nvGrpSpPr>
        <p:grpSpPr bwMode="auto">
          <a:xfrm rot="43528641">
            <a:off x="2944284" y="6180139"/>
            <a:ext cx="254000" cy="231775"/>
            <a:chOff x="-3017" y="2976"/>
            <a:chExt cx="93" cy="113"/>
          </a:xfrm>
        </p:grpSpPr>
        <p:sp>
          <p:nvSpPr>
            <p:cNvPr id="147464" name="AutoShape 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465" name="Freeform 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7466" name="Rectangle 10"/>
          <p:cNvSpPr>
            <a:spLocks noGrp="1" noChangeArrowheads="1"/>
          </p:cNvSpPr>
          <p:nvPr>
            <p:ph type="dt" sz="half" idx="2"/>
          </p:nvPr>
        </p:nvSpPr>
        <p:spPr>
          <a:xfrm>
            <a:off x="609600" y="6492875"/>
            <a:ext cx="2844800" cy="228600"/>
          </a:xfrm>
        </p:spPr>
        <p:txBody>
          <a:bodyPr/>
          <a:lstStyle>
            <a:lvl1pPr>
              <a:defRPr/>
            </a:lvl1pPr>
          </a:lstStyle>
          <a:p>
            <a:fld id="{A5FEE1B3-932C-A54B-9FC4-BB1B6D912104}" type="datetimeFigureOut">
              <a:rPr lang="en-US" altLang="en-US"/>
              <a:pPr/>
              <a:t>10/19/2017</a:t>
            </a:fld>
            <a:endParaRPr lang="en-US" altLang="en-US"/>
          </a:p>
        </p:txBody>
      </p:sp>
      <p:sp>
        <p:nvSpPr>
          <p:cNvPr id="147467" name="Rectangle 11"/>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147468" name="Rectangle 12"/>
          <p:cNvSpPr>
            <a:spLocks noGrp="1" noChangeArrowheads="1"/>
          </p:cNvSpPr>
          <p:nvPr>
            <p:ph type="sldNum" sz="quarter" idx="4"/>
          </p:nvPr>
        </p:nvSpPr>
        <p:spPr>
          <a:xfrm>
            <a:off x="8737600" y="6492875"/>
            <a:ext cx="2844800" cy="228600"/>
          </a:xfrm>
        </p:spPr>
        <p:txBody>
          <a:bodyPr/>
          <a:lstStyle>
            <a:lvl1pPr>
              <a:defRPr/>
            </a:lvl1pPr>
          </a:lstStyle>
          <a:p>
            <a:fld id="{EC030878-8A8B-C046-B10B-55788D3D86BF}" type="slidenum">
              <a:rPr lang="en-US" altLang="en-US"/>
              <a:pPr/>
              <a:t>‹#›</a:t>
            </a:fld>
            <a:endParaRPr lang="en-US" altLang="en-US"/>
          </a:p>
        </p:txBody>
      </p:sp>
      <p:sp>
        <p:nvSpPr>
          <p:cNvPr id="147469" name="Rectangle 13"/>
          <p:cNvSpPr>
            <a:spLocks noGrp="1" noChangeArrowheads="1"/>
          </p:cNvSpPr>
          <p:nvPr>
            <p:ph type="ctrTitle"/>
          </p:nvPr>
        </p:nvSpPr>
        <p:spPr bwMode="auto">
          <a:xfrm>
            <a:off x="924985" y="3840164"/>
            <a:ext cx="10342033" cy="1470025"/>
          </a:xfrm>
        </p:spPr>
        <p:txBody>
          <a:bodyPr anchor="t"/>
          <a:lstStyle>
            <a:lvl1pPr>
              <a:defRPr sz="4800"/>
            </a:lvl1pPr>
          </a:lstStyle>
          <a:p>
            <a:pPr lvl="0"/>
            <a:r>
              <a:rPr lang="en-US" altLang="en-US" noProof="0"/>
              <a:t>Click to edit Master title style</a:t>
            </a:r>
          </a:p>
        </p:txBody>
      </p:sp>
      <p:sp>
        <p:nvSpPr>
          <p:cNvPr id="147470" name="Rectangle 14"/>
          <p:cNvSpPr>
            <a:spLocks noGrp="1" noChangeArrowheads="1"/>
          </p:cNvSpPr>
          <p:nvPr>
            <p:ph type="subTitle" idx="1"/>
          </p:nvPr>
        </p:nvSpPr>
        <p:spPr bwMode="black">
          <a:xfrm>
            <a:off x="924985" y="4735513"/>
            <a:ext cx="10342033" cy="844550"/>
          </a:xfrm>
        </p:spPr>
        <p:txBody>
          <a:bodyPr/>
          <a:lstStyle>
            <a:lvl1pPr marL="0" indent="0" algn="ctr">
              <a:buFontTx/>
              <a:buNone/>
              <a:defRPr sz="2000"/>
            </a:lvl1pPr>
          </a:lstStyle>
          <a:p>
            <a:pPr lvl="0"/>
            <a:r>
              <a:rPr lang="en-US" altLang="en-US" noProof="0"/>
              <a:t>Click to edit Master subtitle style</a:t>
            </a:r>
          </a:p>
        </p:txBody>
      </p:sp>
      <p:sp>
        <p:nvSpPr>
          <p:cNvPr id="147471" name="Rectangle 15"/>
          <p:cNvSpPr>
            <a:spLocks noChangeArrowheads="1"/>
          </p:cNvSpPr>
          <p:nvPr/>
        </p:nvSpPr>
        <p:spPr bwMode="auto">
          <a:xfrm>
            <a:off x="0" y="6791326"/>
            <a:ext cx="12192000" cy="666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7472" name="Freeform 16"/>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73" name="AutoShape 17"/>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7474" name="Group 18"/>
          <p:cNvGrpSpPr>
            <a:grpSpLocks/>
          </p:cNvGrpSpPr>
          <p:nvPr/>
        </p:nvGrpSpPr>
        <p:grpSpPr bwMode="auto">
          <a:xfrm>
            <a:off x="3014133" y="1470025"/>
            <a:ext cx="2565400" cy="1943100"/>
            <a:chOff x="1951" y="414"/>
            <a:chExt cx="1861" cy="1880"/>
          </a:xfrm>
        </p:grpSpPr>
        <p:sp>
          <p:nvSpPr>
            <p:cNvPr id="147475" name="Oval 19"/>
            <p:cNvSpPr>
              <a:spLocks noChangeArrowheads="1"/>
            </p:cNvSpPr>
            <p:nvPr userDrawn="1"/>
          </p:nvSpPr>
          <p:spPr bwMode="gray">
            <a:xfrm>
              <a:off x="1951" y="419"/>
              <a:ext cx="1861" cy="1875"/>
            </a:xfrm>
            <a:prstGeom prst="ellipse">
              <a:avLst/>
            </a:prstGeom>
            <a:gradFill rotWithShape="1">
              <a:gsLst>
                <a:gs pos="0">
                  <a:schemeClr val="folHlink">
                    <a:gamma/>
                    <a:tint val="37255"/>
                    <a:invGamma/>
                  </a:schemeClr>
                </a:gs>
                <a:gs pos="100000">
                  <a:schemeClr val="folHlink">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7476" name="Group 20"/>
            <p:cNvGrpSpPr>
              <a:grpSpLocks/>
            </p:cNvGrpSpPr>
            <p:nvPr userDrawn="1"/>
          </p:nvGrpSpPr>
          <p:grpSpPr bwMode="auto">
            <a:xfrm>
              <a:off x="2014" y="564"/>
              <a:ext cx="1726" cy="1542"/>
              <a:chOff x="219" y="854"/>
              <a:chExt cx="2540" cy="2268"/>
            </a:xfrm>
          </p:grpSpPr>
          <p:sp>
            <p:nvSpPr>
              <p:cNvPr id="147477" name="Oval 21"/>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478" name="Freeform 22"/>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79" name="Freeform 23"/>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0" name="Freeform 24"/>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1" name="Freeform 25"/>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2" name="Freeform 26"/>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3" name="Freeform 27"/>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4" name="Freeform 28"/>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5" name="Freeform 29"/>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6" name="Freeform 30"/>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7" name="Freeform 31"/>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8" name="Freeform 32"/>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9" name="Freeform 33"/>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0" name="Freeform 34"/>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1" name="Freeform 35"/>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2" name="Freeform 36"/>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3" name="Freeform 37"/>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4" name="Freeform 38"/>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5" name="Freeform 39"/>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6" name="Freeform 40"/>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7" name="Freeform 41"/>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8" name="Freeform 42"/>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9" name="Freeform 43"/>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500" name="Oval 44"/>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501" name="Freeform 45"/>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502" name="Freeform 46"/>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47503" name="Group 47"/>
            <p:cNvGrpSpPr>
              <a:grpSpLocks/>
            </p:cNvGrpSpPr>
            <p:nvPr userDrawn="1"/>
          </p:nvGrpSpPr>
          <p:grpSpPr bwMode="auto">
            <a:xfrm>
              <a:off x="2269" y="414"/>
              <a:ext cx="1246" cy="1879"/>
              <a:chOff x="618" y="608"/>
              <a:chExt cx="1833" cy="2764"/>
            </a:xfrm>
          </p:grpSpPr>
          <p:sp>
            <p:nvSpPr>
              <p:cNvPr id="147504" name="Freeform 48"/>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505" name="Freeform 49"/>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147506" name="AutoShape 50"/>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507" name="AutoShape 51"/>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774616C5-DAC6-9C4A-982D-60FFFC9A33A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9402B64D-A572-2A47-BA6E-34ED5D134E72}"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02946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a:t>Click to edit Master text styles</a:t>
            </a:r>
          </a:p>
        </p:txBody>
      </p:sp>
      <p:sp>
        <p:nvSpPr>
          <p:cNvPr id="4" name="Slide Number Placeholder 3"/>
          <p:cNvSpPr>
            <a:spLocks noGrp="1"/>
          </p:cNvSpPr>
          <p:nvPr>
            <p:ph type="sldNum" sz="quarter" idx="10"/>
          </p:nvPr>
        </p:nvSpPr>
        <p:spPr/>
        <p:txBody>
          <a:bodyPr/>
          <a:lstStyle>
            <a:lvl1pPr>
              <a:defRPr/>
            </a:lvl1pPr>
          </a:lstStyle>
          <a:p>
            <a:fld id="{70164BFE-51CE-6A4B-86EE-2BD2E4E43780}"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DDA519AB-DA98-5648-A510-C46B9498AEC3}"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849938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Slide Number Placeholder 4"/>
          <p:cNvSpPr>
            <a:spLocks noGrp="1"/>
          </p:cNvSpPr>
          <p:nvPr>
            <p:ph type="sldNum" sz="quarter" idx="10"/>
          </p:nvPr>
        </p:nvSpPr>
        <p:spPr/>
        <p:txBody>
          <a:bodyPr/>
          <a:lstStyle>
            <a:lvl1pPr>
              <a:defRPr/>
            </a:lvl1pPr>
          </a:lstStyle>
          <a:p>
            <a:fld id="{7B57A254-5C81-7245-B8F3-C59676EDAB78}"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80A68D18-CE9E-1042-AE24-E12E451E1744}"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012209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Slide Number Placeholder 6"/>
          <p:cNvSpPr>
            <a:spLocks noGrp="1"/>
          </p:cNvSpPr>
          <p:nvPr>
            <p:ph type="sldNum" sz="quarter" idx="10"/>
          </p:nvPr>
        </p:nvSpPr>
        <p:spPr/>
        <p:txBody>
          <a:bodyPr/>
          <a:lstStyle>
            <a:lvl1pPr>
              <a:defRPr/>
            </a:lvl1pPr>
          </a:lstStyle>
          <a:p>
            <a:fld id="{D4DFCA3E-478A-644F-A9A9-7D62C3DD384A}"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C0B1B86B-FC18-B046-9C6C-BBD46BF163F7}" type="datetimeFigureOut">
              <a:rPr lang="en-US" altLang="en-US"/>
              <a:pPr/>
              <a:t>10/19/2017</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6317281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69FFC98-684E-F140-941D-DC284D97A263}"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D3389777-64D9-2143-85D8-F1BD41998A89}" type="datetimeFigureOut">
              <a:rPr lang="en-US" altLang="en-US"/>
              <a:pPr/>
              <a:t>10/19/2017</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63368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4F2DE4F-8AC9-BD45-8036-278F67360BBD}"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EB3892C3-ADFC-FB48-8717-0C768C46429E}" type="datetimeFigureOut">
              <a:rPr lang="en-US" altLang="en-US"/>
              <a:pPr/>
              <a:t>10/19/2017</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51933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Rectangle 97"/>
          <p:cNvSpPr>
            <a:spLocks noGrp="1" noChangeArrowheads="1"/>
          </p:cNvSpPr>
          <p:nvPr>
            <p:ph type="sldNum" sz="quarter" idx="10"/>
          </p:nvPr>
        </p:nvSpPr>
        <p:spPr>
          <a:ln/>
        </p:spPr>
        <p:txBody>
          <a:bodyPr/>
          <a:lstStyle>
            <a:lvl1pPr>
              <a:defRPr/>
            </a:lvl1pPr>
          </a:lstStyle>
          <a:p>
            <a:fld id="{3A6D699E-F212-3047-9860-C8706635B87F}" type="slidenum">
              <a:rPr lang="en-US" altLang="en-US"/>
              <a:pPr/>
              <a:t>‹#›</a:t>
            </a:fld>
            <a:endParaRPr lang="en-US" altLang="en-US"/>
          </a:p>
        </p:txBody>
      </p:sp>
      <p:sp>
        <p:nvSpPr>
          <p:cNvPr id="4" name="Rectangle 102"/>
          <p:cNvSpPr>
            <a:spLocks noGrp="1" noChangeArrowheads="1"/>
          </p:cNvSpPr>
          <p:nvPr>
            <p:ph type="dt" sz="half" idx="11"/>
          </p:nvPr>
        </p:nvSpPr>
        <p:spPr>
          <a:ln/>
        </p:spPr>
        <p:txBody>
          <a:bodyPr/>
          <a:lstStyle>
            <a:lvl1pPr>
              <a:defRPr/>
            </a:lvl1pPr>
          </a:lstStyle>
          <a:p>
            <a:fld id="{E236E3F9-3E71-FA4F-8867-EA7C01A6A563}" type="datetimeFigureOut">
              <a:rPr lang="en-US" altLang="en-US"/>
              <a:pPr/>
              <a:t>10/19/2017</a:t>
            </a:fld>
            <a:endParaRPr lang="en-US" altLang="en-US"/>
          </a:p>
        </p:txBody>
      </p:sp>
      <p:sp>
        <p:nvSpPr>
          <p:cNvPr id="5"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594929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432D01F3-6D4D-E34D-8E80-5A6541A15C82}"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A28E8106-F05A-6B4B-84E7-7E9A1EA72236}"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0251470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02824ED7-1DAB-3F44-9BC3-5F60D8B954AD}"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F95C1E3B-8D5E-6D41-82B4-EF1B26BD4C10}"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853879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A297C4C4-295B-0A49-8156-807D4035571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D9F791B8-1253-374D-A63C-CD404F8B0E89}"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47643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D9F3B5E5-B11A-0F41-857F-FBC05C89AFF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4EF7FB36-B6CB-EB4C-A29A-6DD0185F3996}"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7940229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a:t>Click to edit Master title style</a:t>
            </a:r>
            <a:endParaRPr lang="en-US"/>
          </a:p>
        </p:txBody>
      </p:sp>
      <p:sp>
        <p:nvSpPr>
          <p:cNvPr id="3" name="Chart Placeholder 2"/>
          <p:cNvSpPr>
            <a:spLocks noGrp="1"/>
          </p:cNvSpPr>
          <p:nvPr>
            <p:ph type="chart"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7FAC9BB1-F292-A948-AEF7-1BAB8C9B284E}"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43E44E39-476F-3A4F-BAB9-B7A882B1316E}" type="datetimeFigureOut">
              <a:rPr lang="en-US" altLang="en-US"/>
              <a:pPr/>
              <a:t>10/19/2017</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16774243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a:t>Click to edit Master title style</a:t>
            </a:r>
            <a:endParaRPr lang="en-US"/>
          </a:p>
        </p:txBody>
      </p:sp>
      <p:sp>
        <p:nvSpPr>
          <p:cNvPr id="3" name="Table Placeholder 2"/>
          <p:cNvSpPr>
            <a:spLocks noGrp="1"/>
          </p:cNvSpPr>
          <p:nvPr>
            <p:ph type="tbl"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7B68A597-1514-C14B-9A29-35A2CDBF9FA1}"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C7D169DC-288F-3F49-B690-27A90AA3660D}" type="datetimeFigureOut">
              <a:rPr lang="en-US" altLang="en-US"/>
              <a:pPr/>
              <a:t>10/19/2017</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30546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7"/>
          <p:cNvSpPr>
            <a:spLocks noGrp="1" noChangeArrowheads="1"/>
          </p:cNvSpPr>
          <p:nvPr>
            <p:ph type="sldNum" sz="quarter" idx="10"/>
          </p:nvPr>
        </p:nvSpPr>
        <p:spPr>
          <a:ln/>
        </p:spPr>
        <p:txBody>
          <a:bodyPr/>
          <a:lstStyle>
            <a:lvl1pPr>
              <a:defRPr/>
            </a:lvl1pPr>
          </a:lstStyle>
          <a:p>
            <a:fld id="{BD4E9231-7FBE-164E-983B-587B245AE4C7}" type="slidenum">
              <a:rPr lang="en-US" altLang="en-US"/>
              <a:pPr/>
              <a:t>‹#›</a:t>
            </a:fld>
            <a:endParaRPr lang="en-US" altLang="en-US"/>
          </a:p>
        </p:txBody>
      </p:sp>
      <p:sp>
        <p:nvSpPr>
          <p:cNvPr id="3" name="Rectangle 102"/>
          <p:cNvSpPr>
            <a:spLocks noGrp="1" noChangeArrowheads="1"/>
          </p:cNvSpPr>
          <p:nvPr>
            <p:ph type="dt" sz="half" idx="11"/>
          </p:nvPr>
        </p:nvSpPr>
        <p:spPr>
          <a:ln/>
        </p:spPr>
        <p:txBody>
          <a:bodyPr/>
          <a:lstStyle>
            <a:lvl1pPr>
              <a:defRPr/>
            </a:lvl1pPr>
          </a:lstStyle>
          <a:p>
            <a:fld id="{2D542CF5-9ADE-3E4F-8D91-914724BBBD91}" type="datetimeFigureOut">
              <a:rPr lang="en-US" altLang="en-US"/>
              <a:pPr/>
              <a:t>10/19/2017</a:t>
            </a:fld>
            <a:endParaRPr lang="en-US" altLang="en-US"/>
          </a:p>
        </p:txBody>
      </p:sp>
      <p:sp>
        <p:nvSpPr>
          <p:cNvPr id="4"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38451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vi-VN"/>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Click to edit Master text styles</a:t>
            </a:r>
          </a:p>
        </p:txBody>
      </p:sp>
      <p:sp>
        <p:nvSpPr>
          <p:cNvPr id="5" name="Rectangle 97"/>
          <p:cNvSpPr>
            <a:spLocks noGrp="1" noChangeArrowheads="1"/>
          </p:cNvSpPr>
          <p:nvPr>
            <p:ph type="sldNum" sz="quarter" idx="10"/>
          </p:nvPr>
        </p:nvSpPr>
        <p:spPr>
          <a:ln/>
        </p:spPr>
        <p:txBody>
          <a:bodyPr/>
          <a:lstStyle>
            <a:lvl1pPr>
              <a:defRPr/>
            </a:lvl1pPr>
          </a:lstStyle>
          <a:p>
            <a:fld id="{1CA2C3D9-8800-294A-BD8A-C7905D076BCE}"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D3F17BC7-9F2A-4E4D-88FA-84D3BBB20336}"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78302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vi-VN"/>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vi-VN"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Click to edit Master text styles</a:t>
            </a:r>
          </a:p>
        </p:txBody>
      </p:sp>
      <p:sp>
        <p:nvSpPr>
          <p:cNvPr id="5" name="Rectangle 97"/>
          <p:cNvSpPr>
            <a:spLocks noGrp="1" noChangeArrowheads="1"/>
          </p:cNvSpPr>
          <p:nvPr>
            <p:ph type="sldNum" sz="quarter" idx="10"/>
          </p:nvPr>
        </p:nvSpPr>
        <p:spPr>
          <a:ln/>
        </p:spPr>
        <p:txBody>
          <a:bodyPr/>
          <a:lstStyle>
            <a:lvl1pPr>
              <a:defRPr/>
            </a:lvl1pPr>
          </a:lstStyle>
          <a:p>
            <a:fld id="{F9D37616-2CF8-A341-99F5-3174F2F0420A}"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01B4AF37-26E6-0843-ABC7-70D96F271517}"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23401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9" name="Rectangle 115"/>
          <p:cNvSpPr>
            <a:spLocks noChangeArrowheads="1"/>
          </p:cNvSpPr>
          <p:nvPr/>
        </p:nvSpPr>
        <p:spPr bwMode="ltGray">
          <a:xfrm>
            <a:off x="0" y="1"/>
            <a:ext cx="5327651" cy="4043363"/>
          </a:xfrm>
          <a:prstGeom prst="rect">
            <a:avLst/>
          </a:prstGeom>
          <a:gradFill rotWithShape="0">
            <a:gsLst>
              <a:gs pos="0">
                <a:schemeClr val="accent1">
                  <a:alpha val="50000"/>
                </a:schemeClr>
              </a:gs>
              <a:gs pos="100000">
                <a:schemeClr val="accent1">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0" name="Rectangle 56"/>
          <p:cNvSpPr>
            <a:spLocks noChangeArrowheads="1"/>
          </p:cNvSpPr>
          <p:nvPr/>
        </p:nvSpPr>
        <p:spPr bwMode="ltGray">
          <a:xfrm flipH="1">
            <a:off x="6762752" y="1"/>
            <a:ext cx="5429249" cy="4849813"/>
          </a:xfrm>
          <a:prstGeom prst="rect">
            <a:avLst/>
          </a:prstGeom>
          <a:gradFill rotWithShape="0">
            <a:gsLst>
              <a:gs pos="0">
                <a:schemeClr val="accent1">
                  <a:alpha val="70000"/>
                </a:schemeClr>
              </a:gs>
              <a:gs pos="100000">
                <a:schemeClr val="accent1">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1" name="Oval 57"/>
          <p:cNvSpPr>
            <a:spLocks noChangeArrowheads="1"/>
          </p:cNvSpPr>
          <p:nvPr/>
        </p:nvSpPr>
        <p:spPr bwMode="gray">
          <a:xfrm flipH="1">
            <a:off x="448734" y="246063"/>
            <a:ext cx="1380066" cy="1048165"/>
          </a:xfrm>
          <a:prstGeom prst="ellipse">
            <a:avLst/>
          </a:prstGeom>
          <a:gradFill rotWithShape="1">
            <a:gsLst>
              <a:gs pos="0">
                <a:schemeClr val="accent1">
                  <a:gamma/>
                  <a:tint val="63529"/>
                  <a:invGamma/>
                </a:schemeClr>
              </a:gs>
              <a:gs pos="100000">
                <a:schemeClr val="accent1">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134" name="Group 110"/>
          <p:cNvGrpSpPr>
            <a:grpSpLocks/>
          </p:cNvGrpSpPr>
          <p:nvPr/>
        </p:nvGrpSpPr>
        <p:grpSpPr bwMode="auto">
          <a:xfrm>
            <a:off x="539752" y="360363"/>
            <a:ext cx="1280632" cy="844355"/>
            <a:chOff x="255" y="227"/>
            <a:chExt cx="747" cy="667"/>
          </a:xfrm>
        </p:grpSpPr>
        <p:grpSp>
          <p:nvGrpSpPr>
            <p:cNvPr id="1083" name="Group 59"/>
            <p:cNvGrpSpPr>
              <a:grpSpLocks/>
            </p:cNvGrpSpPr>
            <p:nvPr userDrawn="1"/>
          </p:nvGrpSpPr>
          <p:grpSpPr bwMode="auto">
            <a:xfrm flipH="1">
              <a:off x="255" y="227"/>
              <a:ext cx="747" cy="667"/>
              <a:chOff x="204" y="754"/>
              <a:chExt cx="2250" cy="2009"/>
            </a:xfrm>
          </p:grpSpPr>
          <p:sp>
            <p:nvSpPr>
              <p:cNvPr id="1084" name="Oval 60"/>
              <p:cNvSpPr>
                <a:spLocks noChangeArrowheads="1"/>
              </p:cNvSpPr>
              <p:nvPr userDrawn="1"/>
            </p:nvSpPr>
            <p:spPr bwMode="gray">
              <a:xfrm>
                <a:off x="392" y="767"/>
                <a:ext cx="1969" cy="1996"/>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5" name="Freeform 61"/>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86" name="Freeform 62"/>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87" name="Freeform 63"/>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88" name="Freeform 64"/>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89" name="Freeform 65"/>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0" name="Freeform 66"/>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1" name="Freeform 67"/>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2" name="Freeform 68"/>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3" name="Freeform 69"/>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4" name="Freeform 70"/>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5" name="Freeform 71"/>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6" name="Freeform 72"/>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7" name="Freeform 73"/>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8" name="Freeform 74"/>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9" name="Freeform 75"/>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0" name="Freeform 76"/>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1" name="Freeform 77"/>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2" name="Freeform 78"/>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3" name="Freeform 79"/>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4" name="Freeform 80"/>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5" name="Freeform 81"/>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6" name="Freeform 82"/>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7" name="Oval 83"/>
              <p:cNvSpPr>
                <a:spLocks noChangeArrowheads="1"/>
              </p:cNvSpPr>
              <p:nvPr userDrawn="1"/>
            </p:nvSpPr>
            <p:spPr bwMode="gray">
              <a:xfrm>
                <a:off x="1127" y="774"/>
                <a:ext cx="515" cy="112"/>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8" name="Freeform 84"/>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9" name="Freeform 85"/>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110" name="Group 86"/>
            <p:cNvGrpSpPr>
              <a:grpSpLocks/>
            </p:cNvGrpSpPr>
            <p:nvPr userDrawn="1"/>
          </p:nvGrpSpPr>
          <p:grpSpPr bwMode="auto">
            <a:xfrm flipH="1">
              <a:off x="286" y="248"/>
              <a:ext cx="521" cy="621"/>
              <a:chOff x="792" y="818"/>
              <a:chExt cx="1569" cy="1872"/>
            </a:xfrm>
          </p:grpSpPr>
          <p:sp>
            <p:nvSpPr>
              <p:cNvPr id="1111" name="Freeform 87"/>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solidFill>
              <a:ln>
                <a:noFill/>
              </a:ln>
              <a:effectLst>
                <a:outerShdw blurRad="63500" dist="127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2" name="Freeform 88"/>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3" name="Freeform 89"/>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4" name="Freeform 90"/>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5" name="Freeform 91"/>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6" name="Freeform 92"/>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7" name="Freeform 93"/>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grpSp>
      </p:grpSp>
      <p:grpSp>
        <p:nvGrpSpPr>
          <p:cNvPr id="1118" name="Group 94"/>
          <p:cNvGrpSpPr>
            <a:grpSpLocks/>
          </p:cNvGrpSpPr>
          <p:nvPr/>
        </p:nvGrpSpPr>
        <p:grpSpPr bwMode="auto">
          <a:xfrm flipH="1">
            <a:off x="810685" y="155575"/>
            <a:ext cx="952500" cy="1500188"/>
            <a:chOff x="676" y="615"/>
            <a:chExt cx="1497" cy="3143"/>
          </a:xfrm>
        </p:grpSpPr>
        <p:sp>
          <p:nvSpPr>
            <p:cNvPr id="1119" name="Freeform 95"/>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0" name="Freeform 96"/>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121" name="Rectangle 97"/>
          <p:cNvSpPr>
            <a:spLocks noGrp="1" noChangeArrowheads="1"/>
          </p:cNvSpPr>
          <p:nvPr>
            <p:ph type="sldNum" sz="quarter" idx="4"/>
          </p:nvPr>
        </p:nvSpPr>
        <p:spPr bwMode="gray">
          <a:xfrm>
            <a:off x="8737600" y="6492875"/>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000"/>
            </a:lvl1pPr>
          </a:lstStyle>
          <a:p>
            <a:fld id="{2D6DD4B6-44C7-4542-9C8E-D6F204883762}" type="slidenum">
              <a:rPr lang="en-US" altLang="en-US"/>
              <a:pPr/>
              <a:t>‹#›</a:t>
            </a:fld>
            <a:endParaRPr lang="en-US" altLang="en-US"/>
          </a:p>
        </p:txBody>
      </p:sp>
      <p:sp>
        <p:nvSpPr>
          <p:cNvPr id="1126" name="Rectangle 102"/>
          <p:cNvSpPr>
            <a:spLocks noGrp="1" noChangeArrowheads="1"/>
          </p:cNvSpPr>
          <p:nvPr>
            <p:ph type="dt" sz="half" idx="2"/>
          </p:nvPr>
        </p:nvSpPr>
        <p:spPr bwMode="gray">
          <a:xfrm>
            <a:off x="609600" y="6492875"/>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000"/>
            </a:lvl1pPr>
          </a:lstStyle>
          <a:p>
            <a:fld id="{C7C985EE-7642-C747-A6D6-202E81A6F0AE}" type="datetimeFigureOut">
              <a:rPr lang="en-US" altLang="en-US"/>
              <a:pPr/>
              <a:t>10/19/2017</a:t>
            </a:fld>
            <a:endParaRPr lang="en-US" altLang="en-US"/>
          </a:p>
        </p:txBody>
      </p:sp>
      <p:sp>
        <p:nvSpPr>
          <p:cNvPr id="1127" name="Rectangle 103"/>
          <p:cNvSpPr>
            <a:spLocks noGrp="1" noChangeArrowheads="1"/>
          </p:cNvSpPr>
          <p:nvPr>
            <p:ph type="ftr" sz="quarter" idx="3"/>
          </p:nvPr>
        </p:nvSpPr>
        <p:spPr bwMode="gray">
          <a:xfrm>
            <a:off x="4165600" y="6492875"/>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128" name="Freeform 104"/>
          <p:cNvSpPr>
            <a:spLocks/>
          </p:cNvSpPr>
          <p:nvPr/>
        </p:nvSpPr>
        <p:spPr bwMode="gray">
          <a:xfrm>
            <a:off x="275167" y="-3175"/>
            <a:ext cx="2734733" cy="2112963"/>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rgbClr val="FFFFFF">
              <a:alpha val="8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9" name="Freeform 105"/>
          <p:cNvSpPr>
            <a:spLocks/>
          </p:cNvSpPr>
          <p:nvPr/>
        </p:nvSpPr>
        <p:spPr bwMode="gray">
          <a:xfrm>
            <a:off x="0" y="0"/>
            <a:ext cx="3541184" cy="2522538"/>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47000"/>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1130" name="Rectangle 106"/>
          <p:cNvSpPr>
            <a:spLocks noGrp="1" noChangeArrowheads="1"/>
          </p:cNvSpPr>
          <p:nvPr>
            <p:ph type="body" idx="1"/>
          </p:nvPr>
        </p:nvSpPr>
        <p:spPr bwMode="gray">
          <a:xfrm>
            <a:off x="514351" y="16621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vi-VN" altLang="en-US"/>
              <a:t>Click to edit Master text styles</a:t>
            </a:r>
          </a:p>
          <a:p>
            <a:pPr lvl="1"/>
            <a:r>
              <a:rPr lang="vi-VN" altLang="en-US"/>
              <a:t>Second level</a:t>
            </a:r>
          </a:p>
          <a:p>
            <a:pPr lvl="2"/>
            <a:r>
              <a:rPr lang="vi-VN" altLang="en-US"/>
              <a:t>Third level</a:t>
            </a:r>
          </a:p>
          <a:p>
            <a:pPr lvl="3"/>
            <a:r>
              <a:rPr lang="vi-VN" altLang="en-US"/>
              <a:t>Fourth level</a:t>
            </a:r>
          </a:p>
          <a:p>
            <a:pPr lvl="4"/>
            <a:r>
              <a:rPr lang="vi-VN" altLang="en-US"/>
              <a:t>Fifth level</a:t>
            </a:r>
            <a:endParaRPr lang="en-US" altLang="en-US"/>
          </a:p>
        </p:txBody>
      </p:sp>
      <p:sp>
        <p:nvSpPr>
          <p:cNvPr id="1131" name="Rectangle 107"/>
          <p:cNvSpPr>
            <a:spLocks noGrp="1" noChangeArrowheads="1"/>
          </p:cNvSpPr>
          <p:nvPr>
            <p:ph type="title"/>
          </p:nvPr>
        </p:nvSpPr>
        <p:spPr bwMode="black">
          <a:xfrm>
            <a:off x="1967677" y="116632"/>
            <a:ext cx="99609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vi-VN" altLang="en-US"/>
              <a:t>Click to edit Master title style</a:t>
            </a:r>
            <a:endParaRPr lang="en-US" altLang="en-US"/>
          </a:p>
        </p:txBody>
      </p:sp>
      <p:sp>
        <p:nvSpPr>
          <p:cNvPr id="1132" name="Freeform 108"/>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sp>
        <p:nvSpPr>
          <p:cNvPr id="1133" name="Freeform 109"/>
          <p:cNvSpPr>
            <a:spLocks/>
          </p:cNvSpPr>
          <p:nvPr/>
        </p:nvSpPr>
        <p:spPr bwMode="ltGray">
          <a:xfrm>
            <a:off x="-50800" y="0"/>
            <a:ext cx="660400" cy="1290638"/>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bg1">
                  <a:alpha val="39000"/>
                </a:schemeClr>
              </a:gs>
              <a:gs pos="100000">
                <a:schemeClr val="bg1">
                  <a:gamma/>
                  <a:tint val="0"/>
                  <a:invGamma/>
                  <a:alpha val="60001"/>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5"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 id="2147483677" r:id="rId12"/>
    <p:sldLayoutId id="2147483676" r:id="rId13"/>
    <p:sldLayoutId id="2147483675" r:id="rId14"/>
    <p:sldLayoutId id="2147483674" r:id="rId15"/>
    <p:sldLayoutId id="2147483732" r:id="rId16"/>
    <p:sldLayoutId id="2147483733" r:id="rId17"/>
  </p:sldLayoutIdLst>
  <p:txStyles>
    <p:titleStyle>
      <a:lvl1pPr algn="l" rtl="0" eaLnBrk="1" fontAlgn="base" hangingPunct="1">
        <a:spcBef>
          <a:spcPct val="0"/>
        </a:spcBef>
        <a:spcAft>
          <a:spcPct val="0"/>
        </a:spcAft>
        <a:defRPr sz="4000" b="1">
          <a:solidFill>
            <a:schemeClr val="tx2"/>
          </a:solidFill>
          <a:latin typeface="+mj-lt"/>
          <a:ea typeface="Arial" charset="0"/>
          <a:cs typeface="+mj-cs"/>
        </a:defRPr>
      </a:lvl1pPr>
      <a:lvl2pPr algn="ctr" rtl="0" eaLnBrk="1" fontAlgn="base" hangingPunct="1">
        <a:spcBef>
          <a:spcPct val="0"/>
        </a:spcBef>
        <a:spcAft>
          <a:spcPct val="0"/>
        </a:spcAft>
        <a:defRPr sz="4000" b="1">
          <a:solidFill>
            <a:schemeClr val="tx2"/>
          </a:solidFill>
          <a:latin typeface="Arial" charset="0"/>
          <a:ea typeface="Arial" charset="0"/>
          <a:cs typeface="Arial" charset="0"/>
        </a:defRPr>
      </a:lvl2pPr>
      <a:lvl3pPr algn="ctr" rtl="0" eaLnBrk="1" fontAlgn="base" hangingPunct="1">
        <a:spcBef>
          <a:spcPct val="0"/>
        </a:spcBef>
        <a:spcAft>
          <a:spcPct val="0"/>
        </a:spcAft>
        <a:defRPr sz="4000" b="1">
          <a:solidFill>
            <a:schemeClr val="tx2"/>
          </a:solidFill>
          <a:latin typeface="Arial" charset="0"/>
          <a:ea typeface="Arial" charset="0"/>
          <a:cs typeface="Arial" charset="0"/>
        </a:defRPr>
      </a:lvl3pPr>
      <a:lvl4pPr algn="ctr" rtl="0" eaLnBrk="1" fontAlgn="base" hangingPunct="1">
        <a:spcBef>
          <a:spcPct val="0"/>
        </a:spcBef>
        <a:spcAft>
          <a:spcPct val="0"/>
        </a:spcAft>
        <a:defRPr sz="4000" b="1">
          <a:solidFill>
            <a:schemeClr val="tx2"/>
          </a:solidFill>
          <a:latin typeface="Arial" charset="0"/>
          <a:ea typeface="Arial" charset="0"/>
          <a:cs typeface="Arial" charset="0"/>
        </a:defRPr>
      </a:lvl4pPr>
      <a:lvl5pPr algn="ctr" rtl="0" eaLnBrk="1" fontAlgn="base" hangingPunct="1">
        <a:spcBef>
          <a:spcPct val="0"/>
        </a:spcBef>
        <a:spcAft>
          <a:spcPct val="0"/>
        </a:spcAft>
        <a:defRPr sz="4000" b="1">
          <a:solidFill>
            <a:schemeClr val="tx2"/>
          </a:solidFill>
          <a:latin typeface="Arial" charset="0"/>
          <a:ea typeface="Arial" charset="0"/>
          <a:cs typeface="Arial" charset="0"/>
        </a:defRPr>
      </a:lvl5pPr>
      <a:lvl6pPr marL="457200" algn="l" rtl="0" eaLnBrk="1" fontAlgn="base" hangingPunct="1">
        <a:spcBef>
          <a:spcPct val="0"/>
        </a:spcBef>
        <a:spcAft>
          <a:spcPct val="0"/>
        </a:spcAft>
        <a:defRPr sz="4000" b="1">
          <a:solidFill>
            <a:schemeClr val="tx2"/>
          </a:solidFill>
          <a:latin typeface="Arial" charset="0"/>
          <a:cs typeface="Arial" charset="0"/>
        </a:defRPr>
      </a:lvl6pPr>
      <a:lvl7pPr marL="914400" algn="l" rtl="0" eaLnBrk="1" fontAlgn="base" hangingPunct="1">
        <a:spcBef>
          <a:spcPct val="0"/>
        </a:spcBef>
        <a:spcAft>
          <a:spcPct val="0"/>
        </a:spcAft>
        <a:defRPr sz="4000" b="1">
          <a:solidFill>
            <a:schemeClr val="tx2"/>
          </a:solidFill>
          <a:latin typeface="Arial" charset="0"/>
          <a:cs typeface="Arial" charset="0"/>
        </a:defRPr>
      </a:lvl7pPr>
      <a:lvl8pPr marL="1371600" algn="l" rtl="0" eaLnBrk="1" fontAlgn="base" hangingPunct="1">
        <a:spcBef>
          <a:spcPct val="0"/>
        </a:spcBef>
        <a:spcAft>
          <a:spcPct val="0"/>
        </a:spcAft>
        <a:defRPr sz="4000" b="1">
          <a:solidFill>
            <a:schemeClr val="tx2"/>
          </a:solidFill>
          <a:latin typeface="Arial" charset="0"/>
          <a:cs typeface="Arial" charset="0"/>
        </a:defRPr>
      </a:lvl8pPr>
      <a:lvl9pPr marL="1828800" algn="l" rtl="0" eaLnBrk="1" fontAlgn="base" hangingPunct="1">
        <a:spcBef>
          <a:spcPct val="0"/>
        </a:spcBef>
        <a:spcAft>
          <a:spcPct val="0"/>
        </a:spcAft>
        <a:defRPr sz="40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ChangeArrowheads="1"/>
          </p:cNvSpPr>
          <p:nvPr/>
        </p:nvSpPr>
        <p:spPr bwMode="ltGray">
          <a:xfrm>
            <a:off x="0" y="1"/>
            <a:ext cx="5327651" cy="4043363"/>
          </a:xfrm>
          <a:prstGeom prst="rect">
            <a:avLst/>
          </a:prstGeom>
          <a:gradFill rotWithShape="0">
            <a:gsLst>
              <a:gs pos="0">
                <a:schemeClr val="accent1">
                  <a:alpha val="50000"/>
                </a:schemeClr>
              </a:gs>
              <a:gs pos="100000">
                <a:schemeClr val="accent1">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51" name="Rectangle 3"/>
          <p:cNvSpPr>
            <a:spLocks noChangeArrowheads="1"/>
          </p:cNvSpPr>
          <p:nvPr/>
        </p:nvSpPr>
        <p:spPr bwMode="ltGray">
          <a:xfrm flipH="1">
            <a:off x="6045200" y="0"/>
            <a:ext cx="6146800" cy="5272088"/>
          </a:xfrm>
          <a:prstGeom prst="rect">
            <a:avLst/>
          </a:prstGeom>
          <a:gradFill rotWithShape="0">
            <a:gsLst>
              <a:gs pos="0">
                <a:schemeClr val="accent1">
                  <a:alpha val="70000"/>
                </a:schemeClr>
              </a:gs>
              <a:gs pos="100000">
                <a:schemeClr val="accent1">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95" name="Freeform 47"/>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155706" name="Group 58"/>
          <p:cNvGrpSpPr>
            <a:grpSpLocks/>
          </p:cNvGrpSpPr>
          <p:nvPr userDrawn="1"/>
        </p:nvGrpSpPr>
        <p:grpSpPr bwMode="auto">
          <a:xfrm>
            <a:off x="-50800" y="-3175"/>
            <a:ext cx="3073400" cy="2160588"/>
            <a:chOff x="-24" y="-2"/>
            <a:chExt cx="1695" cy="1589"/>
          </a:xfrm>
        </p:grpSpPr>
        <p:sp>
          <p:nvSpPr>
            <p:cNvPr id="155652" name="Oval 4"/>
            <p:cNvSpPr>
              <a:spLocks noChangeArrowheads="1"/>
            </p:cNvSpPr>
            <p:nvPr/>
          </p:nvSpPr>
          <p:spPr bwMode="gray">
            <a:xfrm flipH="1">
              <a:off x="219" y="152"/>
              <a:ext cx="805" cy="828"/>
            </a:xfrm>
            <a:prstGeom prst="ellipse">
              <a:avLst/>
            </a:prstGeom>
            <a:gradFill rotWithShape="1">
              <a:gsLst>
                <a:gs pos="0">
                  <a:schemeClr val="accent1">
                    <a:gamma/>
                    <a:tint val="60784"/>
                    <a:invGamma/>
                  </a:schemeClr>
                </a:gs>
                <a:gs pos="100000">
                  <a:schemeClr val="accent1">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5653" name="Group 5"/>
            <p:cNvGrpSpPr>
              <a:grpSpLocks/>
            </p:cNvGrpSpPr>
            <p:nvPr/>
          </p:nvGrpSpPr>
          <p:grpSpPr bwMode="auto">
            <a:xfrm>
              <a:off x="269" y="227"/>
              <a:ext cx="747" cy="667"/>
              <a:chOff x="255" y="227"/>
              <a:chExt cx="747" cy="667"/>
            </a:xfrm>
          </p:grpSpPr>
          <p:grpSp>
            <p:nvGrpSpPr>
              <p:cNvPr id="155654" name="Group 6"/>
              <p:cNvGrpSpPr>
                <a:grpSpLocks/>
              </p:cNvGrpSpPr>
              <p:nvPr/>
            </p:nvGrpSpPr>
            <p:grpSpPr bwMode="auto">
              <a:xfrm flipH="1">
                <a:off x="255" y="227"/>
                <a:ext cx="747" cy="667"/>
                <a:chOff x="204" y="754"/>
                <a:chExt cx="2250" cy="2009"/>
              </a:xfrm>
            </p:grpSpPr>
            <p:sp>
              <p:nvSpPr>
                <p:cNvPr id="155655" name="Oval 7"/>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56" name="Freeform 8"/>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57" name="Freeform 9"/>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58" name="Freeform 10"/>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59" name="Freeform 11"/>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0" name="Freeform 12"/>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1" name="Freeform 13"/>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2" name="Freeform 14"/>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3" name="Freeform 15"/>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4" name="Freeform 16"/>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5" name="Freeform 17"/>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6" name="Freeform 18"/>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7" name="Freeform 19"/>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8" name="Freeform 20"/>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9" name="Freeform 21"/>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0" name="Freeform 22"/>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1" name="Freeform 23"/>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2" name="Freeform 24"/>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3" name="Freeform 25"/>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4" name="Freeform 26"/>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5" name="Freeform 27"/>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6" name="Freeform 28"/>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7" name="Freeform 29"/>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8" name="Oval 30"/>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79" name="Freeform 31"/>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80" name="Freeform 32"/>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55681" name="Group 33"/>
              <p:cNvGrpSpPr>
                <a:grpSpLocks/>
              </p:cNvGrpSpPr>
              <p:nvPr userDrawn="1"/>
            </p:nvGrpSpPr>
            <p:grpSpPr bwMode="auto">
              <a:xfrm flipH="1">
                <a:off x="286" y="248"/>
                <a:ext cx="521" cy="621"/>
                <a:chOff x="792" y="818"/>
                <a:chExt cx="1569" cy="1872"/>
              </a:xfrm>
            </p:grpSpPr>
            <p:sp>
              <p:nvSpPr>
                <p:cNvPr id="155682" name="Freeform 34"/>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155683" name="Freeform 35"/>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4" name="Freeform 36"/>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5" name="Freeform 37"/>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6" name="Freeform 38"/>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7" name="Freeform 39"/>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8" name="Freeform 40"/>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155689" name="Group 41"/>
            <p:cNvGrpSpPr>
              <a:grpSpLocks/>
            </p:cNvGrpSpPr>
            <p:nvPr/>
          </p:nvGrpSpPr>
          <p:grpSpPr bwMode="auto">
            <a:xfrm flipH="1">
              <a:off x="383" y="98"/>
              <a:ext cx="450" cy="945"/>
              <a:chOff x="676" y="615"/>
              <a:chExt cx="1497" cy="3143"/>
            </a:xfrm>
          </p:grpSpPr>
          <p:sp>
            <p:nvSpPr>
              <p:cNvPr id="155690" name="Freeform 42"/>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91" name="Freeform 43"/>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55692" name="Freeform 44"/>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93" name="Freeform 45"/>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155696" name="Freeform 48"/>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accent1">
                    <a:alpha val="19000"/>
                  </a:schemeClr>
                </a:gs>
                <a:gs pos="100000">
                  <a:schemeClr val="accent1">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155697" name="Group 49"/>
          <p:cNvGrpSpPr>
            <a:grpSpLocks/>
          </p:cNvGrpSpPr>
          <p:nvPr/>
        </p:nvGrpSpPr>
        <p:grpSpPr bwMode="auto">
          <a:xfrm>
            <a:off x="258234" y="6070601"/>
            <a:ext cx="1587500" cy="430213"/>
            <a:chOff x="146" y="3540"/>
            <a:chExt cx="2134" cy="632"/>
          </a:xfrm>
        </p:grpSpPr>
        <p:sp>
          <p:nvSpPr>
            <p:cNvPr id="155698" name="AutoShape 50"/>
            <p:cNvSpPr>
              <a:spLocks noChangeArrowheads="1"/>
            </p:cNvSpPr>
            <p:nvPr userDrawn="1"/>
          </p:nvSpPr>
          <p:spPr bwMode="auto">
            <a:xfrm>
              <a:off x="146" y="3540"/>
              <a:ext cx="634" cy="632"/>
            </a:xfrm>
            <a:prstGeom prst="rightArrow">
              <a:avLst>
                <a:gd name="adj1" fmla="val 56333"/>
                <a:gd name="adj2" fmla="val 99211"/>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5699" name="AutoShape 51"/>
            <p:cNvSpPr>
              <a:spLocks noChangeArrowheads="1"/>
            </p:cNvSpPr>
            <p:nvPr userDrawn="1"/>
          </p:nvSpPr>
          <p:spPr bwMode="auto">
            <a:xfrm>
              <a:off x="896" y="3540"/>
              <a:ext cx="634" cy="632"/>
            </a:xfrm>
            <a:prstGeom prst="rightArrow">
              <a:avLst>
                <a:gd name="adj1" fmla="val 47787"/>
                <a:gd name="adj2" fmla="val 100316"/>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5700" name="AutoShape 52"/>
            <p:cNvSpPr>
              <a:spLocks noChangeArrowheads="1"/>
            </p:cNvSpPr>
            <p:nvPr userDrawn="1"/>
          </p:nvSpPr>
          <p:spPr bwMode="auto">
            <a:xfrm>
              <a:off x="1646" y="3540"/>
              <a:ext cx="634" cy="632"/>
            </a:xfrm>
            <a:prstGeom prst="rightArrow">
              <a:avLst>
                <a:gd name="adj1" fmla="val 50000"/>
                <a:gd name="adj2" fmla="val 100316"/>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grpSp>
      <p:sp>
        <p:nvSpPr>
          <p:cNvPr id="155701" name="Rectangle 53"/>
          <p:cNvSpPr>
            <a:spLocks noChangeArrowheads="1"/>
          </p:cNvSpPr>
          <p:nvPr/>
        </p:nvSpPr>
        <p:spPr bwMode="auto">
          <a:xfrm>
            <a:off x="0" y="6667500"/>
            <a:ext cx="12192000" cy="190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5702" name="Rectangle 54"/>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000"/>
            </a:lvl1pPr>
          </a:lstStyle>
          <a:p>
            <a:fld id="{3BEF2B8C-66B3-014C-85CE-BA72A3E75AD5}" type="slidenum">
              <a:rPr lang="en-US" altLang="en-US"/>
              <a:pPr/>
              <a:t>‹#›</a:t>
            </a:fld>
            <a:endParaRPr lang="en-US" altLang="en-US"/>
          </a:p>
        </p:txBody>
      </p:sp>
      <p:sp>
        <p:nvSpPr>
          <p:cNvPr id="155703" name="Rectangle 55"/>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000"/>
            </a:lvl1pPr>
          </a:lstStyle>
          <a:p>
            <a:fld id="{2556C238-EC8C-D047-AC21-510CCCE6C785}" type="datetimeFigureOut">
              <a:rPr lang="en-US" altLang="en-US"/>
              <a:pPr/>
              <a:t>10/19/2017</a:t>
            </a:fld>
            <a:endParaRPr lang="en-US" altLang="en-US"/>
          </a:p>
        </p:txBody>
      </p:sp>
      <p:sp>
        <p:nvSpPr>
          <p:cNvPr id="155704" name="Rectangle 56"/>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55705" name="Rectangle 57"/>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5694" name="Rectangle 46"/>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fontAlgn="base">
        <a:spcBef>
          <a:spcPct val="0"/>
        </a:spcBef>
        <a:spcAft>
          <a:spcPct val="0"/>
        </a:spcAft>
        <a:defRPr sz="4000" b="1" kern="1200">
          <a:solidFill>
            <a:schemeClr val="accent1"/>
          </a:solidFill>
          <a:latin typeface="+mj-lt"/>
          <a:ea typeface="+mj-ea"/>
          <a:cs typeface="+mj-cs"/>
        </a:defRPr>
      </a:lvl1pPr>
      <a:lvl2pPr algn="ctr" rtl="0" fontAlgn="base">
        <a:spcBef>
          <a:spcPct val="0"/>
        </a:spcBef>
        <a:spcAft>
          <a:spcPct val="0"/>
        </a:spcAft>
        <a:defRPr sz="4000" b="1">
          <a:solidFill>
            <a:schemeClr val="accent1"/>
          </a:solidFill>
          <a:latin typeface="Arial" charset="0"/>
          <a:ea typeface="Arial" charset="0"/>
          <a:cs typeface="Arial" charset="0"/>
        </a:defRPr>
      </a:lvl2pPr>
      <a:lvl3pPr algn="ctr" rtl="0" fontAlgn="base">
        <a:spcBef>
          <a:spcPct val="0"/>
        </a:spcBef>
        <a:spcAft>
          <a:spcPct val="0"/>
        </a:spcAft>
        <a:defRPr sz="4000" b="1">
          <a:solidFill>
            <a:schemeClr val="accent1"/>
          </a:solidFill>
          <a:latin typeface="Arial" charset="0"/>
          <a:ea typeface="Arial" charset="0"/>
          <a:cs typeface="Arial" charset="0"/>
        </a:defRPr>
      </a:lvl3pPr>
      <a:lvl4pPr algn="ctr" rtl="0" fontAlgn="base">
        <a:spcBef>
          <a:spcPct val="0"/>
        </a:spcBef>
        <a:spcAft>
          <a:spcPct val="0"/>
        </a:spcAft>
        <a:defRPr sz="4000" b="1">
          <a:solidFill>
            <a:schemeClr val="accent1"/>
          </a:solidFill>
          <a:latin typeface="Arial" charset="0"/>
          <a:ea typeface="Arial" charset="0"/>
          <a:cs typeface="Arial" charset="0"/>
        </a:defRPr>
      </a:lvl4pPr>
      <a:lvl5pPr algn="ctr" rtl="0" fontAlgn="base">
        <a:spcBef>
          <a:spcPct val="0"/>
        </a:spcBef>
        <a:spcAft>
          <a:spcPct val="0"/>
        </a:spcAft>
        <a:defRPr sz="4000" b="1">
          <a:solidFill>
            <a:schemeClr val="accent1"/>
          </a:solidFill>
          <a:latin typeface="Arial" charset="0"/>
          <a:ea typeface="Arial" charset="0"/>
          <a:cs typeface="Arial" charset="0"/>
        </a:defRPr>
      </a:lvl5pPr>
      <a:lvl6pPr marL="457200" algn="ctr" rtl="0" fontAlgn="base">
        <a:spcBef>
          <a:spcPct val="0"/>
        </a:spcBef>
        <a:spcAft>
          <a:spcPct val="0"/>
        </a:spcAft>
        <a:defRPr sz="4000" b="1">
          <a:solidFill>
            <a:schemeClr val="accent1"/>
          </a:solidFill>
          <a:latin typeface="Arial" charset="0"/>
          <a:ea typeface="Arial" charset="0"/>
          <a:cs typeface="Arial" charset="0"/>
        </a:defRPr>
      </a:lvl6pPr>
      <a:lvl7pPr marL="914400" algn="ctr" rtl="0" fontAlgn="base">
        <a:spcBef>
          <a:spcPct val="0"/>
        </a:spcBef>
        <a:spcAft>
          <a:spcPct val="0"/>
        </a:spcAft>
        <a:defRPr sz="4000" b="1">
          <a:solidFill>
            <a:schemeClr val="accent1"/>
          </a:solidFill>
          <a:latin typeface="Arial" charset="0"/>
          <a:ea typeface="Arial" charset="0"/>
          <a:cs typeface="Arial" charset="0"/>
        </a:defRPr>
      </a:lvl7pPr>
      <a:lvl8pPr marL="1371600" algn="ctr" rtl="0" fontAlgn="base">
        <a:spcBef>
          <a:spcPct val="0"/>
        </a:spcBef>
        <a:spcAft>
          <a:spcPct val="0"/>
        </a:spcAft>
        <a:defRPr sz="4000" b="1">
          <a:solidFill>
            <a:schemeClr val="accent1"/>
          </a:solidFill>
          <a:latin typeface="Arial" charset="0"/>
          <a:ea typeface="Arial" charset="0"/>
          <a:cs typeface="Arial" charset="0"/>
        </a:defRPr>
      </a:lvl8pPr>
      <a:lvl9pPr marL="1828800" algn="ctr" rtl="0" fontAlgn="base">
        <a:spcBef>
          <a:spcPct val="0"/>
        </a:spcBef>
        <a:spcAft>
          <a:spcPct val="0"/>
        </a:spcAft>
        <a:defRPr sz="4000" b="1">
          <a:solidFill>
            <a:schemeClr val="accent1"/>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5595" name="Rectangle 59"/>
          <p:cNvSpPr>
            <a:spLocks noChangeArrowheads="1"/>
          </p:cNvSpPr>
          <p:nvPr/>
        </p:nvSpPr>
        <p:spPr bwMode="ltGray">
          <a:xfrm>
            <a:off x="0" y="1"/>
            <a:ext cx="5327651" cy="4043363"/>
          </a:xfrm>
          <a:prstGeom prst="rect">
            <a:avLst/>
          </a:prstGeom>
          <a:gradFill rotWithShape="0">
            <a:gsLst>
              <a:gs pos="0">
                <a:schemeClr val="accent2">
                  <a:alpha val="50000"/>
                </a:schemeClr>
              </a:gs>
              <a:gs pos="100000">
                <a:schemeClr val="accent2">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96" name="Rectangle 60"/>
          <p:cNvSpPr>
            <a:spLocks noChangeArrowheads="1"/>
          </p:cNvSpPr>
          <p:nvPr/>
        </p:nvSpPr>
        <p:spPr bwMode="ltGray">
          <a:xfrm flipH="1">
            <a:off x="6045200" y="0"/>
            <a:ext cx="6146800" cy="5272088"/>
          </a:xfrm>
          <a:prstGeom prst="rect">
            <a:avLst/>
          </a:prstGeom>
          <a:gradFill rotWithShape="0">
            <a:gsLst>
              <a:gs pos="0">
                <a:schemeClr val="accent2">
                  <a:alpha val="70000"/>
                </a:schemeClr>
              </a:gs>
              <a:gs pos="100000">
                <a:schemeClr val="accent2">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86" name="Freeform 50"/>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65597" name="Group 61"/>
          <p:cNvGrpSpPr>
            <a:grpSpLocks/>
          </p:cNvGrpSpPr>
          <p:nvPr userDrawn="1"/>
        </p:nvGrpSpPr>
        <p:grpSpPr bwMode="auto">
          <a:xfrm>
            <a:off x="-50800" y="-3175"/>
            <a:ext cx="3073400" cy="2160588"/>
            <a:chOff x="-24" y="-2"/>
            <a:chExt cx="1695" cy="1589"/>
          </a:xfrm>
        </p:grpSpPr>
        <p:sp>
          <p:nvSpPr>
            <p:cNvPr id="65539" name="Oval 3"/>
            <p:cNvSpPr>
              <a:spLocks noChangeArrowheads="1"/>
            </p:cNvSpPr>
            <p:nvPr/>
          </p:nvSpPr>
          <p:spPr bwMode="gray">
            <a:xfrm flipH="1">
              <a:off x="219" y="152"/>
              <a:ext cx="805" cy="828"/>
            </a:xfrm>
            <a:prstGeom prst="ellipse">
              <a:avLst/>
            </a:prstGeom>
            <a:gradFill rotWithShape="1">
              <a:gsLst>
                <a:gs pos="0">
                  <a:schemeClr val="accent2">
                    <a:gamma/>
                    <a:tint val="54118"/>
                    <a:invGamma/>
                  </a:schemeClr>
                </a:gs>
                <a:gs pos="100000">
                  <a:schemeClr val="accent2">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5592" name="Group 56"/>
            <p:cNvGrpSpPr>
              <a:grpSpLocks/>
            </p:cNvGrpSpPr>
            <p:nvPr/>
          </p:nvGrpSpPr>
          <p:grpSpPr bwMode="auto">
            <a:xfrm>
              <a:off x="269" y="227"/>
              <a:ext cx="747" cy="667"/>
              <a:chOff x="255" y="227"/>
              <a:chExt cx="747" cy="667"/>
            </a:xfrm>
          </p:grpSpPr>
          <p:grpSp>
            <p:nvGrpSpPr>
              <p:cNvPr id="65541" name="Group 5"/>
              <p:cNvGrpSpPr>
                <a:grpSpLocks/>
              </p:cNvGrpSpPr>
              <p:nvPr/>
            </p:nvGrpSpPr>
            <p:grpSpPr bwMode="auto">
              <a:xfrm flipH="1">
                <a:off x="255" y="227"/>
                <a:ext cx="747" cy="667"/>
                <a:chOff x="204" y="754"/>
                <a:chExt cx="2250" cy="2009"/>
              </a:xfrm>
            </p:grpSpPr>
            <p:sp>
              <p:nvSpPr>
                <p:cNvPr id="65542" name="Oval 6"/>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43" name="Freeform 7"/>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4" name="Freeform 8"/>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5" name="Freeform 9"/>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6" name="Freeform 10"/>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7" name="Freeform 11"/>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8" name="Freeform 12"/>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9" name="Freeform 13"/>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0" name="Freeform 14"/>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1" name="Freeform 15"/>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2" name="Freeform 16"/>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3" name="Freeform 17"/>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4" name="Freeform 18"/>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5" name="Freeform 19"/>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6" name="Freeform 20"/>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7" name="Freeform 21"/>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8" name="Freeform 22"/>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9" name="Freeform 23"/>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0" name="Freeform 24"/>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1" name="Freeform 25"/>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2" name="Freeform 26"/>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3" name="Freeform 27"/>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4" name="Freeform 28"/>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5" name="Oval 29"/>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66" name="Freeform 30"/>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7" name="Freeform 31"/>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5568" name="Group 32"/>
              <p:cNvGrpSpPr>
                <a:grpSpLocks/>
              </p:cNvGrpSpPr>
              <p:nvPr userDrawn="1"/>
            </p:nvGrpSpPr>
            <p:grpSpPr bwMode="auto">
              <a:xfrm flipH="1">
                <a:off x="286" y="248"/>
                <a:ext cx="521" cy="621"/>
                <a:chOff x="792" y="818"/>
                <a:chExt cx="1569" cy="1872"/>
              </a:xfrm>
            </p:grpSpPr>
            <p:sp>
              <p:nvSpPr>
                <p:cNvPr id="65569" name="Freeform 33"/>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65570" name="Freeform 34"/>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1" name="Freeform 35"/>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2" name="Freeform 36"/>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3" name="Freeform 37"/>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4" name="Freeform 38"/>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5" name="Freeform 39"/>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65576" name="Group 40"/>
            <p:cNvGrpSpPr>
              <a:grpSpLocks/>
            </p:cNvGrpSpPr>
            <p:nvPr/>
          </p:nvGrpSpPr>
          <p:grpSpPr bwMode="auto">
            <a:xfrm flipH="1">
              <a:off x="383" y="98"/>
              <a:ext cx="450" cy="945"/>
              <a:chOff x="676" y="615"/>
              <a:chExt cx="1497" cy="3143"/>
            </a:xfrm>
          </p:grpSpPr>
          <p:sp>
            <p:nvSpPr>
              <p:cNvPr id="65577" name="Freeform 41"/>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78" name="Freeform 42"/>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65582" name="Freeform 46"/>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83" name="Freeform 47"/>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65587" name="Freeform 51"/>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accent2">
                    <a:alpha val="19000"/>
                  </a:schemeClr>
                </a:gs>
                <a:gs pos="100000">
                  <a:schemeClr val="accent2">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65588" name="Group 52"/>
          <p:cNvGrpSpPr>
            <a:grpSpLocks/>
          </p:cNvGrpSpPr>
          <p:nvPr/>
        </p:nvGrpSpPr>
        <p:grpSpPr bwMode="auto">
          <a:xfrm>
            <a:off x="258234" y="6070601"/>
            <a:ext cx="1587500" cy="430213"/>
            <a:chOff x="146" y="3540"/>
            <a:chExt cx="2134" cy="632"/>
          </a:xfrm>
        </p:grpSpPr>
        <p:sp>
          <p:nvSpPr>
            <p:cNvPr id="65589" name="AutoShape 53"/>
            <p:cNvSpPr>
              <a:spLocks noChangeArrowheads="1"/>
            </p:cNvSpPr>
            <p:nvPr userDrawn="1"/>
          </p:nvSpPr>
          <p:spPr bwMode="auto">
            <a:xfrm>
              <a:off x="146" y="3540"/>
              <a:ext cx="634" cy="632"/>
            </a:xfrm>
            <a:prstGeom prst="rightArrow">
              <a:avLst>
                <a:gd name="adj1" fmla="val 56333"/>
                <a:gd name="adj2" fmla="val 99211"/>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5590" name="AutoShape 54"/>
            <p:cNvSpPr>
              <a:spLocks noChangeArrowheads="1"/>
            </p:cNvSpPr>
            <p:nvPr userDrawn="1"/>
          </p:nvSpPr>
          <p:spPr bwMode="auto">
            <a:xfrm>
              <a:off x="896" y="3540"/>
              <a:ext cx="634" cy="632"/>
            </a:xfrm>
            <a:prstGeom prst="rightArrow">
              <a:avLst>
                <a:gd name="adj1" fmla="val 47787"/>
                <a:gd name="adj2" fmla="val 100316"/>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5591" name="AutoShape 55"/>
            <p:cNvSpPr>
              <a:spLocks noChangeArrowheads="1"/>
            </p:cNvSpPr>
            <p:nvPr userDrawn="1"/>
          </p:nvSpPr>
          <p:spPr bwMode="auto">
            <a:xfrm>
              <a:off x="1646" y="3540"/>
              <a:ext cx="634" cy="632"/>
            </a:xfrm>
            <a:prstGeom prst="rightArrow">
              <a:avLst>
                <a:gd name="adj1" fmla="val 50000"/>
                <a:gd name="adj2" fmla="val 100316"/>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grpSp>
      <p:sp>
        <p:nvSpPr>
          <p:cNvPr id="65594" name="Rectangle 58"/>
          <p:cNvSpPr>
            <a:spLocks noChangeArrowheads="1"/>
          </p:cNvSpPr>
          <p:nvPr/>
        </p:nvSpPr>
        <p:spPr bwMode="auto">
          <a:xfrm>
            <a:off x="0" y="6667500"/>
            <a:ext cx="12192000" cy="1905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5579" name="Rectangle 43"/>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000"/>
            </a:lvl1pPr>
          </a:lstStyle>
          <a:p>
            <a:fld id="{5E4DD473-5906-1C4A-B76B-558686708685}" type="slidenum">
              <a:rPr lang="en-US" altLang="en-US"/>
              <a:pPr/>
              <a:t>‹#›</a:t>
            </a:fld>
            <a:endParaRPr lang="en-US" altLang="en-US"/>
          </a:p>
        </p:txBody>
      </p:sp>
      <p:sp>
        <p:nvSpPr>
          <p:cNvPr id="65580" name="Rectangle 44"/>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000"/>
            </a:lvl1pPr>
          </a:lstStyle>
          <a:p>
            <a:fld id="{491E7A5D-40FB-244B-9840-62178414ACA2}" type="datetimeFigureOut">
              <a:rPr lang="en-US" altLang="en-US"/>
              <a:pPr/>
              <a:t>10/19/2017</a:t>
            </a:fld>
            <a:endParaRPr lang="en-US" altLang="en-US"/>
          </a:p>
        </p:txBody>
      </p:sp>
      <p:sp>
        <p:nvSpPr>
          <p:cNvPr id="65581" name="Rectangle 45"/>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65585" name="Rectangle 49"/>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5584" name="Rectangle 48"/>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8" r:id="rId12"/>
  </p:sldLayoutIdLst>
  <p:txStyles>
    <p:titleStyle>
      <a:lvl1pPr algn="ctr" rtl="0" fontAlgn="base">
        <a:spcBef>
          <a:spcPct val="0"/>
        </a:spcBef>
        <a:spcAft>
          <a:spcPct val="0"/>
        </a:spcAft>
        <a:defRPr sz="4000" b="1" kern="1200">
          <a:solidFill>
            <a:schemeClr val="accent2"/>
          </a:solidFill>
          <a:latin typeface="+mj-lt"/>
          <a:ea typeface="+mj-ea"/>
          <a:cs typeface="+mj-cs"/>
        </a:defRPr>
      </a:lvl1pPr>
      <a:lvl2pPr algn="ctr" rtl="0" fontAlgn="base">
        <a:spcBef>
          <a:spcPct val="0"/>
        </a:spcBef>
        <a:spcAft>
          <a:spcPct val="0"/>
        </a:spcAft>
        <a:defRPr sz="4000" b="1">
          <a:solidFill>
            <a:schemeClr val="accent2"/>
          </a:solidFill>
          <a:latin typeface="Arial" charset="0"/>
          <a:ea typeface="Arial" charset="0"/>
          <a:cs typeface="Arial" charset="0"/>
        </a:defRPr>
      </a:lvl2pPr>
      <a:lvl3pPr algn="ctr" rtl="0" fontAlgn="base">
        <a:spcBef>
          <a:spcPct val="0"/>
        </a:spcBef>
        <a:spcAft>
          <a:spcPct val="0"/>
        </a:spcAft>
        <a:defRPr sz="4000" b="1">
          <a:solidFill>
            <a:schemeClr val="accent2"/>
          </a:solidFill>
          <a:latin typeface="Arial" charset="0"/>
          <a:ea typeface="Arial" charset="0"/>
          <a:cs typeface="Arial" charset="0"/>
        </a:defRPr>
      </a:lvl3pPr>
      <a:lvl4pPr algn="ctr" rtl="0" fontAlgn="base">
        <a:spcBef>
          <a:spcPct val="0"/>
        </a:spcBef>
        <a:spcAft>
          <a:spcPct val="0"/>
        </a:spcAft>
        <a:defRPr sz="4000" b="1">
          <a:solidFill>
            <a:schemeClr val="accent2"/>
          </a:solidFill>
          <a:latin typeface="Arial" charset="0"/>
          <a:ea typeface="Arial" charset="0"/>
          <a:cs typeface="Arial" charset="0"/>
        </a:defRPr>
      </a:lvl4pPr>
      <a:lvl5pPr algn="ctr" rtl="0" fontAlgn="base">
        <a:spcBef>
          <a:spcPct val="0"/>
        </a:spcBef>
        <a:spcAft>
          <a:spcPct val="0"/>
        </a:spcAft>
        <a:defRPr sz="4000" b="1">
          <a:solidFill>
            <a:schemeClr val="accent2"/>
          </a:solidFill>
          <a:latin typeface="Arial" charset="0"/>
          <a:ea typeface="Arial" charset="0"/>
          <a:cs typeface="Arial" charset="0"/>
        </a:defRPr>
      </a:lvl5pPr>
      <a:lvl6pPr marL="457200" algn="ctr" rtl="0" fontAlgn="base">
        <a:spcBef>
          <a:spcPct val="0"/>
        </a:spcBef>
        <a:spcAft>
          <a:spcPct val="0"/>
        </a:spcAft>
        <a:defRPr sz="4000" b="1">
          <a:solidFill>
            <a:schemeClr val="accent2"/>
          </a:solidFill>
          <a:latin typeface="Arial" charset="0"/>
          <a:ea typeface="Arial" charset="0"/>
          <a:cs typeface="Arial" charset="0"/>
        </a:defRPr>
      </a:lvl6pPr>
      <a:lvl7pPr marL="914400" algn="ctr" rtl="0" fontAlgn="base">
        <a:spcBef>
          <a:spcPct val="0"/>
        </a:spcBef>
        <a:spcAft>
          <a:spcPct val="0"/>
        </a:spcAft>
        <a:defRPr sz="4000" b="1">
          <a:solidFill>
            <a:schemeClr val="accent2"/>
          </a:solidFill>
          <a:latin typeface="Arial" charset="0"/>
          <a:ea typeface="Arial" charset="0"/>
          <a:cs typeface="Arial" charset="0"/>
        </a:defRPr>
      </a:lvl7pPr>
      <a:lvl8pPr marL="1371600" algn="ctr" rtl="0" fontAlgn="base">
        <a:spcBef>
          <a:spcPct val="0"/>
        </a:spcBef>
        <a:spcAft>
          <a:spcPct val="0"/>
        </a:spcAft>
        <a:defRPr sz="4000" b="1">
          <a:solidFill>
            <a:schemeClr val="accent2"/>
          </a:solidFill>
          <a:latin typeface="Arial" charset="0"/>
          <a:ea typeface="Arial" charset="0"/>
          <a:cs typeface="Arial" charset="0"/>
        </a:defRPr>
      </a:lvl8pPr>
      <a:lvl9pPr marL="1828800" algn="ctr" rtl="0" fontAlgn="base">
        <a:spcBef>
          <a:spcPct val="0"/>
        </a:spcBef>
        <a:spcAft>
          <a:spcPct val="0"/>
        </a:spcAft>
        <a:defRPr sz="4000" b="1">
          <a:solidFill>
            <a:schemeClr val="accent2"/>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ChangeArrowheads="1"/>
          </p:cNvSpPr>
          <p:nvPr/>
        </p:nvSpPr>
        <p:spPr bwMode="ltGray">
          <a:xfrm>
            <a:off x="0" y="1"/>
            <a:ext cx="5327651" cy="4043363"/>
          </a:xfrm>
          <a:prstGeom prst="rect">
            <a:avLst/>
          </a:prstGeom>
          <a:gradFill rotWithShape="0">
            <a:gsLst>
              <a:gs pos="0">
                <a:schemeClr val="hlink">
                  <a:alpha val="50000"/>
                </a:schemeClr>
              </a:gs>
              <a:gs pos="100000">
                <a:schemeClr val="hlink">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195" name="Rectangle 3"/>
          <p:cNvSpPr>
            <a:spLocks noChangeArrowheads="1"/>
          </p:cNvSpPr>
          <p:nvPr/>
        </p:nvSpPr>
        <p:spPr bwMode="ltGray">
          <a:xfrm flipH="1">
            <a:off x="6045200" y="0"/>
            <a:ext cx="6146800" cy="5272088"/>
          </a:xfrm>
          <a:prstGeom prst="rect">
            <a:avLst/>
          </a:prstGeom>
          <a:gradFill rotWithShape="0">
            <a:gsLst>
              <a:gs pos="0">
                <a:schemeClr val="hlink">
                  <a:alpha val="70000"/>
                </a:schemeClr>
              </a:gs>
              <a:gs pos="100000">
                <a:schemeClr val="hlink">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239" name="Freeform 47"/>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136251" name="Group 59"/>
          <p:cNvGrpSpPr>
            <a:grpSpLocks/>
          </p:cNvGrpSpPr>
          <p:nvPr userDrawn="1"/>
        </p:nvGrpSpPr>
        <p:grpSpPr bwMode="auto">
          <a:xfrm>
            <a:off x="-50800" y="-3175"/>
            <a:ext cx="3073400" cy="2160588"/>
            <a:chOff x="-24" y="-2"/>
            <a:chExt cx="1695" cy="1589"/>
          </a:xfrm>
        </p:grpSpPr>
        <p:sp>
          <p:nvSpPr>
            <p:cNvPr id="136237" name="Freeform 45"/>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grpSp>
          <p:nvGrpSpPr>
            <p:cNvPr id="136250" name="Group 58"/>
            <p:cNvGrpSpPr>
              <a:grpSpLocks/>
            </p:cNvGrpSpPr>
            <p:nvPr userDrawn="1"/>
          </p:nvGrpSpPr>
          <p:grpSpPr bwMode="auto">
            <a:xfrm>
              <a:off x="-24" y="-2"/>
              <a:ext cx="1446" cy="1331"/>
              <a:chOff x="-24" y="-2"/>
              <a:chExt cx="1446" cy="1331"/>
            </a:xfrm>
          </p:grpSpPr>
          <p:sp>
            <p:nvSpPr>
              <p:cNvPr id="136196" name="Oval 4"/>
              <p:cNvSpPr>
                <a:spLocks noChangeArrowheads="1"/>
              </p:cNvSpPr>
              <p:nvPr/>
            </p:nvSpPr>
            <p:spPr bwMode="gray">
              <a:xfrm flipH="1">
                <a:off x="219" y="152"/>
                <a:ext cx="805" cy="828"/>
              </a:xfrm>
              <a:prstGeom prst="ellipse">
                <a:avLst/>
              </a:prstGeom>
              <a:gradFill rotWithShape="1">
                <a:gsLst>
                  <a:gs pos="0">
                    <a:schemeClr val="hlink">
                      <a:gamma/>
                      <a:tint val="60392"/>
                      <a:invGamma/>
                    </a:schemeClr>
                  </a:gs>
                  <a:gs pos="100000">
                    <a:schemeClr val="hlink">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6197" name="Group 5"/>
              <p:cNvGrpSpPr>
                <a:grpSpLocks/>
              </p:cNvGrpSpPr>
              <p:nvPr/>
            </p:nvGrpSpPr>
            <p:grpSpPr bwMode="auto">
              <a:xfrm>
                <a:off x="269" y="227"/>
                <a:ext cx="747" cy="667"/>
                <a:chOff x="255" y="227"/>
                <a:chExt cx="747" cy="667"/>
              </a:xfrm>
            </p:grpSpPr>
            <p:grpSp>
              <p:nvGrpSpPr>
                <p:cNvPr id="136198" name="Group 6"/>
                <p:cNvGrpSpPr>
                  <a:grpSpLocks/>
                </p:cNvGrpSpPr>
                <p:nvPr/>
              </p:nvGrpSpPr>
              <p:grpSpPr bwMode="auto">
                <a:xfrm flipH="1">
                  <a:off x="255" y="227"/>
                  <a:ext cx="747" cy="667"/>
                  <a:chOff x="204" y="754"/>
                  <a:chExt cx="2250" cy="2009"/>
                </a:xfrm>
              </p:grpSpPr>
              <p:sp>
                <p:nvSpPr>
                  <p:cNvPr id="136199" name="Oval 7"/>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200" name="Freeform 8"/>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1" name="Freeform 9"/>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2" name="Freeform 10"/>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3" name="Freeform 11"/>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4" name="Freeform 12"/>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5" name="Freeform 13"/>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6" name="Freeform 14"/>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7" name="Freeform 15"/>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8" name="Freeform 16"/>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9" name="Freeform 17"/>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0" name="Freeform 18"/>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1" name="Freeform 19"/>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2" name="Freeform 20"/>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3" name="Freeform 21"/>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4" name="Freeform 22"/>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5" name="Freeform 23"/>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6" name="Freeform 24"/>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7" name="Freeform 25"/>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8" name="Freeform 26"/>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9" name="Freeform 27"/>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0" name="Freeform 28"/>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1" name="Freeform 29"/>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2" name="Oval 30"/>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223" name="Freeform 31"/>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4" name="Freeform 32"/>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36225" name="Group 33"/>
                <p:cNvGrpSpPr>
                  <a:grpSpLocks/>
                </p:cNvGrpSpPr>
                <p:nvPr userDrawn="1"/>
              </p:nvGrpSpPr>
              <p:grpSpPr bwMode="auto">
                <a:xfrm flipH="1">
                  <a:off x="286" y="248"/>
                  <a:ext cx="521" cy="621"/>
                  <a:chOff x="792" y="818"/>
                  <a:chExt cx="1569" cy="1872"/>
                </a:xfrm>
              </p:grpSpPr>
              <p:sp>
                <p:nvSpPr>
                  <p:cNvPr id="136226" name="Freeform 34"/>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136227" name="Freeform 35"/>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28" name="Freeform 36"/>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29" name="Freeform 37"/>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30" name="Freeform 38"/>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31" name="Freeform 39"/>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32" name="Freeform 40"/>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136233" name="Group 41"/>
              <p:cNvGrpSpPr>
                <a:grpSpLocks/>
              </p:cNvGrpSpPr>
              <p:nvPr/>
            </p:nvGrpSpPr>
            <p:grpSpPr bwMode="auto">
              <a:xfrm flipH="1">
                <a:off x="383" y="98"/>
                <a:ext cx="450" cy="945"/>
                <a:chOff x="676" y="615"/>
                <a:chExt cx="1497" cy="3143"/>
              </a:xfrm>
            </p:grpSpPr>
            <p:sp>
              <p:nvSpPr>
                <p:cNvPr id="136234" name="Freeform 42"/>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35" name="Freeform 43"/>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36236" name="Freeform 44"/>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40" name="Freeform 48"/>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hlink">
                      <a:alpha val="19000"/>
                    </a:schemeClr>
                  </a:gs>
                  <a:gs pos="100000">
                    <a:schemeClr val="hlink">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grpSp>
        <p:nvGrpSpPr>
          <p:cNvPr id="136241" name="Group 49"/>
          <p:cNvGrpSpPr>
            <a:grpSpLocks/>
          </p:cNvGrpSpPr>
          <p:nvPr/>
        </p:nvGrpSpPr>
        <p:grpSpPr bwMode="auto">
          <a:xfrm>
            <a:off x="258234" y="6070601"/>
            <a:ext cx="1587500" cy="430213"/>
            <a:chOff x="146" y="3540"/>
            <a:chExt cx="2134" cy="632"/>
          </a:xfrm>
        </p:grpSpPr>
        <p:sp>
          <p:nvSpPr>
            <p:cNvPr id="136242" name="AutoShape 50"/>
            <p:cNvSpPr>
              <a:spLocks noChangeArrowheads="1"/>
            </p:cNvSpPr>
            <p:nvPr userDrawn="1"/>
          </p:nvSpPr>
          <p:spPr bwMode="auto">
            <a:xfrm>
              <a:off x="146" y="3540"/>
              <a:ext cx="634" cy="632"/>
            </a:xfrm>
            <a:prstGeom prst="rightArrow">
              <a:avLst>
                <a:gd name="adj1" fmla="val 56333"/>
                <a:gd name="adj2" fmla="val 99211"/>
              </a:avLst>
            </a:prstGeom>
            <a:solidFill>
              <a:schemeClr va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6243" name="AutoShape 51"/>
            <p:cNvSpPr>
              <a:spLocks noChangeArrowheads="1"/>
            </p:cNvSpPr>
            <p:nvPr userDrawn="1"/>
          </p:nvSpPr>
          <p:spPr bwMode="auto">
            <a:xfrm>
              <a:off x="896" y="3540"/>
              <a:ext cx="634" cy="632"/>
            </a:xfrm>
            <a:prstGeom prst="rightArrow">
              <a:avLst>
                <a:gd name="adj1" fmla="val 47787"/>
                <a:gd name="adj2" fmla="val 100316"/>
              </a:avLst>
            </a:prstGeom>
            <a:solidFill>
              <a:schemeClr va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6244" name="AutoShape 52"/>
            <p:cNvSpPr>
              <a:spLocks noChangeArrowheads="1"/>
            </p:cNvSpPr>
            <p:nvPr userDrawn="1"/>
          </p:nvSpPr>
          <p:spPr bwMode="auto">
            <a:xfrm>
              <a:off x="1646" y="3540"/>
              <a:ext cx="634" cy="632"/>
            </a:xfrm>
            <a:prstGeom prst="rightArrow">
              <a:avLst>
                <a:gd name="adj1" fmla="val 50000"/>
                <a:gd name="adj2" fmla="val 100316"/>
              </a:avLst>
            </a:prstGeom>
            <a:solidFill>
              <a:schemeClr va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grpSp>
      <p:sp>
        <p:nvSpPr>
          <p:cNvPr id="136245" name="Rectangle 53"/>
          <p:cNvSpPr>
            <a:spLocks noChangeArrowheads="1"/>
          </p:cNvSpPr>
          <p:nvPr/>
        </p:nvSpPr>
        <p:spPr bwMode="auto">
          <a:xfrm>
            <a:off x="0" y="6667500"/>
            <a:ext cx="12192000" cy="1905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6246" name="Rectangle 54"/>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000"/>
            </a:lvl1pPr>
          </a:lstStyle>
          <a:p>
            <a:fld id="{78F0A9DE-92AD-D241-8A54-651120142ACF}" type="slidenum">
              <a:rPr lang="en-US" altLang="en-US"/>
              <a:pPr/>
              <a:t>‹#›</a:t>
            </a:fld>
            <a:endParaRPr lang="en-US" altLang="en-US"/>
          </a:p>
        </p:txBody>
      </p:sp>
      <p:sp>
        <p:nvSpPr>
          <p:cNvPr id="136247" name="Rectangle 55"/>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000"/>
            </a:lvl1pPr>
          </a:lstStyle>
          <a:p>
            <a:fld id="{0FAA3E87-C4E1-8A4E-822E-A14BE5232AEB}" type="datetimeFigureOut">
              <a:rPr lang="en-US" altLang="en-US"/>
              <a:pPr/>
              <a:t>10/19/2017</a:t>
            </a:fld>
            <a:endParaRPr lang="en-US" altLang="en-US"/>
          </a:p>
        </p:txBody>
      </p:sp>
      <p:sp>
        <p:nvSpPr>
          <p:cNvPr id="136248" name="Rectangle 56"/>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36249" name="Rectangle 57"/>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6238" name="Rectangle 46"/>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9"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29" r:id="rId12"/>
  </p:sldLayoutIdLst>
  <p:txStyles>
    <p:titleStyle>
      <a:lvl1pPr algn="ctr" rtl="0" fontAlgn="base">
        <a:spcBef>
          <a:spcPct val="0"/>
        </a:spcBef>
        <a:spcAft>
          <a:spcPct val="0"/>
        </a:spcAft>
        <a:defRPr sz="4000" b="1" kern="1200">
          <a:solidFill>
            <a:schemeClr val="hlink"/>
          </a:solidFill>
          <a:latin typeface="+mj-lt"/>
          <a:ea typeface="+mj-ea"/>
          <a:cs typeface="+mj-cs"/>
        </a:defRPr>
      </a:lvl1pPr>
      <a:lvl2pPr algn="ctr" rtl="0" fontAlgn="base">
        <a:spcBef>
          <a:spcPct val="0"/>
        </a:spcBef>
        <a:spcAft>
          <a:spcPct val="0"/>
        </a:spcAft>
        <a:defRPr sz="4000" b="1">
          <a:solidFill>
            <a:schemeClr val="hlink"/>
          </a:solidFill>
          <a:latin typeface="Arial" charset="0"/>
          <a:ea typeface="Arial" charset="0"/>
          <a:cs typeface="Arial" charset="0"/>
        </a:defRPr>
      </a:lvl2pPr>
      <a:lvl3pPr algn="ctr" rtl="0" fontAlgn="base">
        <a:spcBef>
          <a:spcPct val="0"/>
        </a:spcBef>
        <a:spcAft>
          <a:spcPct val="0"/>
        </a:spcAft>
        <a:defRPr sz="4000" b="1">
          <a:solidFill>
            <a:schemeClr val="hlink"/>
          </a:solidFill>
          <a:latin typeface="Arial" charset="0"/>
          <a:ea typeface="Arial" charset="0"/>
          <a:cs typeface="Arial" charset="0"/>
        </a:defRPr>
      </a:lvl3pPr>
      <a:lvl4pPr algn="ctr" rtl="0" fontAlgn="base">
        <a:spcBef>
          <a:spcPct val="0"/>
        </a:spcBef>
        <a:spcAft>
          <a:spcPct val="0"/>
        </a:spcAft>
        <a:defRPr sz="4000" b="1">
          <a:solidFill>
            <a:schemeClr val="hlink"/>
          </a:solidFill>
          <a:latin typeface="Arial" charset="0"/>
          <a:ea typeface="Arial" charset="0"/>
          <a:cs typeface="Arial" charset="0"/>
        </a:defRPr>
      </a:lvl4pPr>
      <a:lvl5pPr algn="ctr" rtl="0" fontAlgn="base">
        <a:spcBef>
          <a:spcPct val="0"/>
        </a:spcBef>
        <a:spcAft>
          <a:spcPct val="0"/>
        </a:spcAft>
        <a:defRPr sz="4000" b="1">
          <a:solidFill>
            <a:schemeClr val="hlink"/>
          </a:solidFill>
          <a:latin typeface="Arial" charset="0"/>
          <a:ea typeface="Arial" charset="0"/>
          <a:cs typeface="Arial" charset="0"/>
        </a:defRPr>
      </a:lvl5pPr>
      <a:lvl6pPr marL="457200" algn="ctr" rtl="0" fontAlgn="base">
        <a:spcBef>
          <a:spcPct val="0"/>
        </a:spcBef>
        <a:spcAft>
          <a:spcPct val="0"/>
        </a:spcAft>
        <a:defRPr sz="4000" b="1">
          <a:solidFill>
            <a:schemeClr val="hlink"/>
          </a:solidFill>
          <a:latin typeface="Arial" charset="0"/>
          <a:ea typeface="Arial" charset="0"/>
          <a:cs typeface="Arial" charset="0"/>
        </a:defRPr>
      </a:lvl6pPr>
      <a:lvl7pPr marL="914400" algn="ctr" rtl="0" fontAlgn="base">
        <a:spcBef>
          <a:spcPct val="0"/>
        </a:spcBef>
        <a:spcAft>
          <a:spcPct val="0"/>
        </a:spcAft>
        <a:defRPr sz="4000" b="1">
          <a:solidFill>
            <a:schemeClr val="hlink"/>
          </a:solidFill>
          <a:latin typeface="Arial" charset="0"/>
          <a:ea typeface="Arial" charset="0"/>
          <a:cs typeface="Arial" charset="0"/>
        </a:defRPr>
      </a:lvl7pPr>
      <a:lvl8pPr marL="1371600" algn="ctr" rtl="0" fontAlgn="base">
        <a:spcBef>
          <a:spcPct val="0"/>
        </a:spcBef>
        <a:spcAft>
          <a:spcPct val="0"/>
        </a:spcAft>
        <a:defRPr sz="4000" b="1">
          <a:solidFill>
            <a:schemeClr val="hlink"/>
          </a:solidFill>
          <a:latin typeface="Arial" charset="0"/>
          <a:ea typeface="Arial" charset="0"/>
          <a:cs typeface="Arial" charset="0"/>
        </a:defRPr>
      </a:lvl8pPr>
      <a:lvl9pPr marL="1828800" algn="ctr" rtl="0" fontAlgn="base">
        <a:spcBef>
          <a:spcPct val="0"/>
        </a:spcBef>
        <a:spcAft>
          <a:spcPct val="0"/>
        </a:spcAft>
        <a:defRPr sz="4000" b="1">
          <a:solidFill>
            <a:schemeClr val="hlink"/>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ChangeArrowheads="1"/>
          </p:cNvSpPr>
          <p:nvPr/>
        </p:nvSpPr>
        <p:spPr bwMode="ltGray">
          <a:xfrm>
            <a:off x="0" y="1"/>
            <a:ext cx="5327651" cy="4043363"/>
          </a:xfrm>
          <a:prstGeom prst="rect">
            <a:avLst/>
          </a:prstGeom>
          <a:gradFill rotWithShape="0">
            <a:gsLst>
              <a:gs pos="0">
                <a:schemeClr val="folHlink">
                  <a:alpha val="50000"/>
                </a:schemeClr>
              </a:gs>
              <a:gs pos="100000">
                <a:schemeClr val="folHlink">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35" name="Rectangle 3"/>
          <p:cNvSpPr>
            <a:spLocks noChangeArrowheads="1"/>
          </p:cNvSpPr>
          <p:nvPr/>
        </p:nvSpPr>
        <p:spPr bwMode="ltGray">
          <a:xfrm flipH="1">
            <a:off x="6045200" y="0"/>
            <a:ext cx="6146800" cy="5272088"/>
          </a:xfrm>
          <a:prstGeom prst="rect">
            <a:avLst/>
          </a:prstGeom>
          <a:gradFill rotWithShape="0">
            <a:gsLst>
              <a:gs pos="0">
                <a:schemeClr val="folHlink">
                  <a:alpha val="70000"/>
                </a:schemeClr>
              </a:gs>
              <a:gs pos="100000">
                <a:schemeClr val="folHlink">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79" name="Freeform 47"/>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146490" name="Group 58"/>
          <p:cNvGrpSpPr>
            <a:grpSpLocks/>
          </p:cNvGrpSpPr>
          <p:nvPr userDrawn="1"/>
        </p:nvGrpSpPr>
        <p:grpSpPr bwMode="auto">
          <a:xfrm>
            <a:off x="-50800" y="-3175"/>
            <a:ext cx="3073400" cy="2160588"/>
            <a:chOff x="-24" y="-2"/>
            <a:chExt cx="1695" cy="1589"/>
          </a:xfrm>
        </p:grpSpPr>
        <p:sp>
          <p:nvSpPr>
            <p:cNvPr id="146436" name="Oval 4"/>
            <p:cNvSpPr>
              <a:spLocks noChangeArrowheads="1"/>
            </p:cNvSpPr>
            <p:nvPr/>
          </p:nvSpPr>
          <p:spPr bwMode="gray">
            <a:xfrm flipH="1">
              <a:off x="219" y="152"/>
              <a:ext cx="805" cy="828"/>
            </a:xfrm>
            <a:prstGeom prst="ellipse">
              <a:avLst/>
            </a:prstGeom>
            <a:gradFill rotWithShape="1">
              <a:gsLst>
                <a:gs pos="0">
                  <a:schemeClr val="folHlink">
                    <a:gamma/>
                    <a:tint val="50196"/>
                    <a:invGamma/>
                  </a:schemeClr>
                </a:gs>
                <a:gs pos="100000">
                  <a:schemeClr val="folHlink">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6437" name="Group 5"/>
            <p:cNvGrpSpPr>
              <a:grpSpLocks/>
            </p:cNvGrpSpPr>
            <p:nvPr/>
          </p:nvGrpSpPr>
          <p:grpSpPr bwMode="auto">
            <a:xfrm>
              <a:off x="269" y="227"/>
              <a:ext cx="747" cy="667"/>
              <a:chOff x="255" y="227"/>
              <a:chExt cx="747" cy="667"/>
            </a:xfrm>
          </p:grpSpPr>
          <p:grpSp>
            <p:nvGrpSpPr>
              <p:cNvPr id="146438" name="Group 6"/>
              <p:cNvGrpSpPr>
                <a:grpSpLocks/>
              </p:cNvGrpSpPr>
              <p:nvPr/>
            </p:nvGrpSpPr>
            <p:grpSpPr bwMode="auto">
              <a:xfrm flipH="1">
                <a:off x="255" y="227"/>
                <a:ext cx="747" cy="667"/>
                <a:chOff x="204" y="754"/>
                <a:chExt cx="2250" cy="2009"/>
              </a:xfrm>
            </p:grpSpPr>
            <p:sp>
              <p:nvSpPr>
                <p:cNvPr id="146439" name="Oval 7"/>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40" name="Freeform 8"/>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1" name="Freeform 9"/>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2" name="Freeform 10"/>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3" name="Freeform 11"/>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4" name="Freeform 12"/>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5" name="Freeform 13"/>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6" name="Freeform 14"/>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7" name="Freeform 15"/>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8" name="Freeform 16"/>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9" name="Freeform 17"/>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0" name="Freeform 18"/>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1" name="Freeform 19"/>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2" name="Freeform 20"/>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3" name="Freeform 21"/>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4" name="Freeform 22"/>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5" name="Freeform 23"/>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6" name="Freeform 24"/>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7" name="Freeform 25"/>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8" name="Freeform 26"/>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9" name="Freeform 27"/>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0" name="Freeform 28"/>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1" name="Freeform 29"/>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2" name="Oval 30"/>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63" name="Freeform 31"/>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4" name="Freeform 32"/>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46465" name="Group 33"/>
              <p:cNvGrpSpPr>
                <a:grpSpLocks/>
              </p:cNvGrpSpPr>
              <p:nvPr userDrawn="1"/>
            </p:nvGrpSpPr>
            <p:grpSpPr bwMode="auto">
              <a:xfrm flipH="1">
                <a:off x="286" y="248"/>
                <a:ext cx="521" cy="621"/>
                <a:chOff x="792" y="818"/>
                <a:chExt cx="1569" cy="1872"/>
              </a:xfrm>
            </p:grpSpPr>
            <p:sp>
              <p:nvSpPr>
                <p:cNvPr id="146466" name="Freeform 34"/>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146467" name="Freeform 35"/>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68" name="Freeform 36"/>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69" name="Freeform 37"/>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70" name="Freeform 38"/>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71" name="Freeform 39"/>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72" name="Freeform 40"/>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146473" name="Group 41"/>
            <p:cNvGrpSpPr>
              <a:grpSpLocks/>
            </p:cNvGrpSpPr>
            <p:nvPr/>
          </p:nvGrpSpPr>
          <p:grpSpPr bwMode="auto">
            <a:xfrm flipH="1">
              <a:off x="383" y="98"/>
              <a:ext cx="450" cy="945"/>
              <a:chOff x="676" y="615"/>
              <a:chExt cx="1497" cy="3143"/>
            </a:xfrm>
          </p:grpSpPr>
          <p:sp>
            <p:nvSpPr>
              <p:cNvPr id="146474" name="Freeform 42"/>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75" name="Freeform 43"/>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6476" name="Freeform 44"/>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77" name="Freeform 45"/>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146480" name="Freeform 48"/>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folHlink">
                    <a:alpha val="19000"/>
                  </a:schemeClr>
                </a:gs>
                <a:gs pos="100000">
                  <a:schemeClr val="folHlink">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146481" name="Group 49"/>
          <p:cNvGrpSpPr>
            <a:grpSpLocks/>
          </p:cNvGrpSpPr>
          <p:nvPr/>
        </p:nvGrpSpPr>
        <p:grpSpPr bwMode="auto">
          <a:xfrm>
            <a:off x="258234" y="6070601"/>
            <a:ext cx="1587500" cy="430213"/>
            <a:chOff x="146" y="3540"/>
            <a:chExt cx="2134" cy="632"/>
          </a:xfrm>
        </p:grpSpPr>
        <p:sp>
          <p:nvSpPr>
            <p:cNvPr id="146482" name="AutoShape 50"/>
            <p:cNvSpPr>
              <a:spLocks noChangeArrowheads="1"/>
            </p:cNvSpPr>
            <p:nvPr userDrawn="1"/>
          </p:nvSpPr>
          <p:spPr bwMode="auto">
            <a:xfrm>
              <a:off x="146" y="3540"/>
              <a:ext cx="634" cy="632"/>
            </a:xfrm>
            <a:prstGeom prst="rightArrow">
              <a:avLst>
                <a:gd name="adj1" fmla="val 56333"/>
                <a:gd name="adj2" fmla="val 99211"/>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6483" name="AutoShape 51"/>
            <p:cNvSpPr>
              <a:spLocks noChangeArrowheads="1"/>
            </p:cNvSpPr>
            <p:nvPr userDrawn="1"/>
          </p:nvSpPr>
          <p:spPr bwMode="auto">
            <a:xfrm>
              <a:off x="896" y="3540"/>
              <a:ext cx="634" cy="632"/>
            </a:xfrm>
            <a:prstGeom prst="rightArrow">
              <a:avLst>
                <a:gd name="adj1" fmla="val 47787"/>
                <a:gd name="adj2" fmla="val 100316"/>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6484" name="AutoShape 52"/>
            <p:cNvSpPr>
              <a:spLocks noChangeArrowheads="1"/>
            </p:cNvSpPr>
            <p:nvPr userDrawn="1"/>
          </p:nvSpPr>
          <p:spPr bwMode="auto">
            <a:xfrm>
              <a:off x="1646" y="3540"/>
              <a:ext cx="634" cy="632"/>
            </a:xfrm>
            <a:prstGeom prst="rightArrow">
              <a:avLst>
                <a:gd name="adj1" fmla="val 50000"/>
                <a:gd name="adj2" fmla="val 100316"/>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grpSp>
      <p:sp>
        <p:nvSpPr>
          <p:cNvPr id="146485" name="Rectangle 53"/>
          <p:cNvSpPr>
            <a:spLocks noChangeArrowheads="1"/>
          </p:cNvSpPr>
          <p:nvPr/>
        </p:nvSpPr>
        <p:spPr bwMode="auto">
          <a:xfrm>
            <a:off x="0" y="6667500"/>
            <a:ext cx="12192000" cy="1905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6486" name="Rectangle 54"/>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000"/>
            </a:lvl1pPr>
          </a:lstStyle>
          <a:p>
            <a:fld id="{9ED18A12-9FFD-DF4F-AF1E-21D45CF4B4BF}" type="slidenum">
              <a:rPr lang="en-US" altLang="en-US"/>
              <a:pPr/>
              <a:t>‹#›</a:t>
            </a:fld>
            <a:endParaRPr lang="en-US" altLang="en-US"/>
          </a:p>
        </p:txBody>
      </p:sp>
      <p:sp>
        <p:nvSpPr>
          <p:cNvPr id="146487" name="Rectangle 55"/>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000"/>
            </a:lvl1pPr>
          </a:lstStyle>
          <a:p>
            <a:fld id="{4FC7A5DE-17E3-7443-B4B9-A73BC80F0692}" type="datetimeFigureOut">
              <a:rPr lang="en-US" altLang="en-US"/>
              <a:pPr/>
              <a:t>10/19/2017</a:t>
            </a:fld>
            <a:endParaRPr lang="en-US" altLang="en-US"/>
          </a:p>
        </p:txBody>
      </p:sp>
      <p:sp>
        <p:nvSpPr>
          <p:cNvPr id="146488" name="Rectangle 56"/>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46489" name="Rectangle 57"/>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6478" name="Rectangle 46"/>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1"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30" r:id="rId12"/>
    <p:sldLayoutId id="2147483731" r:id="rId13"/>
  </p:sldLayoutIdLst>
  <p:txStyles>
    <p:titleStyle>
      <a:lvl1pPr algn="ctr" rtl="0" fontAlgn="base">
        <a:spcBef>
          <a:spcPct val="0"/>
        </a:spcBef>
        <a:spcAft>
          <a:spcPct val="0"/>
        </a:spcAft>
        <a:defRPr sz="4000" b="1" kern="1200">
          <a:solidFill>
            <a:schemeClr val="folHlink"/>
          </a:solidFill>
          <a:latin typeface="+mj-lt"/>
          <a:ea typeface="+mj-ea"/>
          <a:cs typeface="+mj-cs"/>
        </a:defRPr>
      </a:lvl1pPr>
      <a:lvl2pPr algn="ctr" rtl="0" fontAlgn="base">
        <a:spcBef>
          <a:spcPct val="0"/>
        </a:spcBef>
        <a:spcAft>
          <a:spcPct val="0"/>
        </a:spcAft>
        <a:defRPr sz="4000" b="1">
          <a:solidFill>
            <a:schemeClr val="folHlink"/>
          </a:solidFill>
          <a:latin typeface="Arial" charset="0"/>
          <a:ea typeface="Arial" charset="0"/>
          <a:cs typeface="Arial" charset="0"/>
        </a:defRPr>
      </a:lvl2pPr>
      <a:lvl3pPr algn="ctr" rtl="0" fontAlgn="base">
        <a:spcBef>
          <a:spcPct val="0"/>
        </a:spcBef>
        <a:spcAft>
          <a:spcPct val="0"/>
        </a:spcAft>
        <a:defRPr sz="4000" b="1">
          <a:solidFill>
            <a:schemeClr val="folHlink"/>
          </a:solidFill>
          <a:latin typeface="Arial" charset="0"/>
          <a:ea typeface="Arial" charset="0"/>
          <a:cs typeface="Arial" charset="0"/>
        </a:defRPr>
      </a:lvl3pPr>
      <a:lvl4pPr algn="ctr" rtl="0" fontAlgn="base">
        <a:spcBef>
          <a:spcPct val="0"/>
        </a:spcBef>
        <a:spcAft>
          <a:spcPct val="0"/>
        </a:spcAft>
        <a:defRPr sz="4000" b="1">
          <a:solidFill>
            <a:schemeClr val="folHlink"/>
          </a:solidFill>
          <a:latin typeface="Arial" charset="0"/>
          <a:ea typeface="Arial" charset="0"/>
          <a:cs typeface="Arial" charset="0"/>
        </a:defRPr>
      </a:lvl4pPr>
      <a:lvl5pPr algn="ctr" rtl="0" fontAlgn="base">
        <a:spcBef>
          <a:spcPct val="0"/>
        </a:spcBef>
        <a:spcAft>
          <a:spcPct val="0"/>
        </a:spcAft>
        <a:defRPr sz="4000" b="1">
          <a:solidFill>
            <a:schemeClr val="folHlink"/>
          </a:solidFill>
          <a:latin typeface="Arial" charset="0"/>
          <a:ea typeface="Arial" charset="0"/>
          <a:cs typeface="Arial" charset="0"/>
        </a:defRPr>
      </a:lvl5pPr>
      <a:lvl6pPr marL="457200" algn="ctr" rtl="0" fontAlgn="base">
        <a:spcBef>
          <a:spcPct val="0"/>
        </a:spcBef>
        <a:spcAft>
          <a:spcPct val="0"/>
        </a:spcAft>
        <a:defRPr sz="4000" b="1">
          <a:solidFill>
            <a:schemeClr val="folHlink"/>
          </a:solidFill>
          <a:latin typeface="Arial" charset="0"/>
          <a:ea typeface="Arial" charset="0"/>
          <a:cs typeface="Arial" charset="0"/>
        </a:defRPr>
      </a:lvl6pPr>
      <a:lvl7pPr marL="914400" algn="ctr" rtl="0" fontAlgn="base">
        <a:spcBef>
          <a:spcPct val="0"/>
        </a:spcBef>
        <a:spcAft>
          <a:spcPct val="0"/>
        </a:spcAft>
        <a:defRPr sz="4000" b="1">
          <a:solidFill>
            <a:schemeClr val="folHlink"/>
          </a:solidFill>
          <a:latin typeface="Arial" charset="0"/>
          <a:ea typeface="Arial" charset="0"/>
          <a:cs typeface="Arial" charset="0"/>
        </a:defRPr>
      </a:lvl7pPr>
      <a:lvl8pPr marL="1371600" algn="ctr" rtl="0" fontAlgn="base">
        <a:spcBef>
          <a:spcPct val="0"/>
        </a:spcBef>
        <a:spcAft>
          <a:spcPct val="0"/>
        </a:spcAft>
        <a:defRPr sz="4000" b="1">
          <a:solidFill>
            <a:schemeClr val="folHlink"/>
          </a:solidFill>
          <a:latin typeface="Arial" charset="0"/>
          <a:ea typeface="Arial" charset="0"/>
          <a:cs typeface="Arial" charset="0"/>
        </a:defRPr>
      </a:lvl8pPr>
      <a:lvl9pPr marL="1828800" algn="ctr" rtl="0" fontAlgn="base">
        <a:spcBef>
          <a:spcPct val="0"/>
        </a:spcBef>
        <a:spcAft>
          <a:spcPct val="0"/>
        </a:spcAft>
        <a:defRPr sz="4000" b="1">
          <a:solidFill>
            <a:schemeClr val="folHlink"/>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479376" y="4825887"/>
            <a:ext cx="11089232" cy="1470025"/>
          </a:xfrm>
        </p:spPr>
        <p:txBody>
          <a:bodyPr/>
          <a:lstStyle/>
          <a:p>
            <a:r>
              <a:rPr lang="vi-VN" altLang="en-US" sz="4000" dirty="0">
                <a:solidFill>
                  <a:srgbClr val="FF0000"/>
                </a:solidFill>
              </a:rPr>
              <a:t>Môn học: Kiến trúc Máy tính</a:t>
            </a:r>
            <a:br>
              <a:rPr lang="vi-VN" altLang="en-US" sz="4000">
                <a:solidFill>
                  <a:srgbClr val="FF0000"/>
                </a:solidFill>
              </a:rPr>
            </a:br>
            <a:r>
              <a:rPr lang="vi-VN" altLang="en-US" sz="4000"/>
              <a:t>Chương II: </a:t>
            </a:r>
            <a:r>
              <a:rPr lang="en-US" sz="4000"/>
              <a:t>Bộ vi xử lý CPU (Central Processing Unit)</a:t>
            </a:r>
            <a:r>
              <a:rPr lang="vi-VN" altLang="en-US" sz="4000"/>
              <a:t> </a:t>
            </a:r>
            <a:r>
              <a:rPr lang="vi-VN" altLang="en-US" sz="4000">
                <a:solidFill>
                  <a:srgbClr val="FF0000"/>
                </a:solidFill>
              </a:rPr>
              <a:t> </a:t>
            </a:r>
            <a:endParaRPr lang="en-US" altLang="en-US" sz="4000" dirty="0">
              <a:solidFill>
                <a:srgbClr val="00B050"/>
              </a:solidFill>
            </a:endParaRPr>
          </a:p>
        </p:txBody>
      </p:sp>
      <p:grpSp>
        <p:nvGrpSpPr>
          <p:cNvPr id="41988" name="Group 4"/>
          <p:cNvGrpSpPr>
            <a:grpSpLocks/>
          </p:cNvGrpSpPr>
          <p:nvPr/>
        </p:nvGrpSpPr>
        <p:grpSpPr bwMode="auto">
          <a:xfrm>
            <a:off x="9053514" y="4695825"/>
            <a:ext cx="1036637" cy="306388"/>
            <a:chOff x="146" y="3540"/>
            <a:chExt cx="2134" cy="632"/>
          </a:xfrm>
        </p:grpSpPr>
        <p:sp>
          <p:nvSpPr>
            <p:cNvPr id="41989" name="AutoShape 5"/>
            <p:cNvSpPr>
              <a:spLocks noChangeArrowheads="1"/>
            </p:cNvSpPr>
            <p:nvPr/>
          </p:nvSpPr>
          <p:spPr bwMode="auto">
            <a:xfrm>
              <a:off x="146" y="3540"/>
              <a:ext cx="634" cy="632"/>
            </a:xfrm>
            <a:prstGeom prst="rightArrow">
              <a:avLst>
                <a:gd name="adj1" fmla="val 56333"/>
                <a:gd name="adj2" fmla="val 99211"/>
              </a:avLst>
            </a:prstGeom>
            <a:solidFill>
              <a:srgbClr val="45B7DB">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rgbClr val="45B7DB">
                        <a:gamma/>
                        <a:shade val="60000"/>
                        <a:invGamma/>
                        <a:alpha val="74998"/>
                      </a:srgbClr>
                    </a:outerShdw>
                  </a:effectLst>
                </a14:hiddenEffects>
              </a:ext>
            </a:extLst>
          </p:spPr>
          <p:txBody>
            <a:bodyPr wrap="none" anchor="ctr"/>
            <a:lstStyle/>
            <a:p>
              <a:endParaRPr lang="en-US"/>
            </a:p>
          </p:txBody>
        </p:sp>
        <p:sp>
          <p:nvSpPr>
            <p:cNvPr id="41990" name="AutoShape 6"/>
            <p:cNvSpPr>
              <a:spLocks noChangeArrowheads="1"/>
            </p:cNvSpPr>
            <p:nvPr/>
          </p:nvSpPr>
          <p:spPr bwMode="auto">
            <a:xfrm>
              <a:off x="896" y="3540"/>
              <a:ext cx="634" cy="632"/>
            </a:xfrm>
            <a:prstGeom prst="rightArrow">
              <a:avLst>
                <a:gd name="adj1" fmla="val 47787"/>
                <a:gd name="adj2" fmla="val 100316"/>
              </a:avLst>
            </a:prstGeom>
            <a:solidFill>
              <a:srgbClr val="45B7DB">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rgbClr val="45B7DB">
                        <a:gamma/>
                        <a:shade val="60000"/>
                        <a:invGamma/>
                        <a:alpha val="74998"/>
                      </a:srgbClr>
                    </a:outerShdw>
                  </a:effectLst>
                </a14:hiddenEffects>
              </a:ext>
            </a:extLst>
          </p:spPr>
          <p:txBody>
            <a:bodyPr wrap="none" anchor="ctr"/>
            <a:lstStyle/>
            <a:p>
              <a:endParaRPr lang="en-US"/>
            </a:p>
          </p:txBody>
        </p:sp>
        <p:sp>
          <p:nvSpPr>
            <p:cNvPr id="41991" name="AutoShape 7"/>
            <p:cNvSpPr>
              <a:spLocks noChangeArrowheads="1"/>
            </p:cNvSpPr>
            <p:nvPr/>
          </p:nvSpPr>
          <p:spPr bwMode="auto">
            <a:xfrm>
              <a:off x="1646" y="3540"/>
              <a:ext cx="634" cy="632"/>
            </a:xfrm>
            <a:prstGeom prst="rightArrow">
              <a:avLst>
                <a:gd name="adj1" fmla="val 50000"/>
                <a:gd name="adj2" fmla="val 100316"/>
              </a:avLst>
            </a:prstGeom>
            <a:solidFill>
              <a:srgbClr val="45B7DB">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rgbClr val="45B7DB">
                        <a:gamma/>
                        <a:shade val="60000"/>
                        <a:invGamma/>
                        <a:alpha val="74998"/>
                      </a:srgbClr>
                    </a:outerShdw>
                  </a:effectLst>
                </a14:hiddenEffects>
              </a:ext>
            </a:extLst>
          </p:spPr>
          <p:txBody>
            <a:bodyPr wrap="none" anchor="ctr"/>
            <a:lstStyle/>
            <a:p>
              <a:endParaRPr lang="en-US"/>
            </a:p>
          </p:txBody>
        </p:sp>
      </p:gr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r>
              <a:rPr lang="en-US" sz="3600"/>
              <a:t>Các thông số quan trọng của bộ vi xử lý </a:t>
            </a:r>
          </a:p>
        </p:txBody>
      </p:sp>
      <p:sp>
        <p:nvSpPr>
          <p:cNvPr id="3" name="Content Placeholder 2"/>
          <p:cNvSpPr>
            <a:spLocks noGrp="1"/>
          </p:cNvSpPr>
          <p:nvPr>
            <p:ph idx="1"/>
          </p:nvPr>
        </p:nvSpPr>
        <p:spPr>
          <a:xfrm>
            <a:off x="479376" y="1229164"/>
            <a:ext cx="11449272" cy="4948802"/>
          </a:xfrm>
        </p:spPr>
        <p:txBody>
          <a:bodyPr/>
          <a:lstStyle/>
          <a:p>
            <a:pPr marL="0" indent="0" algn="just">
              <a:buNone/>
            </a:pPr>
            <a:r>
              <a:rPr lang="en-US" dirty="0" err="1"/>
              <a:t>Tốc</a:t>
            </a:r>
            <a:r>
              <a:rPr lang="en-US" dirty="0"/>
              <a:t> </a:t>
            </a:r>
            <a:r>
              <a:rPr lang="en-US" dirty="0" err="1"/>
              <a:t>độ</a:t>
            </a:r>
            <a:r>
              <a:rPr lang="en-US" dirty="0"/>
              <a:t> </a:t>
            </a:r>
            <a:r>
              <a:rPr lang="en-US" dirty="0" err="1"/>
              <a:t>đồng</a:t>
            </a:r>
            <a:r>
              <a:rPr lang="en-US" dirty="0"/>
              <a:t> </a:t>
            </a:r>
            <a:r>
              <a:rPr lang="en-US" dirty="0" err="1"/>
              <a:t>hô</a:t>
            </a:r>
            <a:r>
              <a:rPr lang="en-US" dirty="0"/>
              <a:t>̀ </a:t>
            </a:r>
            <a:r>
              <a:rPr lang="en-US" dirty="0" err="1"/>
              <a:t>xung</a:t>
            </a:r>
            <a:r>
              <a:rPr lang="en-US" dirty="0"/>
              <a:t> (Clock Speed - CS) </a:t>
            </a:r>
          </a:p>
          <a:p>
            <a:pPr algn="just"/>
            <a:r>
              <a:rPr lang="en-US" dirty="0" err="1"/>
              <a:t>Tốc</a:t>
            </a:r>
            <a:r>
              <a:rPr lang="en-US" dirty="0"/>
              <a:t> </a:t>
            </a:r>
            <a:r>
              <a:rPr lang="en-US" dirty="0" err="1"/>
              <a:t>đọ</a:t>
            </a:r>
            <a:r>
              <a:rPr lang="en-US" dirty="0"/>
              <a:t>̂ </a:t>
            </a:r>
            <a:r>
              <a:rPr lang="en-US" dirty="0" err="1"/>
              <a:t>đồng</a:t>
            </a:r>
            <a:r>
              <a:rPr lang="en-US" dirty="0"/>
              <a:t> </a:t>
            </a:r>
            <a:r>
              <a:rPr lang="en-US" dirty="0" err="1"/>
              <a:t>hô</a:t>
            </a:r>
            <a:r>
              <a:rPr lang="en-US" dirty="0"/>
              <a:t>̀ </a:t>
            </a:r>
            <a:r>
              <a:rPr lang="en-US" dirty="0" err="1"/>
              <a:t>xung</a:t>
            </a:r>
            <a:r>
              <a:rPr lang="en-US" dirty="0"/>
              <a:t> </a:t>
            </a:r>
            <a:r>
              <a:rPr lang="en-US" dirty="0" err="1"/>
              <a:t>của</a:t>
            </a:r>
            <a:r>
              <a:rPr lang="en-US" dirty="0"/>
              <a:t> CPU </a:t>
            </a:r>
            <a:r>
              <a:rPr lang="en-US" dirty="0" err="1"/>
              <a:t>thường</a:t>
            </a:r>
            <a:r>
              <a:rPr lang="en-US" dirty="0"/>
              <a:t> </a:t>
            </a:r>
            <a:r>
              <a:rPr lang="en-US" dirty="0" err="1"/>
              <a:t>được</a:t>
            </a:r>
            <a:r>
              <a:rPr lang="en-US" dirty="0"/>
              <a:t> </a:t>
            </a:r>
            <a:r>
              <a:rPr lang="en-US" dirty="0" err="1"/>
              <a:t>tính</a:t>
            </a:r>
            <a:r>
              <a:rPr lang="en-US" dirty="0"/>
              <a:t> </a:t>
            </a:r>
            <a:r>
              <a:rPr lang="en-US" dirty="0" err="1"/>
              <a:t>bằng</a:t>
            </a:r>
            <a:r>
              <a:rPr lang="en-US" dirty="0"/>
              <a:t> Megahertz (MHz) </a:t>
            </a:r>
            <a:r>
              <a:rPr lang="en-US" dirty="0" err="1"/>
              <a:t>hoặc</a:t>
            </a:r>
            <a:r>
              <a:rPr lang="en-US" dirty="0"/>
              <a:t> Gigahertz (GHz). </a:t>
            </a:r>
            <a:r>
              <a:rPr lang="en-US" dirty="0" err="1"/>
              <a:t>Chúng</a:t>
            </a:r>
            <a:r>
              <a:rPr lang="en-US" dirty="0"/>
              <a:t> ta </a:t>
            </a:r>
            <a:r>
              <a:rPr lang="en-US" dirty="0" err="1"/>
              <a:t>thường</a:t>
            </a:r>
            <a:r>
              <a:rPr lang="en-US" dirty="0"/>
              <a:t> </a:t>
            </a:r>
            <a:r>
              <a:rPr lang="en-US" dirty="0" err="1"/>
              <a:t>dùng</a:t>
            </a:r>
            <a:r>
              <a:rPr lang="en-US" dirty="0"/>
              <a:t> </a:t>
            </a:r>
            <a:r>
              <a:rPr lang="en-US" dirty="0" err="1"/>
              <a:t>thông</a:t>
            </a:r>
            <a:r>
              <a:rPr lang="en-US" dirty="0"/>
              <a:t> </a:t>
            </a:r>
            <a:r>
              <a:rPr lang="en-US" dirty="0" err="1"/>
              <a:t>sô</a:t>
            </a:r>
            <a:r>
              <a:rPr lang="en-US" dirty="0"/>
              <a:t>́ </a:t>
            </a:r>
            <a:r>
              <a:rPr lang="en-US" dirty="0" err="1"/>
              <a:t>này</a:t>
            </a:r>
            <a:r>
              <a:rPr lang="en-US" dirty="0"/>
              <a:t> </a:t>
            </a:r>
            <a:r>
              <a:rPr lang="en-US" dirty="0" err="1"/>
              <a:t>đê</a:t>
            </a:r>
            <a:r>
              <a:rPr lang="en-US" dirty="0"/>
              <a:t>̉ </a:t>
            </a:r>
            <a:r>
              <a:rPr lang="en-US" dirty="0" err="1"/>
              <a:t>nói</a:t>
            </a:r>
            <a:r>
              <a:rPr lang="en-US" dirty="0"/>
              <a:t> </a:t>
            </a:r>
            <a:r>
              <a:rPr lang="en-US" dirty="0" err="1"/>
              <a:t>đến</a:t>
            </a:r>
            <a:r>
              <a:rPr lang="en-US" dirty="0"/>
              <a:t> </a:t>
            </a:r>
            <a:r>
              <a:rPr lang="en-US" dirty="0" err="1"/>
              <a:t>tốc</a:t>
            </a:r>
            <a:r>
              <a:rPr lang="en-US" dirty="0"/>
              <a:t> </a:t>
            </a:r>
            <a:r>
              <a:rPr lang="en-US" dirty="0" err="1"/>
              <a:t>độ</a:t>
            </a:r>
            <a:r>
              <a:rPr lang="en-US" dirty="0"/>
              <a:t> </a:t>
            </a:r>
            <a:r>
              <a:rPr lang="en-US" dirty="0" err="1"/>
              <a:t>xư</a:t>
            </a:r>
            <a:r>
              <a:rPr lang="en-US" dirty="0"/>
              <a:t>̉ </a:t>
            </a:r>
            <a:r>
              <a:rPr lang="en-US" dirty="0" err="1"/>
              <a:t>ly</a:t>
            </a:r>
            <a:r>
              <a:rPr lang="en-US" dirty="0"/>
              <a:t>́ </a:t>
            </a:r>
            <a:r>
              <a:rPr lang="en-US" dirty="0" err="1"/>
              <a:t>của</a:t>
            </a:r>
            <a:r>
              <a:rPr lang="en-US" dirty="0"/>
              <a:t> CPU. </a:t>
            </a:r>
            <a:endParaRPr lang="en-US" dirty="0">
              <a:latin typeface="Arial" charset="0"/>
              <a:cs typeface="Arial" charset="0"/>
            </a:endParaRPr>
          </a:p>
          <a:p>
            <a:pPr algn="just"/>
            <a:r>
              <a:rPr lang="en-US" dirty="0" err="1"/>
              <a:t>Tốc</a:t>
            </a:r>
            <a:r>
              <a:rPr lang="en-US" dirty="0"/>
              <a:t> </a:t>
            </a:r>
            <a:r>
              <a:rPr lang="en-US" dirty="0" err="1"/>
              <a:t>độ</a:t>
            </a:r>
            <a:r>
              <a:rPr lang="en-US" dirty="0"/>
              <a:t> CPU </a:t>
            </a:r>
            <a:r>
              <a:rPr lang="en-US" dirty="0" err="1"/>
              <a:t>có</a:t>
            </a:r>
            <a:r>
              <a:rPr lang="en-US" dirty="0"/>
              <a:t> </a:t>
            </a:r>
            <a:r>
              <a:rPr lang="en-US" dirty="0" err="1"/>
              <a:t>liên</a:t>
            </a:r>
            <a:r>
              <a:rPr lang="en-US" dirty="0"/>
              <a:t> </a:t>
            </a:r>
            <a:r>
              <a:rPr lang="en-US" dirty="0" err="1"/>
              <a:t>hệ</a:t>
            </a:r>
            <a:r>
              <a:rPr lang="en-US" dirty="0"/>
              <a:t> </a:t>
            </a:r>
            <a:r>
              <a:rPr lang="en-US" dirty="0" err="1"/>
              <a:t>với</a:t>
            </a:r>
            <a:r>
              <a:rPr lang="en-US" dirty="0"/>
              <a:t> </a:t>
            </a:r>
            <a:r>
              <a:rPr lang="en-US" dirty="0" err="1"/>
              <a:t>tần</a:t>
            </a:r>
            <a:r>
              <a:rPr lang="en-US" dirty="0"/>
              <a:t> </a:t>
            </a:r>
            <a:r>
              <a:rPr lang="en-US" dirty="0" err="1"/>
              <a:t>số</a:t>
            </a:r>
            <a:r>
              <a:rPr lang="en-US" dirty="0"/>
              <a:t> </a:t>
            </a:r>
            <a:r>
              <a:rPr lang="en-US" dirty="0" err="1"/>
              <a:t>đồng</a:t>
            </a:r>
            <a:r>
              <a:rPr lang="en-US" dirty="0"/>
              <a:t> </a:t>
            </a:r>
            <a:r>
              <a:rPr lang="en-US" dirty="0" err="1"/>
              <a:t>hồ</a:t>
            </a:r>
            <a:r>
              <a:rPr lang="en-US" dirty="0"/>
              <a:t> </a:t>
            </a:r>
            <a:r>
              <a:rPr lang="en-US" dirty="0" err="1"/>
              <a:t>làm</a:t>
            </a:r>
            <a:r>
              <a:rPr lang="en-US" dirty="0"/>
              <a:t> </a:t>
            </a:r>
            <a:r>
              <a:rPr lang="en-US" dirty="0" err="1"/>
              <a:t>việc</a:t>
            </a:r>
            <a:r>
              <a:rPr lang="en-US" dirty="0"/>
              <a:t> </a:t>
            </a:r>
            <a:r>
              <a:rPr lang="en-US" dirty="0" err="1"/>
              <a:t>của</a:t>
            </a:r>
            <a:r>
              <a:rPr lang="en-US" dirty="0"/>
              <a:t> </a:t>
            </a:r>
            <a:r>
              <a:rPr lang="en-US" dirty="0" err="1"/>
              <a:t>nó</a:t>
            </a:r>
            <a:r>
              <a:rPr lang="en-US" dirty="0"/>
              <a:t> (</a:t>
            </a:r>
            <a:r>
              <a:rPr lang="en-US" dirty="0" err="1"/>
              <a:t>tính</a:t>
            </a:r>
            <a:r>
              <a:rPr lang="en-US" dirty="0"/>
              <a:t> </a:t>
            </a:r>
            <a:r>
              <a:rPr lang="en-US" dirty="0" err="1"/>
              <a:t>bằng</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như</a:t>
            </a:r>
            <a:r>
              <a:rPr lang="en-US" dirty="0"/>
              <a:t> MHz, GHz, v.v..). </a:t>
            </a:r>
          </a:p>
          <a:p>
            <a:pPr lvl="1" algn="just"/>
            <a:r>
              <a:rPr lang="en-US" sz="3200" dirty="0" err="1"/>
              <a:t>Đối</a:t>
            </a:r>
            <a:r>
              <a:rPr lang="en-US" sz="3200" dirty="0"/>
              <a:t> </a:t>
            </a:r>
            <a:r>
              <a:rPr lang="en-US" sz="3200" dirty="0" err="1"/>
              <a:t>với</a:t>
            </a:r>
            <a:r>
              <a:rPr lang="en-US" sz="3200" dirty="0"/>
              <a:t> </a:t>
            </a:r>
            <a:r>
              <a:rPr lang="en-US" sz="3200" dirty="0" err="1"/>
              <a:t>các</a:t>
            </a:r>
            <a:r>
              <a:rPr lang="en-US" sz="3200" dirty="0"/>
              <a:t> CPU </a:t>
            </a:r>
            <a:r>
              <a:rPr lang="en-US" sz="3200" dirty="0" err="1"/>
              <a:t>cùng</a:t>
            </a:r>
            <a:r>
              <a:rPr lang="en-US" sz="3200" dirty="0"/>
              <a:t> </a:t>
            </a:r>
            <a:r>
              <a:rPr lang="en-US" sz="3200" dirty="0" err="1"/>
              <a:t>loại</a:t>
            </a:r>
            <a:r>
              <a:rPr lang="en-US" sz="3200" dirty="0"/>
              <a:t>, </a:t>
            </a:r>
            <a:r>
              <a:rPr lang="en-US" sz="3200" dirty="0" err="1"/>
              <a:t>tần</a:t>
            </a:r>
            <a:r>
              <a:rPr lang="en-US" sz="3200" dirty="0"/>
              <a:t> </a:t>
            </a:r>
            <a:r>
              <a:rPr lang="en-US" sz="3200" dirty="0" err="1"/>
              <a:t>số</a:t>
            </a:r>
            <a:r>
              <a:rPr lang="en-US" sz="3200" dirty="0"/>
              <a:t> </a:t>
            </a:r>
            <a:r>
              <a:rPr lang="en-US" sz="3200" dirty="0" err="1"/>
              <a:t>này</a:t>
            </a:r>
            <a:r>
              <a:rPr lang="en-US" sz="3200" dirty="0"/>
              <a:t> </a:t>
            </a:r>
            <a:r>
              <a:rPr lang="en-US" sz="3200" dirty="0" err="1"/>
              <a:t>cao</a:t>
            </a:r>
            <a:r>
              <a:rPr lang="en-US" sz="3200" dirty="0"/>
              <a:t> </a:t>
            </a:r>
            <a:r>
              <a:rPr lang="en-US" sz="3200" dirty="0" err="1"/>
              <a:t>hơn</a:t>
            </a:r>
            <a:r>
              <a:rPr lang="en-US" sz="3200" dirty="0"/>
              <a:t> </a:t>
            </a:r>
            <a:r>
              <a:rPr lang="en-US" sz="3200" dirty="0" err="1"/>
              <a:t>cũng</a:t>
            </a:r>
            <a:r>
              <a:rPr lang="en-US" sz="3200" dirty="0"/>
              <a:t> </a:t>
            </a:r>
            <a:r>
              <a:rPr lang="en-US" sz="3200" dirty="0" err="1"/>
              <a:t>có</a:t>
            </a:r>
            <a:r>
              <a:rPr lang="en-US" sz="3200" dirty="0"/>
              <a:t> </a:t>
            </a:r>
            <a:r>
              <a:rPr lang="en-US" sz="3200" dirty="0" err="1"/>
              <a:t>nghĩa</a:t>
            </a:r>
            <a:r>
              <a:rPr lang="en-US" sz="3200" dirty="0"/>
              <a:t> </a:t>
            </a:r>
            <a:r>
              <a:rPr lang="en-US" sz="3200" dirty="0" err="1"/>
              <a:t>là</a:t>
            </a:r>
            <a:r>
              <a:rPr lang="en-US" sz="3200" dirty="0"/>
              <a:t> </a:t>
            </a:r>
            <a:r>
              <a:rPr lang="en-US" sz="3200" dirty="0" err="1"/>
              <a:t>tốc</a:t>
            </a:r>
            <a:r>
              <a:rPr lang="en-US" sz="3200" dirty="0"/>
              <a:t> </a:t>
            </a:r>
            <a:r>
              <a:rPr lang="en-US" sz="3200" dirty="0" err="1"/>
              <a:t>độ</a:t>
            </a:r>
            <a:r>
              <a:rPr lang="en-US" sz="3200" dirty="0"/>
              <a:t> </a:t>
            </a:r>
            <a:r>
              <a:rPr lang="en-US" sz="3200" dirty="0" err="1"/>
              <a:t>xử</a:t>
            </a:r>
            <a:r>
              <a:rPr lang="en-US" sz="3200" dirty="0"/>
              <a:t> </a:t>
            </a:r>
            <a:r>
              <a:rPr lang="en-US" sz="3200" dirty="0" err="1"/>
              <a:t>lý</a:t>
            </a:r>
            <a:r>
              <a:rPr lang="en-US" sz="3200" dirty="0"/>
              <a:t> </a:t>
            </a:r>
            <a:r>
              <a:rPr lang="en-US" sz="3200" dirty="0" err="1"/>
              <a:t>cao</a:t>
            </a:r>
            <a:r>
              <a:rPr lang="en-US" sz="3200" dirty="0"/>
              <a:t> </a:t>
            </a:r>
            <a:r>
              <a:rPr lang="en-US" sz="3200" dirty="0" err="1"/>
              <a:t>hơn</a:t>
            </a:r>
            <a:r>
              <a:rPr lang="en-US" sz="3200" dirty="0"/>
              <a:t>. </a:t>
            </a:r>
          </a:p>
          <a:p>
            <a:pPr lvl="1" algn="just"/>
            <a:r>
              <a:rPr lang="en-US" sz="3200" dirty="0" err="1"/>
              <a:t>Đối</a:t>
            </a:r>
            <a:r>
              <a:rPr lang="en-US" sz="3200" dirty="0"/>
              <a:t> </a:t>
            </a:r>
            <a:r>
              <a:rPr lang="en-US" sz="3200" dirty="0" err="1"/>
              <a:t>với</a:t>
            </a:r>
            <a:r>
              <a:rPr lang="en-US" sz="3200" dirty="0"/>
              <a:t> CPU </a:t>
            </a:r>
            <a:r>
              <a:rPr lang="en-US" sz="3200" dirty="0" err="1"/>
              <a:t>khác</a:t>
            </a:r>
            <a:r>
              <a:rPr lang="en-US" sz="3200" dirty="0"/>
              <a:t> </a:t>
            </a:r>
            <a:r>
              <a:rPr lang="en-US" sz="3200" dirty="0" err="1"/>
              <a:t>loại</a:t>
            </a:r>
            <a:r>
              <a:rPr lang="en-US" sz="3200" dirty="0"/>
              <a:t>, </a:t>
            </a:r>
            <a:r>
              <a:rPr lang="en-US" sz="3200" dirty="0" err="1"/>
              <a:t>điều</a:t>
            </a:r>
            <a:r>
              <a:rPr lang="en-US" sz="3200" dirty="0"/>
              <a:t> </a:t>
            </a:r>
            <a:r>
              <a:rPr lang="en-US" sz="3200" dirty="0" err="1"/>
              <a:t>này</a:t>
            </a:r>
            <a:r>
              <a:rPr lang="en-US" sz="3200" dirty="0"/>
              <a:t> </a:t>
            </a:r>
            <a:r>
              <a:rPr lang="en-US" sz="3200" dirty="0" err="1"/>
              <a:t>chưa</a:t>
            </a:r>
            <a:r>
              <a:rPr lang="en-US" sz="3200" dirty="0"/>
              <a:t> </a:t>
            </a:r>
            <a:r>
              <a:rPr lang="en-US" sz="3200" dirty="0" err="1"/>
              <a:t>chắc</a:t>
            </a:r>
            <a:r>
              <a:rPr lang="en-US" sz="3200" dirty="0"/>
              <a:t> </a:t>
            </a:r>
            <a:r>
              <a:rPr lang="en-US" sz="3200" dirty="0" err="1"/>
              <a:t>đã</a:t>
            </a:r>
            <a:r>
              <a:rPr lang="en-US" sz="3200" dirty="0"/>
              <a:t> </a:t>
            </a:r>
            <a:r>
              <a:rPr lang="en-US" sz="3200" dirty="0" err="1"/>
              <a:t>đúng</a:t>
            </a:r>
            <a:r>
              <a:rPr lang="en-US" sz="3200" dirty="0"/>
              <a:t>. </a:t>
            </a:r>
          </a:p>
        </p:txBody>
      </p:sp>
    </p:spTree>
    <p:extLst>
      <p:ext uri="{BB962C8B-B14F-4D97-AF65-F5344CB8AC3E}">
        <p14:creationId xmlns:p14="http://schemas.microsoft.com/office/powerpoint/2010/main" val="115836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r>
              <a:rPr lang="en-US" sz="3600"/>
              <a:t>Các thông số quan trọng của bộ vi xử lý </a:t>
            </a:r>
          </a:p>
        </p:txBody>
      </p:sp>
      <p:sp>
        <p:nvSpPr>
          <p:cNvPr id="3" name="Content Placeholder 2"/>
          <p:cNvSpPr>
            <a:spLocks noGrp="1"/>
          </p:cNvSpPr>
          <p:nvPr>
            <p:ph idx="1"/>
          </p:nvPr>
        </p:nvSpPr>
        <p:spPr>
          <a:xfrm>
            <a:off x="479376" y="1229164"/>
            <a:ext cx="11449272" cy="4948802"/>
          </a:xfrm>
        </p:spPr>
        <p:txBody>
          <a:bodyPr/>
          <a:lstStyle/>
          <a:p>
            <a:pPr lvl="1" algn="just">
              <a:lnSpc>
                <a:spcPct val="150000"/>
              </a:lnSpc>
            </a:pPr>
            <a:r>
              <a:rPr lang="en-US" sz="3200"/>
              <a:t>Ví dụ: CPU Intel Core 2 Duo có tần số 2,6 GHz có thể xử lí nhanh hơn CPU Intel Pentium 4 3,4 GHz. </a:t>
            </a:r>
          </a:p>
          <a:p>
            <a:pPr marL="457200" lvl="1" indent="0" algn="just">
              <a:lnSpc>
                <a:spcPct val="150000"/>
              </a:lnSpc>
              <a:buNone/>
            </a:pPr>
            <a:r>
              <a:rPr lang="en-US" sz="3200" b="1" i="1">
                <a:solidFill>
                  <a:srgbClr val="00B050"/>
                </a:solidFill>
              </a:rPr>
              <a:t>Tốc độ CPU còn phụ thuộc vào bộ nhớ đệm - bộ nhớ dùng để lưu các lệnh/dữ liệu thường dùng hay có khả năng sẽ được dùng trong tương lai gần, giúp giảm bớt thời gian chờ đợi của CPU</a:t>
            </a:r>
          </a:p>
        </p:txBody>
      </p:sp>
    </p:spTree>
    <p:extLst>
      <p:ext uri="{BB962C8B-B14F-4D97-AF65-F5344CB8AC3E}">
        <p14:creationId xmlns:p14="http://schemas.microsoft.com/office/powerpoint/2010/main" val="80195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r>
              <a:rPr lang="en-US" sz="3600"/>
              <a:t>Các thông số quan trọng của bộ vi xử lý </a:t>
            </a:r>
          </a:p>
        </p:txBody>
      </p:sp>
      <p:sp>
        <p:nvSpPr>
          <p:cNvPr id="3" name="Content Placeholder 2"/>
          <p:cNvSpPr>
            <a:spLocks noGrp="1"/>
          </p:cNvSpPr>
          <p:nvPr>
            <p:ph idx="1"/>
          </p:nvPr>
        </p:nvSpPr>
        <p:spPr>
          <a:xfrm>
            <a:off x="479376" y="1229164"/>
            <a:ext cx="11449272" cy="4948802"/>
          </a:xfrm>
        </p:spPr>
        <p:txBody>
          <a:bodyPr/>
          <a:lstStyle/>
          <a:p>
            <a:pPr marL="0" indent="0" algn="just">
              <a:lnSpc>
                <a:spcPct val="150000"/>
              </a:lnSpc>
              <a:buNone/>
            </a:pPr>
            <a:r>
              <a:rPr lang="en-US" dirty="0" err="1"/>
              <a:t>Tốc</a:t>
            </a:r>
            <a:r>
              <a:rPr lang="en-US" dirty="0"/>
              <a:t> </a:t>
            </a:r>
            <a:r>
              <a:rPr lang="en-US" dirty="0" err="1"/>
              <a:t>độ</a:t>
            </a:r>
            <a:r>
              <a:rPr lang="en-US" dirty="0"/>
              <a:t> </a:t>
            </a:r>
            <a:r>
              <a:rPr lang="en-US" dirty="0" err="1"/>
              <a:t>đường</a:t>
            </a:r>
            <a:r>
              <a:rPr lang="en-US" dirty="0"/>
              <a:t> </a:t>
            </a:r>
            <a:r>
              <a:rPr lang="en-US" dirty="0" err="1"/>
              <a:t>truyền</a:t>
            </a:r>
            <a:r>
              <a:rPr lang="en-US" dirty="0"/>
              <a:t> (bus speed) </a:t>
            </a:r>
          </a:p>
          <a:p>
            <a:pPr algn="just">
              <a:lnSpc>
                <a:spcPct val="150000"/>
              </a:lnSpc>
            </a:pPr>
            <a:r>
              <a:rPr lang="en-US" dirty="0" err="1"/>
              <a:t>Gọi</a:t>
            </a:r>
            <a:r>
              <a:rPr lang="en-US" dirty="0"/>
              <a:t> là front-side bus (FSB) speed, hay FSB speed, hay chỉ </a:t>
            </a:r>
            <a:r>
              <a:rPr lang="en-US" dirty="0" err="1"/>
              <a:t>đơn</a:t>
            </a:r>
            <a:r>
              <a:rPr lang="en-US" dirty="0"/>
              <a:t> </a:t>
            </a:r>
            <a:r>
              <a:rPr lang="en-US" dirty="0" err="1"/>
              <a:t>giản</a:t>
            </a:r>
            <a:r>
              <a:rPr lang="en-US" dirty="0"/>
              <a:t> là FSB chỉ </a:t>
            </a:r>
            <a:r>
              <a:rPr lang="en-US" dirty="0" err="1"/>
              <a:t>tốc</a:t>
            </a:r>
            <a:r>
              <a:rPr lang="en-US" dirty="0"/>
              <a:t> </a:t>
            </a:r>
            <a:r>
              <a:rPr lang="en-US" dirty="0" err="1"/>
              <a:t>độ</a:t>
            </a:r>
            <a:r>
              <a:rPr lang="en-US" dirty="0"/>
              <a:t> </a:t>
            </a:r>
            <a:r>
              <a:rPr lang="en-US" dirty="0" err="1"/>
              <a:t>truyền</a:t>
            </a:r>
            <a:r>
              <a:rPr lang="en-US" dirty="0"/>
              <a:t> </a:t>
            </a:r>
            <a:r>
              <a:rPr lang="en-US" dirty="0" err="1"/>
              <a:t>dư</a:t>
            </a:r>
            <a:r>
              <a:rPr lang="en-US" dirty="0"/>
              <a:t>̃ </a:t>
            </a:r>
            <a:r>
              <a:rPr lang="en-US" dirty="0" err="1"/>
              <a:t>liệu</a:t>
            </a:r>
            <a:r>
              <a:rPr lang="en-US" dirty="0"/>
              <a:t> </a:t>
            </a:r>
            <a:r>
              <a:rPr lang="en-US" dirty="0" err="1"/>
              <a:t>giữa</a:t>
            </a:r>
            <a:r>
              <a:rPr lang="en-US" dirty="0"/>
              <a:t> CPU </a:t>
            </a:r>
            <a:r>
              <a:rPr lang="en-US" dirty="0" err="1"/>
              <a:t>và</a:t>
            </a:r>
            <a:r>
              <a:rPr lang="en-US" dirty="0"/>
              <a:t> </a:t>
            </a:r>
            <a:r>
              <a:rPr lang="en-US" dirty="0" err="1"/>
              <a:t>các</a:t>
            </a:r>
            <a:r>
              <a:rPr lang="en-US" dirty="0"/>
              <a:t> vi </a:t>
            </a:r>
            <a:r>
              <a:rPr lang="en-US" dirty="0" err="1"/>
              <a:t>mạch</a:t>
            </a:r>
            <a:r>
              <a:rPr lang="en-US" dirty="0"/>
              <a:t> (chipset). </a:t>
            </a:r>
          </a:p>
          <a:p>
            <a:pPr algn="just">
              <a:lnSpc>
                <a:spcPct val="150000"/>
              </a:lnSpc>
            </a:pPr>
            <a:r>
              <a:rPr lang="en-US" dirty="0" err="1"/>
              <a:t>Tốc</a:t>
            </a:r>
            <a:r>
              <a:rPr lang="en-US" dirty="0"/>
              <a:t> </a:t>
            </a:r>
            <a:r>
              <a:rPr lang="en-US" dirty="0" err="1"/>
              <a:t>độ</a:t>
            </a:r>
            <a:r>
              <a:rPr lang="en-US" dirty="0"/>
              <a:t> FSB </a:t>
            </a:r>
            <a:r>
              <a:rPr lang="en-US" dirty="0" err="1"/>
              <a:t>giúp</a:t>
            </a:r>
            <a:r>
              <a:rPr lang="en-US" dirty="0"/>
              <a:t> </a:t>
            </a:r>
            <a:r>
              <a:rPr lang="en-US" dirty="0" err="1"/>
              <a:t>tăng</a:t>
            </a:r>
            <a:r>
              <a:rPr lang="en-US" dirty="0"/>
              <a:t> </a:t>
            </a:r>
            <a:r>
              <a:rPr lang="en-US" dirty="0" err="1"/>
              <a:t>hiệu</a:t>
            </a:r>
            <a:r>
              <a:rPr lang="en-US" dirty="0"/>
              <a:t> </a:t>
            </a:r>
            <a:r>
              <a:rPr lang="en-US" dirty="0" err="1"/>
              <a:t>suất</a:t>
            </a:r>
            <a:r>
              <a:rPr lang="en-US" dirty="0"/>
              <a:t> </a:t>
            </a:r>
            <a:r>
              <a:rPr lang="en-US" dirty="0" err="1"/>
              <a:t>của</a:t>
            </a:r>
            <a:r>
              <a:rPr lang="en-US" dirty="0"/>
              <a:t> CPU </a:t>
            </a:r>
            <a:r>
              <a:rPr lang="en-US" dirty="0" err="1"/>
              <a:t>ngay</a:t>
            </a:r>
            <a:r>
              <a:rPr lang="en-US" dirty="0"/>
              <a:t> cả </a:t>
            </a:r>
            <a:r>
              <a:rPr lang="en-US" dirty="0" err="1"/>
              <a:t>khi</a:t>
            </a:r>
            <a:r>
              <a:rPr lang="en-US" dirty="0"/>
              <a:t> CPU có </a:t>
            </a:r>
            <a:r>
              <a:rPr lang="en-US" dirty="0" err="1"/>
              <a:t>cùng</a:t>
            </a:r>
            <a:r>
              <a:rPr lang="en-US" dirty="0"/>
              <a:t> </a:t>
            </a:r>
            <a:r>
              <a:rPr lang="en-US" dirty="0" err="1"/>
              <a:t>một</a:t>
            </a:r>
            <a:r>
              <a:rPr lang="en-US" dirty="0"/>
              <a:t> CS. </a:t>
            </a:r>
            <a:endParaRPr lang="en-US" sz="3200" b="1" i="1" dirty="0">
              <a:solidFill>
                <a:srgbClr val="00B050"/>
              </a:solidFill>
            </a:endParaRPr>
          </a:p>
        </p:txBody>
      </p:sp>
    </p:spTree>
    <p:extLst>
      <p:ext uri="{BB962C8B-B14F-4D97-AF65-F5344CB8AC3E}">
        <p14:creationId xmlns:p14="http://schemas.microsoft.com/office/powerpoint/2010/main" val="44999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r>
              <a:rPr lang="en-US" sz="3600"/>
              <a:t>Các thông số quan trọng của bộ vi xử lý </a:t>
            </a:r>
          </a:p>
        </p:txBody>
      </p:sp>
      <p:sp>
        <p:nvSpPr>
          <p:cNvPr id="3" name="Content Placeholder 2"/>
          <p:cNvSpPr>
            <a:spLocks noGrp="1"/>
          </p:cNvSpPr>
          <p:nvPr>
            <p:ph idx="1"/>
          </p:nvPr>
        </p:nvSpPr>
        <p:spPr>
          <a:xfrm>
            <a:off x="479376" y="1229164"/>
            <a:ext cx="11449272" cy="4948802"/>
          </a:xfrm>
        </p:spPr>
        <p:txBody>
          <a:bodyPr/>
          <a:lstStyle/>
          <a:p>
            <a:r>
              <a:rPr lang="en-US" dirty="0"/>
              <a:t>AMD </a:t>
            </a:r>
            <a:r>
              <a:rPr lang="en-US" dirty="0" err="1"/>
              <a:t>và</a:t>
            </a:r>
            <a:r>
              <a:rPr lang="en-US" dirty="0"/>
              <a:t> Intel </a:t>
            </a:r>
            <a:r>
              <a:rPr lang="en-US" dirty="0" err="1"/>
              <a:t>thực</a:t>
            </a:r>
            <a:r>
              <a:rPr lang="en-US" dirty="0"/>
              <a:t> </a:t>
            </a:r>
            <a:r>
              <a:rPr lang="en-US" dirty="0" err="1"/>
              <a:t>hiện</a:t>
            </a:r>
            <a:r>
              <a:rPr lang="en-US" dirty="0"/>
              <a:t> </a:t>
            </a:r>
            <a:r>
              <a:rPr lang="en-US" dirty="0" err="1"/>
              <a:t>truyền</a:t>
            </a:r>
            <a:r>
              <a:rPr lang="en-US" dirty="0"/>
              <a:t> </a:t>
            </a:r>
            <a:r>
              <a:rPr lang="en-US" dirty="0" err="1"/>
              <a:t>dư</a:t>
            </a:r>
            <a:r>
              <a:rPr lang="en-US" dirty="0"/>
              <a:t>̃ </a:t>
            </a:r>
            <a:r>
              <a:rPr lang="en-US" dirty="0" err="1"/>
              <a:t>liệu</a:t>
            </a:r>
            <a:r>
              <a:rPr lang="en-US" dirty="0"/>
              <a:t> </a:t>
            </a:r>
            <a:r>
              <a:rPr lang="en-US" dirty="0" err="1"/>
              <a:t>giữa</a:t>
            </a:r>
            <a:r>
              <a:rPr lang="en-US" dirty="0"/>
              <a:t> </a:t>
            </a:r>
            <a:r>
              <a:rPr lang="en-US" dirty="0" err="1"/>
              <a:t>bọ</a:t>
            </a:r>
            <a:r>
              <a:rPr lang="en-US" dirty="0"/>
              <a:t>̂ </a:t>
            </a:r>
            <a:r>
              <a:rPr lang="en-US" dirty="0" err="1"/>
              <a:t>nhơ</a:t>
            </a:r>
            <a:r>
              <a:rPr lang="en-US" dirty="0"/>
              <a:t>́ </a:t>
            </a:r>
            <a:r>
              <a:rPr lang="en-US" dirty="0" err="1"/>
              <a:t>va</a:t>
            </a:r>
            <a:r>
              <a:rPr lang="en-US" dirty="0"/>
              <a:t>̀ cache </a:t>
            </a:r>
            <a:r>
              <a:rPr lang="en-US" dirty="0" err="1"/>
              <a:t>khác</a:t>
            </a:r>
            <a:r>
              <a:rPr lang="en-US" dirty="0"/>
              <a:t> </a:t>
            </a:r>
            <a:r>
              <a:rPr lang="en-US" dirty="0" err="1"/>
              <a:t>nhau</a:t>
            </a:r>
            <a:r>
              <a:rPr lang="en-US" dirty="0"/>
              <a:t>, </a:t>
            </a:r>
            <a:r>
              <a:rPr lang="en-US" dirty="0" err="1"/>
              <a:t>nh</a:t>
            </a:r>
            <a:r>
              <a:rPr lang="vi-VN" dirty="0"/>
              <a:t>ư</a:t>
            </a:r>
            <a:r>
              <a:rPr lang="en-US" dirty="0"/>
              <a:t>ng </a:t>
            </a:r>
            <a:r>
              <a:rPr lang="en-US" dirty="0" err="1"/>
              <a:t>bản</a:t>
            </a:r>
            <a:r>
              <a:rPr lang="en-US" dirty="0"/>
              <a:t> </a:t>
            </a:r>
            <a:r>
              <a:rPr lang="en-US" dirty="0" err="1"/>
              <a:t>chất</a:t>
            </a:r>
            <a:r>
              <a:rPr lang="en-US" dirty="0"/>
              <a:t> </a:t>
            </a:r>
            <a:r>
              <a:rPr lang="en-US" dirty="0" err="1"/>
              <a:t>đều</a:t>
            </a:r>
            <a:r>
              <a:rPr lang="en-US" dirty="0"/>
              <a:t> là </a:t>
            </a:r>
            <a:r>
              <a:rPr lang="en-US" dirty="0" err="1"/>
              <a:t>sô</a:t>
            </a:r>
            <a:r>
              <a:rPr lang="en-US" dirty="0"/>
              <a:t>́ </a:t>
            </a:r>
            <a:r>
              <a:rPr lang="en-US" dirty="0" err="1"/>
              <a:t>lượng</a:t>
            </a:r>
            <a:r>
              <a:rPr lang="en-US" dirty="0"/>
              <a:t> </a:t>
            </a:r>
            <a:r>
              <a:rPr lang="en-US" dirty="0" err="1"/>
              <a:t>lớn</a:t>
            </a:r>
            <a:r>
              <a:rPr lang="en-US" dirty="0"/>
              <a:t> </a:t>
            </a:r>
            <a:r>
              <a:rPr lang="en-US" dirty="0" err="1"/>
              <a:t>nhất</a:t>
            </a:r>
            <a:r>
              <a:rPr lang="en-US" dirty="0"/>
              <a:t> </a:t>
            </a:r>
            <a:r>
              <a:rPr lang="en-US" dirty="0" err="1"/>
              <a:t>của</a:t>
            </a:r>
            <a:r>
              <a:rPr lang="en-US" dirty="0"/>
              <a:t> </a:t>
            </a:r>
            <a:r>
              <a:rPr lang="en-US" dirty="0" err="1"/>
              <a:t>một</a:t>
            </a:r>
            <a:r>
              <a:rPr lang="en-US" dirty="0"/>
              <a:t> </a:t>
            </a:r>
            <a:r>
              <a:rPr lang="en-US" dirty="0" err="1"/>
              <a:t>gói</a:t>
            </a:r>
            <a:r>
              <a:rPr lang="en-US" dirty="0"/>
              <a:t> </a:t>
            </a:r>
            <a:r>
              <a:rPr lang="en-US" dirty="0" err="1"/>
              <a:t>dư</a:t>
            </a:r>
            <a:r>
              <a:rPr lang="en-US" dirty="0"/>
              <a:t>̃ </a:t>
            </a:r>
            <a:r>
              <a:rPr lang="en-US" dirty="0" err="1"/>
              <a:t>liệu</a:t>
            </a:r>
            <a:r>
              <a:rPr lang="en-US" dirty="0"/>
              <a:t> có </a:t>
            </a:r>
            <a:r>
              <a:rPr lang="en-US" dirty="0" err="1"/>
              <a:t>thê</a:t>
            </a:r>
            <a:r>
              <a:rPr lang="en-US" dirty="0"/>
              <a:t>̉ </a:t>
            </a:r>
            <a:r>
              <a:rPr lang="en-US" dirty="0" err="1"/>
              <a:t>được</a:t>
            </a:r>
            <a:r>
              <a:rPr lang="en-US" dirty="0"/>
              <a:t> </a:t>
            </a:r>
            <a:r>
              <a:rPr lang="en-US" dirty="0" err="1"/>
              <a:t>truyền</a:t>
            </a:r>
            <a:r>
              <a:rPr lang="en-US" dirty="0"/>
              <a:t> </a:t>
            </a:r>
            <a:r>
              <a:rPr lang="en-US" dirty="0" err="1"/>
              <a:t>trong</a:t>
            </a:r>
            <a:r>
              <a:rPr lang="en-US" dirty="0"/>
              <a:t> </a:t>
            </a:r>
            <a:r>
              <a:rPr lang="en-US" dirty="0" err="1"/>
              <a:t>một</a:t>
            </a:r>
            <a:r>
              <a:rPr lang="en-US" dirty="0"/>
              <a:t> </a:t>
            </a:r>
            <a:r>
              <a:rPr lang="en-US" dirty="0" err="1"/>
              <a:t>giây</a:t>
            </a:r>
            <a:r>
              <a:rPr lang="en-US" dirty="0"/>
              <a:t>.  </a:t>
            </a:r>
            <a:endParaRPr lang="en-US" sz="3200" dirty="0"/>
          </a:p>
          <a:p>
            <a:pPr marL="457200" lvl="1" indent="0" algn="just">
              <a:lnSpc>
                <a:spcPct val="150000"/>
              </a:lnSpc>
              <a:buNone/>
            </a:pPr>
            <a:r>
              <a:rPr lang="en-US" sz="3200" b="1" i="1" dirty="0">
                <a:solidFill>
                  <a:srgbClr val="0070C0"/>
                </a:solidFill>
              </a:rPr>
              <a:t>Theo </a:t>
            </a:r>
            <a:r>
              <a:rPr lang="en-US" sz="3200" b="1" i="1" dirty="0" err="1">
                <a:solidFill>
                  <a:srgbClr val="0070C0"/>
                </a:solidFill>
              </a:rPr>
              <a:t>cách</a:t>
            </a:r>
            <a:r>
              <a:rPr lang="en-US" sz="3200" b="1" i="1" dirty="0">
                <a:solidFill>
                  <a:srgbClr val="0070C0"/>
                </a:solidFill>
              </a:rPr>
              <a:t> </a:t>
            </a:r>
            <a:r>
              <a:rPr lang="en-US" sz="3200" b="1" i="1" dirty="0" err="1">
                <a:solidFill>
                  <a:srgbClr val="0070C0"/>
                </a:solidFill>
              </a:rPr>
              <a:t>tính</a:t>
            </a:r>
            <a:r>
              <a:rPr lang="en-US" sz="3200" b="1" i="1" dirty="0">
                <a:solidFill>
                  <a:srgbClr val="0070C0"/>
                </a:solidFill>
              </a:rPr>
              <a:t> </a:t>
            </a:r>
            <a:r>
              <a:rPr lang="en-US" sz="3200" b="1" i="1" dirty="0" err="1">
                <a:solidFill>
                  <a:srgbClr val="0070C0"/>
                </a:solidFill>
              </a:rPr>
              <a:t>thi</a:t>
            </a:r>
            <a:r>
              <a:rPr lang="en-US" sz="3200" b="1" i="1" dirty="0">
                <a:solidFill>
                  <a:srgbClr val="0070C0"/>
                </a:solidFill>
              </a:rPr>
              <a:t>̀ </a:t>
            </a:r>
            <a:r>
              <a:rPr lang="en-US" sz="3200" b="1" i="1" dirty="0" err="1">
                <a:solidFill>
                  <a:srgbClr val="0070C0"/>
                </a:solidFill>
              </a:rPr>
              <a:t>một</a:t>
            </a:r>
            <a:r>
              <a:rPr lang="en-US" sz="3200" b="1" i="1" dirty="0">
                <a:solidFill>
                  <a:srgbClr val="0070C0"/>
                </a:solidFill>
              </a:rPr>
              <a:t> </a:t>
            </a:r>
            <a:r>
              <a:rPr lang="en-US" sz="3200" b="1" i="1" dirty="0" err="1">
                <a:solidFill>
                  <a:srgbClr val="0070C0"/>
                </a:solidFill>
              </a:rPr>
              <a:t>máy</a:t>
            </a:r>
            <a:r>
              <a:rPr lang="en-US" sz="3200" b="1" i="1" dirty="0">
                <a:solidFill>
                  <a:srgbClr val="0070C0"/>
                </a:solidFill>
              </a:rPr>
              <a:t> </a:t>
            </a:r>
            <a:r>
              <a:rPr lang="en-US" sz="3200" b="1" i="1" dirty="0" err="1">
                <a:solidFill>
                  <a:srgbClr val="0070C0"/>
                </a:solidFill>
              </a:rPr>
              <a:t>tính</a:t>
            </a:r>
            <a:r>
              <a:rPr lang="en-US" sz="3200" b="1" i="1" dirty="0">
                <a:solidFill>
                  <a:srgbClr val="0070C0"/>
                </a:solidFill>
              </a:rPr>
              <a:t> </a:t>
            </a:r>
            <a:r>
              <a:rPr lang="en-US" sz="3200" b="1" i="1" dirty="0" err="1">
                <a:solidFill>
                  <a:srgbClr val="0070C0"/>
                </a:solidFill>
              </a:rPr>
              <a:t>với</a:t>
            </a:r>
            <a:r>
              <a:rPr lang="en-US" sz="3200" b="1" i="1" dirty="0">
                <a:solidFill>
                  <a:srgbClr val="0070C0"/>
                </a:solidFill>
              </a:rPr>
              <a:t> FSB là 100 MHz, </a:t>
            </a:r>
            <a:r>
              <a:rPr lang="en-US" sz="3200" b="1" i="1" dirty="0" err="1">
                <a:solidFill>
                  <a:srgbClr val="0070C0"/>
                </a:solidFill>
              </a:rPr>
              <a:t>nhưng</a:t>
            </a:r>
            <a:r>
              <a:rPr lang="en-US" sz="3200" b="1" i="1" dirty="0">
                <a:solidFill>
                  <a:srgbClr val="0070C0"/>
                </a:solidFill>
              </a:rPr>
              <a:t> </a:t>
            </a:r>
            <a:r>
              <a:rPr lang="en-US" sz="3200" b="1" i="1" dirty="0" err="1">
                <a:solidFill>
                  <a:srgbClr val="0070C0"/>
                </a:solidFill>
              </a:rPr>
              <a:t>trong</a:t>
            </a:r>
            <a:r>
              <a:rPr lang="en-US" sz="3200" b="1" i="1" dirty="0">
                <a:solidFill>
                  <a:srgbClr val="0070C0"/>
                </a:solidFill>
              </a:rPr>
              <a:t> </a:t>
            </a:r>
            <a:r>
              <a:rPr lang="en-US" sz="3200" b="1" i="1" dirty="0" err="1">
                <a:solidFill>
                  <a:srgbClr val="0070C0"/>
                </a:solidFill>
              </a:rPr>
              <a:t>một</a:t>
            </a:r>
            <a:r>
              <a:rPr lang="en-US" sz="3200" b="1" i="1" dirty="0">
                <a:solidFill>
                  <a:srgbClr val="0070C0"/>
                </a:solidFill>
              </a:rPr>
              <a:t> chu </a:t>
            </a:r>
            <a:r>
              <a:rPr lang="en-US" sz="3200" b="1" i="1" dirty="0" err="1">
                <a:solidFill>
                  <a:srgbClr val="0070C0"/>
                </a:solidFill>
              </a:rPr>
              <a:t>ky</a:t>
            </a:r>
            <a:r>
              <a:rPr lang="en-US" sz="3200" b="1" i="1" dirty="0">
                <a:solidFill>
                  <a:srgbClr val="0070C0"/>
                </a:solidFill>
              </a:rPr>
              <a:t>̀ </a:t>
            </a:r>
            <a:r>
              <a:rPr lang="en-US" sz="3200" b="1" i="1" dirty="0" err="1">
                <a:solidFill>
                  <a:srgbClr val="0070C0"/>
                </a:solidFill>
              </a:rPr>
              <a:t>xung</a:t>
            </a:r>
            <a:r>
              <a:rPr lang="en-US" sz="3200" b="1" i="1" dirty="0">
                <a:solidFill>
                  <a:srgbClr val="0070C0"/>
                </a:solidFill>
              </a:rPr>
              <a:t> </a:t>
            </a:r>
            <a:r>
              <a:rPr lang="en-US" sz="3200" b="1" i="1" dirty="0" err="1">
                <a:solidFill>
                  <a:srgbClr val="0070C0"/>
                </a:solidFill>
              </a:rPr>
              <a:t>đồng</a:t>
            </a:r>
            <a:r>
              <a:rPr lang="en-US" sz="3200" b="1" i="1" dirty="0">
                <a:solidFill>
                  <a:srgbClr val="0070C0"/>
                </a:solidFill>
              </a:rPr>
              <a:t> </a:t>
            </a:r>
            <a:r>
              <a:rPr lang="en-US" sz="3200" b="1" i="1" dirty="0" err="1">
                <a:solidFill>
                  <a:srgbClr val="0070C0"/>
                </a:solidFill>
              </a:rPr>
              <a:t>hô</a:t>
            </a:r>
            <a:r>
              <a:rPr lang="en-US" sz="3200" b="1" i="1" dirty="0">
                <a:solidFill>
                  <a:srgbClr val="0070C0"/>
                </a:solidFill>
              </a:rPr>
              <a:t>̀ </a:t>
            </a:r>
            <a:r>
              <a:rPr lang="en-US" sz="3200" b="1" i="1" dirty="0" err="1">
                <a:solidFill>
                  <a:srgbClr val="0070C0"/>
                </a:solidFill>
              </a:rPr>
              <a:t>lại</a:t>
            </a:r>
            <a:r>
              <a:rPr lang="en-US" sz="3200" b="1" i="1" dirty="0">
                <a:solidFill>
                  <a:srgbClr val="0070C0"/>
                </a:solidFill>
              </a:rPr>
              <a:t> </a:t>
            </a:r>
            <a:r>
              <a:rPr lang="en-US" sz="3200" b="1" i="1" dirty="0" err="1">
                <a:solidFill>
                  <a:srgbClr val="0070C0"/>
                </a:solidFill>
              </a:rPr>
              <a:t>truyền</a:t>
            </a:r>
            <a:r>
              <a:rPr lang="en-US" sz="3200" b="1" i="1" dirty="0">
                <a:solidFill>
                  <a:srgbClr val="0070C0"/>
                </a:solidFill>
              </a:rPr>
              <a:t> </a:t>
            </a:r>
            <a:r>
              <a:rPr lang="en-US" sz="3200" b="1" i="1" dirty="0" err="1">
                <a:solidFill>
                  <a:srgbClr val="0070C0"/>
                </a:solidFill>
              </a:rPr>
              <a:t>được</a:t>
            </a:r>
            <a:r>
              <a:rPr lang="en-US" sz="3200" b="1" i="1" dirty="0">
                <a:solidFill>
                  <a:srgbClr val="0070C0"/>
                </a:solidFill>
              </a:rPr>
              <a:t> 4 </a:t>
            </a:r>
            <a:r>
              <a:rPr lang="en-US" sz="3200" b="1" i="1" dirty="0" err="1">
                <a:solidFill>
                  <a:srgbClr val="0070C0"/>
                </a:solidFill>
              </a:rPr>
              <a:t>lần</a:t>
            </a:r>
            <a:r>
              <a:rPr lang="en-US" sz="3200" b="1" i="1" dirty="0">
                <a:solidFill>
                  <a:srgbClr val="0070C0"/>
                </a:solidFill>
              </a:rPr>
              <a:t> </a:t>
            </a:r>
            <a:r>
              <a:rPr lang="en-US" sz="3200" b="1" i="1" dirty="0" err="1">
                <a:solidFill>
                  <a:srgbClr val="0070C0"/>
                </a:solidFill>
              </a:rPr>
              <a:t>thi</a:t>
            </a:r>
            <a:r>
              <a:rPr lang="en-US" sz="3200" b="1" i="1" dirty="0">
                <a:solidFill>
                  <a:srgbClr val="0070C0"/>
                </a:solidFill>
              </a:rPr>
              <a:t>̀ t</a:t>
            </a:r>
            <a:r>
              <a:rPr lang="vi-VN" sz="3200" b="1" i="1" dirty="0">
                <a:solidFill>
                  <a:srgbClr val="0070C0"/>
                </a:solidFill>
              </a:rPr>
              <a:t>ư</a:t>
            </a:r>
            <a:r>
              <a:rPr lang="en-US" sz="3200" b="1" i="1" dirty="0" err="1">
                <a:solidFill>
                  <a:srgbClr val="0070C0"/>
                </a:solidFill>
              </a:rPr>
              <a:t>ơng</a:t>
            </a:r>
            <a:r>
              <a:rPr lang="en-US" sz="3200" b="1" i="1" dirty="0">
                <a:solidFill>
                  <a:srgbClr val="0070C0"/>
                </a:solidFill>
              </a:rPr>
              <a:t> đ</a:t>
            </a:r>
            <a:r>
              <a:rPr lang="vi-VN" sz="3200" b="1" i="1" dirty="0">
                <a:solidFill>
                  <a:srgbClr val="0070C0"/>
                </a:solidFill>
              </a:rPr>
              <a:t>ư</a:t>
            </a:r>
            <a:r>
              <a:rPr lang="en-US" sz="3200" b="1" i="1" dirty="0" err="1">
                <a:solidFill>
                  <a:srgbClr val="0070C0"/>
                </a:solidFill>
              </a:rPr>
              <a:t>ơng</a:t>
            </a:r>
            <a:r>
              <a:rPr lang="en-US" sz="3200" b="1" i="1" dirty="0">
                <a:solidFill>
                  <a:srgbClr val="0070C0"/>
                </a:solidFill>
              </a:rPr>
              <a:t> </a:t>
            </a:r>
            <a:r>
              <a:rPr lang="en-US" sz="3200" b="1" i="1" dirty="0" err="1">
                <a:solidFill>
                  <a:srgbClr val="0070C0"/>
                </a:solidFill>
              </a:rPr>
              <a:t>với</a:t>
            </a:r>
            <a:r>
              <a:rPr lang="en-US" sz="3200" b="1" i="1" dirty="0">
                <a:solidFill>
                  <a:srgbClr val="0070C0"/>
                </a:solidFill>
              </a:rPr>
              <a:t> </a:t>
            </a:r>
            <a:r>
              <a:rPr lang="en-US" sz="3200" b="1" i="1" dirty="0" err="1">
                <a:solidFill>
                  <a:srgbClr val="0070C0"/>
                </a:solidFill>
              </a:rPr>
              <a:t>một</a:t>
            </a:r>
            <a:r>
              <a:rPr lang="en-US" sz="3200" b="1" i="1" dirty="0">
                <a:solidFill>
                  <a:srgbClr val="0070C0"/>
                </a:solidFill>
              </a:rPr>
              <a:t> </a:t>
            </a:r>
            <a:r>
              <a:rPr lang="en-US" sz="3200" b="1" i="1" dirty="0" err="1">
                <a:solidFill>
                  <a:srgbClr val="0070C0"/>
                </a:solidFill>
              </a:rPr>
              <a:t>máy</a:t>
            </a:r>
            <a:r>
              <a:rPr lang="en-US" sz="3200" b="1" i="1" dirty="0">
                <a:solidFill>
                  <a:srgbClr val="0070C0"/>
                </a:solidFill>
              </a:rPr>
              <a:t> </a:t>
            </a:r>
            <a:r>
              <a:rPr lang="en-US" sz="3200" b="1" i="1" dirty="0" err="1">
                <a:solidFill>
                  <a:srgbClr val="0070C0"/>
                </a:solidFill>
              </a:rPr>
              <a:t>tính</a:t>
            </a:r>
            <a:r>
              <a:rPr lang="en-US" sz="3200" b="1" i="1" dirty="0">
                <a:solidFill>
                  <a:srgbClr val="0070C0"/>
                </a:solidFill>
              </a:rPr>
              <a:t> </a:t>
            </a:r>
            <a:r>
              <a:rPr lang="en-US" sz="3200" b="1" i="1" dirty="0" err="1">
                <a:solidFill>
                  <a:srgbClr val="0070C0"/>
                </a:solidFill>
              </a:rPr>
              <a:t>cùng</a:t>
            </a:r>
            <a:r>
              <a:rPr lang="en-US" sz="3200" b="1" i="1" dirty="0">
                <a:solidFill>
                  <a:srgbClr val="0070C0"/>
                </a:solidFill>
              </a:rPr>
              <a:t> CPU </a:t>
            </a:r>
            <a:r>
              <a:rPr lang="en-US" sz="3200" b="1" i="1" dirty="0" err="1">
                <a:solidFill>
                  <a:srgbClr val="0070C0"/>
                </a:solidFill>
              </a:rPr>
              <a:t>nh</a:t>
            </a:r>
            <a:r>
              <a:rPr lang="vi-VN" sz="3200" b="1" i="1" dirty="0">
                <a:solidFill>
                  <a:srgbClr val="0070C0"/>
                </a:solidFill>
              </a:rPr>
              <a:t>ư</a:t>
            </a:r>
            <a:r>
              <a:rPr lang="en-US" sz="3200" b="1" i="1" dirty="0">
                <a:solidFill>
                  <a:srgbClr val="0070C0"/>
                </a:solidFill>
              </a:rPr>
              <a:t>ng FSB </a:t>
            </a:r>
            <a:r>
              <a:rPr lang="en-US" sz="3200" b="1" i="1" dirty="0" err="1">
                <a:solidFill>
                  <a:srgbClr val="0070C0"/>
                </a:solidFill>
              </a:rPr>
              <a:t>họat</a:t>
            </a:r>
            <a:r>
              <a:rPr lang="en-US" sz="3200" b="1" i="1" dirty="0">
                <a:solidFill>
                  <a:srgbClr val="0070C0"/>
                </a:solidFill>
              </a:rPr>
              <a:t> </a:t>
            </a:r>
            <a:r>
              <a:rPr lang="en-US" sz="3200" b="1" i="1" dirty="0" err="1">
                <a:solidFill>
                  <a:srgbClr val="0070C0"/>
                </a:solidFill>
              </a:rPr>
              <a:t>động</a:t>
            </a:r>
            <a:r>
              <a:rPr lang="en-US" sz="3200" b="1" i="1" dirty="0">
                <a:solidFill>
                  <a:srgbClr val="0070C0"/>
                </a:solidFill>
              </a:rPr>
              <a:t> ở FSB là 400 MHz</a:t>
            </a:r>
          </a:p>
        </p:txBody>
      </p:sp>
    </p:spTree>
    <p:extLst>
      <p:ext uri="{BB962C8B-B14F-4D97-AF65-F5344CB8AC3E}">
        <p14:creationId xmlns:p14="http://schemas.microsoft.com/office/powerpoint/2010/main" val="101300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r>
              <a:rPr lang="en-US" sz="3600"/>
              <a:t>Các thông số quan trọng của bộ vi xử lý </a:t>
            </a:r>
          </a:p>
        </p:txBody>
      </p:sp>
      <p:sp>
        <p:nvSpPr>
          <p:cNvPr id="3" name="Content Placeholder 2"/>
          <p:cNvSpPr>
            <a:spLocks noGrp="1"/>
          </p:cNvSpPr>
          <p:nvPr>
            <p:ph idx="1"/>
          </p:nvPr>
        </p:nvSpPr>
        <p:spPr>
          <a:xfrm>
            <a:off x="5015880" y="1229164"/>
            <a:ext cx="6912768" cy="4948802"/>
          </a:xfrm>
        </p:spPr>
        <p:txBody>
          <a:bodyPr/>
          <a:lstStyle/>
          <a:p>
            <a:pPr algn="just">
              <a:lnSpc>
                <a:spcPct val="150000"/>
              </a:lnSpc>
            </a:pPr>
            <a:r>
              <a:rPr lang="en-US"/>
              <a:t>Tốc độ hiện nay của CPU là 200.6 x 10 = 2006 MHz. </a:t>
            </a:r>
          </a:p>
          <a:p>
            <a:pPr algn="just">
              <a:lnSpc>
                <a:spcPct val="150000"/>
              </a:lnSpc>
            </a:pPr>
            <a:r>
              <a:rPr lang="en-US"/>
              <a:t>Nếu trong BIOS của Mainboard mà cho phép Overclock và đặt là Multiplier là 12 thì với Bus Speed là 200 MHz thì tốc độ bộ vi xử lí là 200 x 12 = 2.4GHz</a:t>
            </a:r>
            <a:endParaRPr lang="en-US" sz="3200" b="1" i="1">
              <a:solidFill>
                <a:srgbClr val="0070C0"/>
              </a:solidFill>
            </a:endParaRPr>
          </a:p>
        </p:txBody>
      </p:sp>
      <p:pic>
        <p:nvPicPr>
          <p:cNvPr id="4" name="Picture 3"/>
          <p:cNvPicPr>
            <a:picLocks noChangeAspect="1"/>
          </p:cNvPicPr>
          <p:nvPr/>
        </p:nvPicPr>
        <p:blipFill>
          <a:blip r:embed="rId3"/>
          <a:stretch>
            <a:fillRect/>
          </a:stretch>
        </p:blipFill>
        <p:spPr>
          <a:xfrm>
            <a:off x="263352" y="1287725"/>
            <a:ext cx="4401549" cy="5112568"/>
          </a:xfrm>
          <a:prstGeom prst="rect">
            <a:avLst/>
          </a:prstGeom>
        </p:spPr>
      </p:pic>
    </p:spTree>
    <p:extLst>
      <p:ext uri="{BB962C8B-B14F-4D97-AF65-F5344CB8AC3E}">
        <p14:creationId xmlns:p14="http://schemas.microsoft.com/office/powerpoint/2010/main" val="4191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r>
              <a:rPr lang="en-US" sz="3600"/>
              <a:t>Các thông số quan trọng của bộ vi xử lý </a:t>
            </a:r>
          </a:p>
        </p:txBody>
      </p:sp>
      <p:sp>
        <p:nvSpPr>
          <p:cNvPr id="3" name="Content Placeholder 2"/>
          <p:cNvSpPr>
            <a:spLocks noGrp="1"/>
          </p:cNvSpPr>
          <p:nvPr>
            <p:ph idx="1"/>
          </p:nvPr>
        </p:nvSpPr>
        <p:spPr>
          <a:xfrm>
            <a:off x="479376" y="1229164"/>
            <a:ext cx="11449272" cy="4948802"/>
          </a:xfrm>
        </p:spPr>
        <p:txBody>
          <a:bodyPr/>
          <a:lstStyle/>
          <a:p>
            <a:pPr marL="0" indent="0" algn="just">
              <a:lnSpc>
                <a:spcPct val="150000"/>
              </a:lnSpc>
              <a:buNone/>
            </a:pPr>
            <a:r>
              <a:rPr lang="en-US"/>
              <a:t>Kính thước bộ nhớ đệm (Cache size) </a:t>
            </a:r>
          </a:p>
          <a:p>
            <a:pPr algn="just">
              <a:lnSpc>
                <a:spcPct val="150000"/>
              </a:lnSpc>
            </a:pPr>
            <a:r>
              <a:rPr lang="en-US"/>
              <a:t>Cache là một loại bộ nhớ có tốc độ cao hơn rất nhiều so với bộ nhớ chính (main memory). </a:t>
            </a:r>
          </a:p>
          <a:p>
            <a:pPr algn="just">
              <a:lnSpc>
                <a:spcPct val="150000"/>
              </a:lnSpc>
            </a:pPr>
            <a:r>
              <a:rPr lang="en-US"/>
              <a:t>Các CPU dùng hai loại bộ nhớ cache L1 (Level 1) và L2 (Level 2) để tăng hiệu suất của CPU bằng cách tạm thời lưu trữ các dữ liệu cần truyền giữa CPU và bộ nhớ chính vào trong cache. </a:t>
            </a:r>
          </a:p>
          <a:p>
            <a:pPr algn="just">
              <a:lnSpc>
                <a:spcPct val="150000"/>
              </a:lnSpc>
            </a:pPr>
            <a:endParaRPr lang="en-US" sz="3200" b="1" i="1">
              <a:solidFill>
                <a:srgbClr val="0070C0"/>
              </a:solidFill>
            </a:endParaRPr>
          </a:p>
        </p:txBody>
      </p:sp>
    </p:spTree>
    <p:extLst>
      <p:ext uri="{BB962C8B-B14F-4D97-AF65-F5344CB8AC3E}">
        <p14:creationId xmlns:p14="http://schemas.microsoft.com/office/powerpoint/2010/main" val="129343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r>
              <a:rPr lang="en-US" sz="3600"/>
              <a:t>Các thông số quan trọng của bộ vi xử lý </a:t>
            </a:r>
          </a:p>
        </p:txBody>
      </p:sp>
      <p:sp>
        <p:nvSpPr>
          <p:cNvPr id="3" name="Content Placeholder 2"/>
          <p:cNvSpPr>
            <a:spLocks noGrp="1"/>
          </p:cNvSpPr>
          <p:nvPr>
            <p:ph idx="1"/>
          </p:nvPr>
        </p:nvSpPr>
        <p:spPr>
          <a:xfrm>
            <a:off x="479376" y="1229164"/>
            <a:ext cx="11449272" cy="4948802"/>
          </a:xfrm>
        </p:spPr>
        <p:txBody>
          <a:bodyPr/>
          <a:lstStyle/>
          <a:p>
            <a:pPr algn="just">
              <a:lnSpc>
                <a:spcPct val="150000"/>
              </a:lnSpc>
            </a:pPr>
            <a:r>
              <a:rPr lang="en-US" dirty="0"/>
              <a:t>Cache L1 là cache </a:t>
            </a:r>
            <a:r>
              <a:rPr lang="en-US" dirty="0" err="1"/>
              <a:t>nằm</a:t>
            </a:r>
            <a:r>
              <a:rPr lang="en-US" dirty="0"/>
              <a:t> </a:t>
            </a:r>
            <a:r>
              <a:rPr lang="en-US" dirty="0" err="1"/>
              <a:t>trong</a:t>
            </a:r>
            <a:r>
              <a:rPr lang="en-US" dirty="0"/>
              <a:t> CPU </a:t>
            </a:r>
            <a:r>
              <a:rPr lang="en-US" dirty="0" err="1"/>
              <a:t>va</a:t>
            </a:r>
            <a:r>
              <a:rPr lang="en-US" dirty="0"/>
              <a:t>̀ nó </a:t>
            </a:r>
            <a:r>
              <a:rPr lang="en-US" dirty="0" err="1"/>
              <a:t>không</a:t>
            </a:r>
            <a:r>
              <a:rPr lang="en-US" dirty="0"/>
              <a:t> </a:t>
            </a:r>
            <a:r>
              <a:rPr lang="en-US" dirty="0" err="1"/>
              <a:t>thê</a:t>
            </a:r>
            <a:r>
              <a:rPr lang="en-US" dirty="0"/>
              <a:t>̉ </a:t>
            </a:r>
            <a:r>
              <a:rPr lang="en-US" dirty="0" err="1"/>
              <a:t>thay</a:t>
            </a:r>
            <a:r>
              <a:rPr lang="en-US" dirty="0"/>
              <a:t> </a:t>
            </a:r>
            <a:r>
              <a:rPr lang="en-US" dirty="0" err="1"/>
              <a:t>đổi</a:t>
            </a:r>
            <a:r>
              <a:rPr lang="en-US" dirty="0"/>
              <a:t> </a:t>
            </a:r>
            <a:r>
              <a:rPr lang="en-US" dirty="0" err="1"/>
              <a:t>nếu</a:t>
            </a:r>
            <a:r>
              <a:rPr lang="en-US" dirty="0"/>
              <a:t> </a:t>
            </a:r>
            <a:r>
              <a:rPr lang="en-US" dirty="0" err="1"/>
              <a:t>không</a:t>
            </a:r>
            <a:r>
              <a:rPr lang="en-US" dirty="0"/>
              <a:t> </a:t>
            </a:r>
            <a:r>
              <a:rPr lang="en-US" dirty="0" err="1"/>
              <a:t>thiết</a:t>
            </a:r>
            <a:r>
              <a:rPr lang="en-US" dirty="0"/>
              <a:t> </a:t>
            </a:r>
            <a:r>
              <a:rPr lang="en-US" dirty="0" err="1"/>
              <a:t>kê</a:t>
            </a:r>
            <a:r>
              <a:rPr lang="en-US" dirty="0"/>
              <a:t>́ </a:t>
            </a:r>
            <a:r>
              <a:rPr lang="en-US" dirty="0" err="1"/>
              <a:t>lại</a:t>
            </a:r>
            <a:r>
              <a:rPr lang="en-US" dirty="0"/>
              <a:t> CPU. </a:t>
            </a:r>
          </a:p>
          <a:p>
            <a:pPr algn="just">
              <a:lnSpc>
                <a:spcPct val="150000"/>
              </a:lnSpc>
            </a:pPr>
            <a:r>
              <a:rPr lang="en-US" dirty="0"/>
              <a:t>Cache L2 là cache </a:t>
            </a:r>
            <a:r>
              <a:rPr lang="en-US" dirty="0" err="1"/>
              <a:t>nằm</a:t>
            </a:r>
            <a:r>
              <a:rPr lang="en-US" dirty="0"/>
              <a:t> </a:t>
            </a:r>
            <a:r>
              <a:rPr lang="en-US" dirty="0" err="1"/>
              <a:t>ngoài</a:t>
            </a:r>
            <a:r>
              <a:rPr lang="en-US" dirty="0"/>
              <a:t> </a:t>
            </a:r>
            <a:r>
              <a:rPr lang="en-US" dirty="0" err="1"/>
              <a:t>nhân</a:t>
            </a:r>
            <a:r>
              <a:rPr lang="en-US" dirty="0"/>
              <a:t> CPU, có </a:t>
            </a:r>
            <a:r>
              <a:rPr lang="en-US" dirty="0" err="1"/>
              <a:t>nghĩa</a:t>
            </a:r>
            <a:r>
              <a:rPr lang="en-US" dirty="0"/>
              <a:t> là có </a:t>
            </a:r>
            <a:r>
              <a:rPr lang="en-US" dirty="0" err="1"/>
              <a:t>thê</a:t>
            </a:r>
            <a:r>
              <a:rPr lang="en-US" dirty="0"/>
              <a:t>̉ </a:t>
            </a:r>
            <a:r>
              <a:rPr lang="en-US" dirty="0" err="1"/>
              <a:t>chê</a:t>
            </a:r>
            <a:r>
              <a:rPr lang="en-US" dirty="0"/>
              <a:t>́ </a:t>
            </a:r>
            <a:r>
              <a:rPr lang="en-US" dirty="0" err="1"/>
              <a:t>tạo</a:t>
            </a:r>
            <a:r>
              <a:rPr lang="en-US" dirty="0"/>
              <a:t> CPU </a:t>
            </a:r>
            <a:r>
              <a:rPr lang="en-US" dirty="0" err="1"/>
              <a:t>với</a:t>
            </a:r>
            <a:r>
              <a:rPr lang="en-US" dirty="0"/>
              <a:t> </a:t>
            </a:r>
            <a:r>
              <a:rPr lang="en-US" dirty="0" err="1"/>
              <a:t>kích</a:t>
            </a:r>
            <a:r>
              <a:rPr lang="en-US" dirty="0"/>
              <a:t> </a:t>
            </a:r>
            <a:r>
              <a:rPr lang="en-US" dirty="0" err="1"/>
              <a:t>thước</a:t>
            </a:r>
            <a:r>
              <a:rPr lang="en-US" dirty="0"/>
              <a:t> L2 </a:t>
            </a:r>
            <a:r>
              <a:rPr lang="en-US" dirty="0" err="1"/>
              <a:t>khác</a:t>
            </a:r>
            <a:r>
              <a:rPr lang="en-US" dirty="0"/>
              <a:t> </a:t>
            </a:r>
            <a:r>
              <a:rPr lang="en-US" dirty="0" err="1"/>
              <a:t>nhau</a:t>
            </a:r>
            <a:r>
              <a:rPr lang="en-US" dirty="0"/>
              <a:t>. </a:t>
            </a:r>
          </a:p>
          <a:p>
            <a:pPr marL="0" indent="0" algn="just">
              <a:lnSpc>
                <a:spcPct val="150000"/>
              </a:lnSpc>
              <a:buNone/>
            </a:pPr>
            <a:r>
              <a:rPr lang="en-US" b="1" i="1" dirty="0" err="1">
                <a:solidFill>
                  <a:srgbClr val="FF0000"/>
                </a:solidFill>
              </a:rPr>
              <a:t>Nh</a:t>
            </a:r>
            <a:r>
              <a:rPr lang="vi-VN" b="1" i="1" dirty="0">
                <a:solidFill>
                  <a:srgbClr val="FF0000"/>
                </a:solidFill>
              </a:rPr>
              <a:t>ư</a:t>
            </a:r>
            <a:r>
              <a:rPr lang="en-US" b="1" i="1" dirty="0">
                <a:solidFill>
                  <a:srgbClr val="FF0000"/>
                </a:solidFill>
              </a:rPr>
              <a:t> </a:t>
            </a:r>
            <a:r>
              <a:rPr lang="en-US" b="1" i="1" dirty="0" err="1">
                <a:solidFill>
                  <a:srgbClr val="FF0000"/>
                </a:solidFill>
              </a:rPr>
              <a:t>vậy</a:t>
            </a:r>
            <a:r>
              <a:rPr lang="en-US" b="1" i="1" dirty="0">
                <a:solidFill>
                  <a:srgbClr val="FF0000"/>
                </a:solidFill>
              </a:rPr>
              <a:t> cache </a:t>
            </a:r>
            <a:r>
              <a:rPr lang="en-US" b="1" i="1" dirty="0" err="1">
                <a:solidFill>
                  <a:srgbClr val="FF0000"/>
                </a:solidFill>
              </a:rPr>
              <a:t>càng</a:t>
            </a:r>
            <a:r>
              <a:rPr lang="en-US" b="1" i="1" dirty="0">
                <a:solidFill>
                  <a:srgbClr val="FF0000"/>
                </a:solidFill>
              </a:rPr>
              <a:t> </a:t>
            </a:r>
            <a:r>
              <a:rPr lang="en-US" b="1" i="1" dirty="0" err="1">
                <a:solidFill>
                  <a:srgbClr val="FF0000"/>
                </a:solidFill>
              </a:rPr>
              <a:t>lớn</a:t>
            </a:r>
            <a:r>
              <a:rPr lang="en-US" b="1" i="1" dirty="0">
                <a:solidFill>
                  <a:srgbClr val="FF0000"/>
                </a:solidFill>
              </a:rPr>
              <a:t> </a:t>
            </a:r>
            <a:r>
              <a:rPr lang="en-US" b="1" i="1" dirty="0" err="1">
                <a:solidFill>
                  <a:srgbClr val="FF0000"/>
                </a:solidFill>
              </a:rPr>
              <a:t>thi</a:t>
            </a:r>
            <a:r>
              <a:rPr lang="en-US" b="1" i="1" dirty="0">
                <a:solidFill>
                  <a:srgbClr val="FF0000"/>
                </a:solidFill>
              </a:rPr>
              <a:t>̀ </a:t>
            </a:r>
            <a:r>
              <a:rPr lang="en-US" b="1" i="1" dirty="0" err="1">
                <a:solidFill>
                  <a:srgbClr val="FF0000"/>
                </a:solidFill>
              </a:rPr>
              <a:t>càng</a:t>
            </a:r>
            <a:r>
              <a:rPr lang="en-US" b="1" i="1" dirty="0">
                <a:solidFill>
                  <a:srgbClr val="FF0000"/>
                </a:solidFill>
              </a:rPr>
              <a:t> </a:t>
            </a:r>
            <a:r>
              <a:rPr lang="en-US" b="1" i="1" dirty="0" err="1">
                <a:solidFill>
                  <a:srgbClr val="FF0000"/>
                </a:solidFill>
              </a:rPr>
              <a:t>tốt</a:t>
            </a:r>
            <a:r>
              <a:rPr lang="en-US" b="1" i="1" dirty="0">
                <a:solidFill>
                  <a:srgbClr val="FF0000"/>
                </a:solidFill>
              </a:rPr>
              <a:t>, </a:t>
            </a:r>
            <a:r>
              <a:rPr lang="en-US" b="1" i="1" dirty="0" err="1">
                <a:solidFill>
                  <a:srgbClr val="FF0000"/>
                </a:solidFill>
              </a:rPr>
              <a:t>càng</a:t>
            </a:r>
            <a:r>
              <a:rPr lang="en-US" b="1" i="1" dirty="0">
                <a:solidFill>
                  <a:srgbClr val="FF0000"/>
                </a:solidFill>
              </a:rPr>
              <a:t> </a:t>
            </a:r>
            <a:r>
              <a:rPr lang="en-US" b="1" i="1" dirty="0" err="1">
                <a:solidFill>
                  <a:srgbClr val="FF0000"/>
                </a:solidFill>
              </a:rPr>
              <a:t>giúp</a:t>
            </a:r>
            <a:r>
              <a:rPr lang="en-US" b="1" i="1" dirty="0">
                <a:solidFill>
                  <a:srgbClr val="FF0000"/>
                </a:solidFill>
              </a:rPr>
              <a:t> </a:t>
            </a:r>
            <a:r>
              <a:rPr lang="en-US" b="1" i="1" dirty="0" err="1">
                <a:solidFill>
                  <a:srgbClr val="FF0000"/>
                </a:solidFill>
              </a:rPr>
              <a:t>cho</a:t>
            </a:r>
            <a:r>
              <a:rPr lang="en-US" b="1" i="1" dirty="0">
                <a:solidFill>
                  <a:srgbClr val="FF0000"/>
                </a:solidFill>
              </a:rPr>
              <a:t> </a:t>
            </a:r>
            <a:r>
              <a:rPr lang="en-US" b="1" i="1" dirty="0" err="1">
                <a:solidFill>
                  <a:srgbClr val="FF0000"/>
                </a:solidFill>
              </a:rPr>
              <a:t>tốc</a:t>
            </a:r>
            <a:r>
              <a:rPr lang="en-US" b="1" i="1" dirty="0">
                <a:solidFill>
                  <a:srgbClr val="FF0000"/>
                </a:solidFill>
              </a:rPr>
              <a:t> </a:t>
            </a:r>
            <a:r>
              <a:rPr lang="en-US" b="1" i="1" dirty="0" err="1">
                <a:solidFill>
                  <a:srgbClr val="FF0000"/>
                </a:solidFill>
              </a:rPr>
              <a:t>độ</a:t>
            </a:r>
            <a:r>
              <a:rPr lang="en-US" b="1" i="1" dirty="0">
                <a:solidFill>
                  <a:srgbClr val="FF0000"/>
                </a:solidFill>
              </a:rPr>
              <a:t> </a:t>
            </a:r>
            <a:r>
              <a:rPr lang="en-US" b="1" i="1" dirty="0" err="1">
                <a:solidFill>
                  <a:srgbClr val="FF0000"/>
                </a:solidFill>
              </a:rPr>
              <a:t>xư</a:t>
            </a:r>
            <a:r>
              <a:rPr lang="en-US" b="1" i="1" dirty="0">
                <a:solidFill>
                  <a:srgbClr val="FF0000"/>
                </a:solidFill>
              </a:rPr>
              <a:t>̉ </a:t>
            </a:r>
            <a:r>
              <a:rPr lang="en-US" b="1" i="1" dirty="0" err="1">
                <a:solidFill>
                  <a:srgbClr val="FF0000"/>
                </a:solidFill>
              </a:rPr>
              <a:t>ly</a:t>
            </a:r>
            <a:r>
              <a:rPr lang="en-US" b="1" i="1" dirty="0">
                <a:solidFill>
                  <a:srgbClr val="FF0000"/>
                </a:solidFill>
              </a:rPr>
              <a:t>́ </a:t>
            </a:r>
            <a:r>
              <a:rPr lang="en-US" b="1" i="1" dirty="0" err="1">
                <a:solidFill>
                  <a:srgbClr val="FF0000"/>
                </a:solidFill>
              </a:rPr>
              <a:t>chung</a:t>
            </a:r>
            <a:r>
              <a:rPr lang="en-US" b="1" i="1" dirty="0">
                <a:solidFill>
                  <a:srgbClr val="FF0000"/>
                </a:solidFill>
              </a:rPr>
              <a:t> </a:t>
            </a:r>
            <a:r>
              <a:rPr lang="en-US" b="1" i="1" dirty="0" err="1">
                <a:solidFill>
                  <a:srgbClr val="FF0000"/>
                </a:solidFill>
              </a:rPr>
              <a:t>của</a:t>
            </a:r>
            <a:r>
              <a:rPr lang="en-US" b="1" i="1" dirty="0">
                <a:solidFill>
                  <a:srgbClr val="FF0000"/>
                </a:solidFill>
              </a:rPr>
              <a:t> </a:t>
            </a:r>
            <a:r>
              <a:rPr lang="en-US" b="1" i="1" dirty="0" err="1">
                <a:solidFill>
                  <a:srgbClr val="FF0000"/>
                </a:solidFill>
              </a:rPr>
              <a:t>máy</a:t>
            </a:r>
            <a:r>
              <a:rPr lang="en-US" b="1" i="1" dirty="0">
                <a:solidFill>
                  <a:srgbClr val="FF0000"/>
                </a:solidFill>
              </a:rPr>
              <a:t> </a:t>
            </a:r>
            <a:r>
              <a:rPr lang="en-US" b="1" i="1" dirty="0" err="1">
                <a:solidFill>
                  <a:srgbClr val="FF0000"/>
                </a:solidFill>
              </a:rPr>
              <a:t>tính</a:t>
            </a:r>
            <a:r>
              <a:rPr lang="en-US" b="1" i="1" dirty="0">
                <a:solidFill>
                  <a:srgbClr val="FF0000"/>
                </a:solidFill>
              </a:rPr>
              <a:t> </a:t>
            </a:r>
            <a:r>
              <a:rPr lang="en-US" b="1" i="1" dirty="0" err="1">
                <a:solidFill>
                  <a:srgbClr val="FF0000"/>
                </a:solidFill>
              </a:rPr>
              <a:t>nhanh</a:t>
            </a:r>
            <a:r>
              <a:rPr lang="en-US" b="1" i="1" dirty="0">
                <a:solidFill>
                  <a:srgbClr val="FF0000"/>
                </a:solidFill>
              </a:rPr>
              <a:t> h</a:t>
            </a:r>
            <a:r>
              <a:rPr lang="vi-VN" b="1" i="1" dirty="0">
                <a:solidFill>
                  <a:srgbClr val="FF0000"/>
                </a:solidFill>
              </a:rPr>
              <a:t>ơ</a:t>
            </a:r>
            <a:r>
              <a:rPr lang="en-US" b="1" i="1" dirty="0">
                <a:solidFill>
                  <a:srgbClr val="FF0000"/>
                </a:solidFill>
              </a:rPr>
              <a:t>n </a:t>
            </a:r>
          </a:p>
          <a:p>
            <a:pPr marL="0" indent="0" algn="just">
              <a:lnSpc>
                <a:spcPct val="150000"/>
              </a:lnSpc>
              <a:buNone/>
            </a:pPr>
            <a:r>
              <a:rPr lang="sv-SE" dirty="0"/>
              <a:t>Ví dụ: P4 2.8Ghz (511)/Socket 775/ Bus 533/ 1024K/ Prescott CPU </a:t>
            </a:r>
            <a:endParaRPr lang="en-US" b="1" i="1" dirty="0">
              <a:solidFill>
                <a:srgbClr val="FF0000"/>
              </a:solidFill>
            </a:endParaRPr>
          </a:p>
          <a:p>
            <a:pPr algn="just">
              <a:lnSpc>
                <a:spcPct val="150000"/>
              </a:lnSpc>
            </a:pPr>
            <a:endParaRPr lang="en-US" sz="3200" b="1" i="1" dirty="0">
              <a:solidFill>
                <a:srgbClr val="0070C0"/>
              </a:solidFill>
            </a:endParaRPr>
          </a:p>
        </p:txBody>
      </p:sp>
    </p:spTree>
    <p:extLst>
      <p:ext uri="{BB962C8B-B14F-4D97-AF65-F5344CB8AC3E}">
        <p14:creationId xmlns:p14="http://schemas.microsoft.com/office/powerpoint/2010/main" val="202511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pPr algn="ctr"/>
            <a:r>
              <a:rPr lang="en-US" sz="3600"/>
              <a:t>Tỏa nhiệt </a:t>
            </a:r>
          </a:p>
        </p:txBody>
      </p:sp>
      <p:sp>
        <p:nvSpPr>
          <p:cNvPr id="3" name="Content Placeholder 2"/>
          <p:cNvSpPr>
            <a:spLocks noGrp="1"/>
          </p:cNvSpPr>
          <p:nvPr>
            <p:ph idx="1"/>
          </p:nvPr>
        </p:nvSpPr>
        <p:spPr>
          <a:xfrm>
            <a:off x="479376" y="1229164"/>
            <a:ext cx="11449272" cy="4948802"/>
          </a:xfrm>
        </p:spPr>
        <p:txBody>
          <a:bodyPr/>
          <a:lstStyle/>
          <a:p>
            <a:pPr algn="just">
              <a:lnSpc>
                <a:spcPct val="150000"/>
              </a:lnSpc>
            </a:pPr>
            <a:r>
              <a:rPr lang="en-US" dirty="0" err="1"/>
              <a:t>Đây</a:t>
            </a:r>
            <a:r>
              <a:rPr lang="en-US" dirty="0"/>
              <a:t> là </a:t>
            </a:r>
            <a:r>
              <a:rPr lang="en-US" dirty="0" err="1"/>
              <a:t>một</a:t>
            </a:r>
            <a:r>
              <a:rPr lang="en-US" dirty="0"/>
              <a:t> </a:t>
            </a:r>
            <a:r>
              <a:rPr lang="en-US" dirty="0" err="1"/>
              <a:t>thông</a:t>
            </a:r>
            <a:r>
              <a:rPr lang="en-US" dirty="0"/>
              <a:t> </a:t>
            </a:r>
            <a:r>
              <a:rPr lang="en-US" dirty="0" err="1"/>
              <a:t>sô</a:t>
            </a:r>
            <a:r>
              <a:rPr lang="en-US" dirty="0"/>
              <a:t>́ mà ở </a:t>
            </a:r>
            <a:r>
              <a:rPr lang="en-US" dirty="0" err="1"/>
              <a:t>Việt</a:t>
            </a:r>
            <a:r>
              <a:rPr lang="en-US" dirty="0"/>
              <a:t> Nam </a:t>
            </a:r>
            <a:r>
              <a:rPr lang="en-US" dirty="0" err="1"/>
              <a:t>đáng</a:t>
            </a:r>
            <a:r>
              <a:rPr lang="en-US" dirty="0"/>
              <a:t> </a:t>
            </a:r>
            <a:r>
              <a:rPr lang="en-US" dirty="0" err="1"/>
              <a:t>được</a:t>
            </a:r>
            <a:r>
              <a:rPr lang="en-US" dirty="0"/>
              <a:t> </a:t>
            </a:r>
            <a:r>
              <a:rPr lang="en-US" dirty="0" err="1"/>
              <a:t>quan</a:t>
            </a:r>
            <a:r>
              <a:rPr lang="en-US" dirty="0"/>
              <a:t> </a:t>
            </a:r>
            <a:r>
              <a:rPr lang="en-US" dirty="0" err="1"/>
              <a:t>tâm</a:t>
            </a:r>
            <a:r>
              <a:rPr lang="en-US" dirty="0"/>
              <a:t> vì </a:t>
            </a:r>
            <a:r>
              <a:rPr lang="en-US" dirty="0" err="1"/>
              <a:t>điều</a:t>
            </a:r>
            <a:r>
              <a:rPr lang="en-US" dirty="0"/>
              <a:t> </a:t>
            </a:r>
            <a:r>
              <a:rPr lang="en-US" dirty="0" err="1"/>
              <a:t>kiện</a:t>
            </a:r>
            <a:r>
              <a:rPr lang="en-US" dirty="0"/>
              <a:t> </a:t>
            </a:r>
            <a:r>
              <a:rPr lang="en-US" dirty="0" err="1"/>
              <a:t>khi</a:t>
            </a:r>
            <a:r>
              <a:rPr lang="en-US" dirty="0"/>
              <a:t>́ </a:t>
            </a:r>
            <a:r>
              <a:rPr lang="en-US" dirty="0" err="1"/>
              <a:t>hậu</a:t>
            </a:r>
            <a:r>
              <a:rPr lang="en-US" dirty="0"/>
              <a:t> </a:t>
            </a:r>
            <a:r>
              <a:rPr lang="en-US" dirty="0" err="1"/>
              <a:t>nước</a:t>
            </a:r>
            <a:r>
              <a:rPr lang="en-US" dirty="0"/>
              <a:t> ta </a:t>
            </a:r>
            <a:r>
              <a:rPr lang="en-US" dirty="0" err="1"/>
              <a:t>rất</a:t>
            </a:r>
            <a:r>
              <a:rPr lang="en-US" dirty="0"/>
              <a:t> </a:t>
            </a:r>
            <a:r>
              <a:rPr lang="en-US" dirty="0" err="1"/>
              <a:t>nóng</a:t>
            </a:r>
            <a:r>
              <a:rPr lang="en-US" dirty="0"/>
              <a:t>. </a:t>
            </a:r>
          </a:p>
          <a:p>
            <a:pPr algn="just">
              <a:lnSpc>
                <a:spcPct val="150000"/>
              </a:lnSpc>
            </a:pPr>
            <a:r>
              <a:rPr lang="en-US" dirty="0" err="1"/>
              <a:t>Các</a:t>
            </a:r>
            <a:r>
              <a:rPr lang="en-US" dirty="0"/>
              <a:t> </a:t>
            </a:r>
            <a:r>
              <a:rPr lang="en-US" dirty="0" err="1"/>
              <a:t>bọ</a:t>
            </a:r>
            <a:r>
              <a:rPr lang="en-US" dirty="0"/>
              <a:t>̂ CPU </a:t>
            </a:r>
            <a:r>
              <a:rPr lang="en-US" dirty="0" err="1"/>
              <a:t>của</a:t>
            </a:r>
            <a:r>
              <a:rPr lang="en-US" dirty="0"/>
              <a:t> AMD </a:t>
            </a:r>
            <a:r>
              <a:rPr lang="en-US" dirty="0" err="1"/>
              <a:t>trước</a:t>
            </a:r>
            <a:r>
              <a:rPr lang="en-US" dirty="0"/>
              <a:t> </a:t>
            </a:r>
            <a:r>
              <a:rPr lang="en-US" dirty="0" err="1"/>
              <a:t>thường</a:t>
            </a:r>
            <a:r>
              <a:rPr lang="en-US" dirty="0"/>
              <a:t> </a:t>
            </a:r>
            <a:r>
              <a:rPr lang="en-US" dirty="0" err="1"/>
              <a:t>tỏa</a:t>
            </a:r>
            <a:r>
              <a:rPr lang="en-US" dirty="0"/>
              <a:t> </a:t>
            </a:r>
            <a:r>
              <a:rPr lang="en-US" dirty="0" err="1"/>
              <a:t>nhiệt</a:t>
            </a:r>
            <a:r>
              <a:rPr lang="en-US" dirty="0"/>
              <a:t> </a:t>
            </a:r>
            <a:r>
              <a:rPr lang="en-US" dirty="0" err="1"/>
              <a:t>nhiều</a:t>
            </a:r>
            <a:r>
              <a:rPr lang="en-US" dirty="0"/>
              <a:t> </a:t>
            </a:r>
            <a:r>
              <a:rPr lang="en-US" dirty="0" err="1"/>
              <a:t>hơn</a:t>
            </a:r>
            <a:r>
              <a:rPr lang="en-US" dirty="0"/>
              <a:t> </a:t>
            </a:r>
            <a:r>
              <a:rPr lang="en-US" dirty="0" err="1"/>
              <a:t>va</a:t>
            </a:r>
            <a:r>
              <a:rPr lang="en-US" dirty="0"/>
              <a:t>̀ </a:t>
            </a:r>
            <a:r>
              <a:rPr lang="en-US" dirty="0" err="1"/>
              <a:t>không</a:t>
            </a:r>
            <a:r>
              <a:rPr lang="en-US" dirty="0"/>
              <a:t> </a:t>
            </a:r>
            <a:r>
              <a:rPr lang="en-US" dirty="0" err="1"/>
              <a:t>thích</a:t>
            </a:r>
            <a:r>
              <a:rPr lang="en-US" dirty="0"/>
              <a:t> </a:t>
            </a:r>
            <a:r>
              <a:rPr lang="en-US" dirty="0" err="1"/>
              <a:t>hợp</a:t>
            </a:r>
            <a:r>
              <a:rPr lang="en-US" dirty="0"/>
              <a:t> </a:t>
            </a:r>
            <a:r>
              <a:rPr lang="en-US" dirty="0" err="1"/>
              <a:t>cho</a:t>
            </a:r>
            <a:r>
              <a:rPr lang="en-US" dirty="0"/>
              <a:t> </a:t>
            </a:r>
            <a:r>
              <a:rPr lang="en-US" dirty="0" err="1"/>
              <a:t>khi</a:t>
            </a:r>
            <a:r>
              <a:rPr lang="en-US" dirty="0"/>
              <a:t>́ </a:t>
            </a:r>
            <a:r>
              <a:rPr lang="en-US" dirty="0" err="1"/>
              <a:t>hậu</a:t>
            </a:r>
            <a:r>
              <a:rPr lang="en-US" dirty="0"/>
              <a:t> </a:t>
            </a:r>
            <a:r>
              <a:rPr lang="en-US" dirty="0" err="1"/>
              <a:t>nóng</a:t>
            </a:r>
            <a:r>
              <a:rPr lang="en-US" dirty="0"/>
              <a:t>. </a:t>
            </a:r>
          </a:p>
          <a:p>
            <a:pPr marL="0" indent="0" algn="just">
              <a:lnSpc>
                <a:spcPct val="150000"/>
              </a:lnSpc>
              <a:buNone/>
            </a:pPr>
            <a:r>
              <a:rPr lang="en-US" dirty="0"/>
              <a:t>=&gt; </a:t>
            </a:r>
            <a:r>
              <a:rPr lang="en-US" dirty="0" err="1"/>
              <a:t>Tuy</a:t>
            </a:r>
            <a:r>
              <a:rPr lang="en-US" dirty="0"/>
              <a:t> </a:t>
            </a:r>
            <a:r>
              <a:rPr lang="en-US" dirty="0" err="1"/>
              <a:t>nhiên</a:t>
            </a:r>
            <a:r>
              <a:rPr lang="en-US" dirty="0"/>
              <a:t> </a:t>
            </a:r>
            <a:r>
              <a:rPr lang="en-US" dirty="0" err="1"/>
              <a:t>tư</a:t>
            </a:r>
            <a:r>
              <a:rPr lang="en-US" dirty="0"/>
              <a:t>̀ AMD K8 </a:t>
            </a:r>
            <a:r>
              <a:rPr lang="en-US" dirty="0" err="1"/>
              <a:t>với</a:t>
            </a:r>
            <a:r>
              <a:rPr lang="en-US" dirty="0"/>
              <a:t> </a:t>
            </a:r>
            <a:r>
              <a:rPr lang="en-US" dirty="0" err="1"/>
              <a:t>công</a:t>
            </a:r>
            <a:r>
              <a:rPr lang="en-US" dirty="0"/>
              <a:t> </a:t>
            </a:r>
            <a:r>
              <a:rPr lang="en-US" dirty="0" err="1"/>
              <a:t>nghẹ</a:t>
            </a:r>
            <a:r>
              <a:rPr lang="en-US" dirty="0"/>
              <a:t>̂ 90nm </a:t>
            </a:r>
            <a:r>
              <a:rPr lang="en-US" dirty="0" err="1"/>
              <a:t>hiện</a:t>
            </a:r>
            <a:r>
              <a:rPr lang="en-US" dirty="0"/>
              <a:t> nay </a:t>
            </a:r>
            <a:r>
              <a:rPr lang="en-US" dirty="0" err="1"/>
              <a:t>rất</a:t>
            </a:r>
            <a:r>
              <a:rPr lang="en-US" dirty="0"/>
              <a:t> </a:t>
            </a:r>
            <a:r>
              <a:rPr lang="en-US" dirty="0" err="1"/>
              <a:t>mát</a:t>
            </a:r>
            <a:r>
              <a:rPr lang="en-US" dirty="0"/>
              <a:t>, </a:t>
            </a:r>
            <a:r>
              <a:rPr lang="en-US" dirty="0" err="1"/>
              <a:t>không</a:t>
            </a:r>
            <a:r>
              <a:rPr lang="en-US" dirty="0"/>
              <a:t> </a:t>
            </a:r>
            <a:r>
              <a:rPr lang="en-US" dirty="0" err="1"/>
              <a:t>còn</a:t>
            </a:r>
            <a:r>
              <a:rPr lang="en-US" dirty="0"/>
              <a:t> </a:t>
            </a:r>
            <a:r>
              <a:rPr lang="en-US" dirty="0" err="1"/>
              <a:t>nóng</a:t>
            </a:r>
            <a:r>
              <a:rPr lang="en-US" dirty="0"/>
              <a:t> </a:t>
            </a:r>
            <a:r>
              <a:rPr lang="en-US" dirty="0" err="1"/>
              <a:t>nh</a:t>
            </a:r>
            <a:r>
              <a:rPr lang="vi-VN" dirty="0"/>
              <a:t>ư</a:t>
            </a:r>
            <a:r>
              <a:rPr lang="en-US" dirty="0"/>
              <a:t> </a:t>
            </a:r>
            <a:r>
              <a:rPr lang="en-US" dirty="0" err="1"/>
              <a:t>thê</a:t>
            </a:r>
            <a:r>
              <a:rPr lang="en-US" dirty="0"/>
              <a:t>́ </a:t>
            </a:r>
            <a:r>
              <a:rPr lang="en-US" dirty="0" err="1"/>
              <a:t>hẹ</a:t>
            </a:r>
            <a:r>
              <a:rPr lang="en-US" dirty="0"/>
              <a:t>̂ K6, K7. </a:t>
            </a:r>
            <a:endParaRPr lang="en-US" sz="3200" b="1" i="1" dirty="0">
              <a:solidFill>
                <a:srgbClr val="0070C0"/>
              </a:solidFill>
            </a:endParaRPr>
          </a:p>
        </p:txBody>
      </p:sp>
    </p:spTree>
    <p:extLst>
      <p:ext uri="{BB962C8B-B14F-4D97-AF65-F5344CB8AC3E}">
        <p14:creationId xmlns:p14="http://schemas.microsoft.com/office/powerpoint/2010/main" val="1082374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pPr algn="ctr"/>
            <a:r>
              <a:rPr lang="en-US" sz="3600"/>
              <a:t>Tỏa nhiệt </a:t>
            </a:r>
          </a:p>
        </p:txBody>
      </p:sp>
      <p:sp>
        <p:nvSpPr>
          <p:cNvPr id="3" name="Content Placeholder 2"/>
          <p:cNvSpPr>
            <a:spLocks noGrp="1"/>
          </p:cNvSpPr>
          <p:nvPr>
            <p:ph idx="1"/>
          </p:nvPr>
        </p:nvSpPr>
        <p:spPr>
          <a:xfrm>
            <a:off x="479376" y="1229164"/>
            <a:ext cx="11449272" cy="4948802"/>
          </a:xfrm>
        </p:spPr>
        <p:txBody>
          <a:bodyPr/>
          <a:lstStyle/>
          <a:p>
            <a:r>
              <a:rPr lang="en-US" dirty="0" err="1"/>
              <a:t>Trong</a:t>
            </a:r>
            <a:r>
              <a:rPr lang="en-US" dirty="0"/>
              <a:t> </a:t>
            </a:r>
            <a:r>
              <a:rPr lang="en-US" dirty="0" err="1"/>
              <a:t>khi</a:t>
            </a:r>
            <a:r>
              <a:rPr lang="en-US" dirty="0"/>
              <a:t> </a:t>
            </a:r>
            <a:r>
              <a:rPr lang="en-US" dirty="0" err="1"/>
              <a:t>đó</a:t>
            </a:r>
            <a:r>
              <a:rPr lang="en-US" dirty="0"/>
              <a:t> do Intel chú </a:t>
            </a:r>
            <a:r>
              <a:rPr lang="en-US" dirty="0" err="1"/>
              <a:t>trọng</a:t>
            </a:r>
            <a:r>
              <a:rPr lang="en-US" dirty="0"/>
              <a:t> </a:t>
            </a:r>
            <a:r>
              <a:rPr lang="en-US" dirty="0" err="1"/>
              <a:t>việc</a:t>
            </a:r>
            <a:r>
              <a:rPr lang="en-US" dirty="0"/>
              <a:t> </a:t>
            </a:r>
            <a:r>
              <a:rPr lang="en-US" dirty="0" err="1"/>
              <a:t>tăng</a:t>
            </a:r>
            <a:r>
              <a:rPr lang="en-US" dirty="0"/>
              <a:t> </a:t>
            </a:r>
            <a:r>
              <a:rPr lang="en-US" dirty="0" err="1"/>
              <a:t>xung</a:t>
            </a:r>
            <a:r>
              <a:rPr lang="en-US" dirty="0"/>
              <a:t> </a:t>
            </a:r>
            <a:r>
              <a:rPr lang="en-US" dirty="0" err="1"/>
              <a:t>tần</a:t>
            </a:r>
            <a:r>
              <a:rPr lang="en-US" dirty="0"/>
              <a:t> </a:t>
            </a:r>
            <a:r>
              <a:rPr lang="en-US" dirty="0" err="1"/>
              <a:t>đã</a:t>
            </a:r>
            <a:r>
              <a:rPr lang="en-US" dirty="0"/>
              <a:t> </a:t>
            </a:r>
            <a:r>
              <a:rPr lang="en-US" dirty="0" err="1"/>
              <a:t>làm</a:t>
            </a:r>
            <a:r>
              <a:rPr lang="en-US" dirty="0"/>
              <a:t> </a:t>
            </a:r>
            <a:r>
              <a:rPr lang="en-US" dirty="0" err="1"/>
              <a:t>cho</a:t>
            </a:r>
            <a:r>
              <a:rPr lang="en-US" dirty="0"/>
              <a:t> </a:t>
            </a:r>
            <a:r>
              <a:rPr lang="en-US" dirty="0" err="1"/>
              <a:t>các</a:t>
            </a:r>
            <a:r>
              <a:rPr lang="en-US" dirty="0"/>
              <a:t> CPU </a:t>
            </a:r>
            <a:r>
              <a:rPr lang="en-US" dirty="0" err="1"/>
              <a:t>của</a:t>
            </a:r>
            <a:r>
              <a:rPr lang="en-US" dirty="0"/>
              <a:t> </a:t>
            </a:r>
            <a:r>
              <a:rPr lang="en-US" dirty="0" err="1"/>
              <a:t>mình</a:t>
            </a:r>
            <a:r>
              <a:rPr lang="en-US" dirty="0"/>
              <a:t> </a:t>
            </a:r>
            <a:r>
              <a:rPr lang="en-US" dirty="0" err="1"/>
              <a:t>tỏa</a:t>
            </a:r>
            <a:r>
              <a:rPr lang="en-US" dirty="0"/>
              <a:t> </a:t>
            </a:r>
            <a:r>
              <a:rPr lang="en-US" dirty="0" err="1"/>
              <a:t>ra</a:t>
            </a:r>
            <a:r>
              <a:rPr lang="en-US" dirty="0"/>
              <a:t> </a:t>
            </a:r>
            <a:r>
              <a:rPr lang="en-US" dirty="0" err="1"/>
              <a:t>một</a:t>
            </a:r>
            <a:r>
              <a:rPr lang="en-US" dirty="0"/>
              <a:t> </a:t>
            </a:r>
            <a:r>
              <a:rPr lang="en-US" dirty="0" err="1"/>
              <a:t>nhiệt</a:t>
            </a:r>
            <a:r>
              <a:rPr lang="en-US" dirty="0"/>
              <a:t> </a:t>
            </a:r>
            <a:r>
              <a:rPr lang="en-US" dirty="0" err="1"/>
              <a:t>độ</a:t>
            </a:r>
            <a:r>
              <a:rPr lang="en-US" dirty="0"/>
              <a:t> </a:t>
            </a:r>
            <a:r>
              <a:rPr lang="en-US" dirty="0" err="1"/>
              <a:t>không</a:t>
            </a:r>
            <a:r>
              <a:rPr lang="en-US" dirty="0"/>
              <a:t> </a:t>
            </a:r>
            <a:r>
              <a:rPr lang="en-US" dirty="0" err="1"/>
              <a:t>thê</a:t>
            </a:r>
            <a:r>
              <a:rPr lang="en-US" dirty="0"/>
              <a:t>̉ </a:t>
            </a:r>
            <a:r>
              <a:rPr lang="en-US" dirty="0" err="1"/>
              <a:t>chấp</a:t>
            </a:r>
            <a:r>
              <a:rPr lang="en-US" dirty="0"/>
              <a:t> </a:t>
            </a:r>
            <a:r>
              <a:rPr lang="en-US" dirty="0" err="1"/>
              <a:t>nhận</a:t>
            </a:r>
            <a:r>
              <a:rPr lang="en-US" dirty="0"/>
              <a:t> </a:t>
            </a:r>
            <a:r>
              <a:rPr lang="en-US" dirty="0" err="1"/>
              <a:t>được</a:t>
            </a:r>
            <a:r>
              <a:rPr lang="en-US" dirty="0"/>
              <a:t>.</a:t>
            </a:r>
          </a:p>
          <a:p>
            <a:pPr marL="0" indent="0">
              <a:buNone/>
            </a:pPr>
            <a:r>
              <a:rPr lang="en-US" dirty="0"/>
              <a:t>=&gt; </a:t>
            </a:r>
            <a:r>
              <a:rPr lang="en-US" dirty="0" err="1"/>
              <a:t>Trong</a:t>
            </a:r>
            <a:r>
              <a:rPr lang="en-US" dirty="0"/>
              <a:t> </a:t>
            </a:r>
            <a:r>
              <a:rPr lang="en-US" dirty="0" err="1"/>
              <a:t>thời</a:t>
            </a:r>
            <a:r>
              <a:rPr lang="en-US" dirty="0"/>
              <a:t> </a:t>
            </a:r>
            <a:r>
              <a:rPr lang="en-US" dirty="0" err="1"/>
              <a:t>gian</a:t>
            </a:r>
            <a:r>
              <a:rPr lang="en-US" dirty="0"/>
              <a:t> </a:t>
            </a:r>
            <a:r>
              <a:rPr lang="en-US" dirty="0" err="1"/>
              <a:t>gần</a:t>
            </a:r>
            <a:r>
              <a:rPr lang="en-US" dirty="0"/>
              <a:t> </a:t>
            </a:r>
            <a:r>
              <a:rPr lang="en-US" dirty="0" err="1"/>
              <a:t>đây</a:t>
            </a:r>
            <a:r>
              <a:rPr lang="en-US" dirty="0"/>
              <a:t> Intel </a:t>
            </a:r>
            <a:r>
              <a:rPr lang="en-US" dirty="0" err="1"/>
              <a:t>cũng</a:t>
            </a:r>
            <a:r>
              <a:rPr lang="en-US" dirty="0"/>
              <a:t> </a:t>
            </a:r>
            <a:r>
              <a:rPr lang="en-US" dirty="0" err="1"/>
              <a:t>đa</a:t>
            </a:r>
            <a:r>
              <a:rPr lang="en-US" dirty="0"/>
              <a:t>̃ </a:t>
            </a:r>
            <a:r>
              <a:rPr lang="en-US" dirty="0" err="1"/>
              <a:t>nhận</a:t>
            </a:r>
            <a:r>
              <a:rPr lang="en-US" dirty="0"/>
              <a:t> </a:t>
            </a:r>
            <a:r>
              <a:rPr lang="en-US" dirty="0" err="1"/>
              <a:t>ra</a:t>
            </a:r>
            <a:r>
              <a:rPr lang="en-US" dirty="0"/>
              <a:t> </a:t>
            </a:r>
            <a:r>
              <a:rPr lang="en-US" dirty="0" err="1"/>
              <a:t>điều</a:t>
            </a:r>
            <a:r>
              <a:rPr lang="en-US" dirty="0"/>
              <a:t> </a:t>
            </a:r>
            <a:r>
              <a:rPr lang="en-US" dirty="0" err="1"/>
              <a:t>này</a:t>
            </a:r>
            <a:r>
              <a:rPr lang="en-US" dirty="0"/>
              <a:t> </a:t>
            </a:r>
            <a:r>
              <a:rPr lang="en-US" dirty="0" err="1"/>
              <a:t>va</a:t>
            </a:r>
            <a:r>
              <a:rPr lang="en-US" dirty="0"/>
              <a:t>̀ </a:t>
            </a:r>
            <a:r>
              <a:rPr lang="en-US" dirty="0" err="1"/>
              <a:t>đang</a:t>
            </a:r>
            <a:r>
              <a:rPr lang="en-US" dirty="0"/>
              <a:t> </a:t>
            </a:r>
            <a:r>
              <a:rPr lang="en-US" dirty="0" err="1"/>
              <a:t>đầu</a:t>
            </a:r>
            <a:r>
              <a:rPr lang="en-US" dirty="0"/>
              <a:t> t</a:t>
            </a:r>
            <a:r>
              <a:rPr lang="vi-VN" dirty="0"/>
              <a:t>ư</a:t>
            </a:r>
            <a:r>
              <a:rPr lang="en-US" dirty="0"/>
              <a:t> </a:t>
            </a:r>
            <a:r>
              <a:rPr lang="en-US" dirty="0" err="1"/>
              <a:t>nhiều</a:t>
            </a:r>
            <a:r>
              <a:rPr lang="en-US" dirty="0"/>
              <a:t> </a:t>
            </a:r>
            <a:r>
              <a:rPr lang="en-US" dirty="0" err="1"/>
              <a:t>vào</a:t>
            </a:r>
            <a:r>
              <a:rPr lang="en-US" dirty="0"/>
              <a:t> </a:t>
            </a:r>
            <a:r>
              <a:rPr lang="en-US" dirty="0" err="1"/>
              <a:t>giải</a:t>
            </a:r>
            <a:r>
              <a:rPr lang="en-US" dirty="0"/>
              <a:t> </a:t>
            </a:r>
            <a:r>
              <a:rPr lang="en-US" dirty="0" err="1"/>
              <a:t>quyết</a:t>
            </a:r>
            <a:r>
              <a:rPr lang="en-US" dirty="0"/>
              <a:t> </a:t>
            </a:r>
            <a:r>
              <a:rPr lang="en-US" dirty="0" err="1"/>
              <a:t>vấn</a:t>
            </a:r>
            <a:r>
              <a:rPr lang="en-US" dirty="0"/>
              <a:t> </a:t>
            </a:r>
            <a:r>
              <a:rPr lang="en-US" dirty="0" err="1"/>
              <a:t>đê</a:t>
            </a:r>
            <a:r>
              <a:rPr lang="en-US" dirty="0"/>
              <a:t>̀ </a:t>
            </a:r>
            <a:r>
              <a:rPr lang="en-US" dirty="0" err="1"/>
              <a:t>này</a:t>
            </a:r>
            <a:r>
              <a:rPr lang="en-US" dirty="0"/>
              <a:t>. </a:t>
            </a:r>
          </a:p>
          <a:p>
            <a:pPr algn="just"/>
            <a:r>
              <a:rPr lang="en-US" dirty="0" err="1"/>
              <a:t>Trong</a:t>
            </a:r>
            <a:r>
              <a:rPr lang="en-US" dirty="0"/>
              <a:t> </a:t>
            </a:r>
            <a:r>
              <a:rPr lang="en-US" dirty="0" err="1"/>
              <a:t>điều</a:t>
            </a:r>
            <a:r>
              <a:rPr lang="en-US" dirty="0"/>
              <a:t> </a:t>
            </a:r>
            <a:r>
              <a:rPr lang="en-US" dirty="0" err="1"/>
              <a:t>kiện</a:t>
            </a:r>
            <a:r>
              <a:rPr lang="en-US" dirty="0"/>
              <a:t> </a:t>
            </a:r>
            <a:r>
              <a:rPr lang="en-US" dirty="0" err="1"/>
              <a:t>khi</a:t>
            </a:r>
            <a:r>
              <a:rPr lang="en-US" dirty="0"/>
              <a:t>́ </a:t>
            </a:r>
            <a:r>
              <a:rPr lang="en-US" dirty="0" err="1"/>
              <a:t>hậu</a:t>
            </a:r>
            <a:r>
              <a:rPr lang="en-US" dirty="0"/>
              <a:t> </a:t>
            </a:r>
            <a:r>
              <a:rPr lang="en-US" dirty="0" err="1"/>
              <a:t>nhiệt</a:t>
            </a:r>
            <a:r>
              <a:rPr lang="en-US" dirty="0"/>
              <a:t> </a:t>
            </a:r>
            <a:r>
              <a:rPr lang="en-US" dirty="0" err="1"/>
              <a:t>đới</a:t>
            </a:r>
            <a:r>
              <a:rPr lang="en-US" dirty="0"/>
              <a:t> </a:t>
            </a:r>
            <a:r>
              <a:rPr lang="en-US" dirty="0" err="1"/>
              <a:t>Việt</a:t>
            </a:r>
            <a:r>
              <a:rPr lang="en-US" dirty="0"/>
              <a:t> Nam, 36◦C </a:t>
            </a:r>
            <a:r>
              <a:rPr lang="en-US" dirty="0" err="1"/>
              <a:t>của</a:t>
            </a:r>
            <a:r>
              <a:rPr lang="en-US" dirty="0"/>
              <a:t> AMD là </a:t>
            </a:r>
            <a:r>
              <a:rPr lang="en-US" dirty="0" err="1"/>
              <a:t>một</a:t>
            </a:r>
            <a:r>
              <a:rPr lang="en-US" dirty="0"/>
              <a:t> </a:t>
            </a:r>
            <a:r>
              <a:rPr lang="en-US" dirty="0" err="1"/>
              <a:t>nhiệt</a:t>
            </a:r>
            <a:r>
              <a:rPr lang="en-US" dirty="0"/>
              <a:t> </a:t>
            </a:r>
            <a:r>
              <a:rPr lang="en-US" dirty="0" err="1"/>
              <a:t>độ</a:t>
            </a:r>
            <a:r>
              <a:rPr lang="en-US" dirty="0"/>
              <a:t> </a:t>
            </a:r>
            <a:r>
              <a:rPr lang="en-US" dirty="0" err="1"/>
              <a:t>rất</a:t>
            </a:r>
            <a:r>
              <a:rPr lang="en-US" dirty="0"/>
              <a:t> lí </a:t>
            </a:r>
            <a:r>
              <a:rPr lang="en-US" dirty="0" err="1"/>
              <a:t>tưởng</a:t>
            </a:r>
            <a:r>
              <a:rPr lang="en-US" dirty="0"/>
              <a:t>, CPU </a:t>
            </a:r>
            <a:r>
              <a:rPr lang="en-US" dirty="0" err="1"/>
              <a:t>tỏa</a:t>
            </a:r>
            <a:r>
              <a:rPr lang="en-US" dirty="0"/>
              <a:t> </a:t>
            </a:r>
            <a:r>
              <a:rPr lang="en-US" dirty="0" err="1"/>
              <a:t>nhiệt</a:t>
            </a:r>
            <a:r>
              <a:rPr lang="en-US" dirty="0"/>
              <a:t> </a:t>
            </a:r>
            <a:r>
              <a:rPr lang="en-US" dirty="0" err="1"/>
              <a:t>ít</a:t>
            </a:r>
            <a:r>
              <a:rPr lang="en-US" dirty="0"/>
              <a:t>, </a:t>
            </a:r>
            <a:r>
              <a:rPr lang="en-US" dirty="0" err="1"/>
              <a:t>người</a:t>
            </a:r>
            <a:r>
              <a:rPr lang="en-US" dirty="0"/>
              <a:t> </a:t>
            </a:r>
            <a:r>
              <a:rPr lang="en-US" dirty="0" err="1"/>
              <a:t>dùng</a:t>
            </a:r>
            <a:r>
              <a:rPr lang="en-US" dirty="0"/>
              <a:t> </a:t>
            </a:r>
            <a:r>
              <a:rPr lang="en-US" dirty="0" err="1"/>
              <a:t>không</a:t>
            </a:r>
            <a:r>
              <a:rPr lang="en-US" dirty="0"/>
              <a:t> </a:t>
            </a:r>
            <a:r>
              <a:rPr lang="en-US" dirty="0" err="1"/>
              <a:t>phải</a:t>
            </a:r>
            <a:r>
              <a:rPr lang="en-US" dirty="0"/>
              <a:t> lo </a:t>
            </a:r>
            <a:r>
              <a:rPr lang="en-US" dirty="0" err="1"/>
              <a:t>lắng</a:t>
            </a:r>
            <a:r>
              <a:rPr lang="en-US" dirty="0"/>
              <a:t> </a:t>
            </a:r>
            <a:r>
              <a:rPr lang="en-US" dirty="0" err="1"/>
              <a:t>vê</a:t>
            </a:r>
            <a:r>
              <a:rPr lang="en-US" dirty="0"/>
              <a:t>̀ </a:t>
            </a:r>
            <a:r>
              <a:rPr lang="en-US" dirty="0" err="1"/>
              <a:t>tiếng</a:t>
            </a:r>
            <a:r>
              <a:rPr lang="en-US" dirty="0"/>
              <a:t> </a:t>
            </a:r>
            <a:r>
              <a:rPr lang="en-US" dirty="0" err="1"/>
              <a:t>ồn</a:t>
            </a:r>
            <a:r>
              <a:rPr lang="en-US" dirty="0"/>
              <a:t>, </a:t>
            </a:r>
            <a:r>
              <a:rPr lang="en-US" dirty="0" err="1"/>
              <a:t>vê</a:t>
            </a:r>
            <a:r>
              <a:rPr lang="en-US" dirty="0"/>
              <a:t>̀ </a:t>
            </a:r>
            <a:r>
              <a:rPr lang="en-US" dirty="0" err="1"/>
              <a:t>vấn</a:t>
            </a:r>
            <a:r>
              <a:rPr lang="en-US" dirty="0"/>
              <a:t> </a:t>
            </a:r>
            <a:r>
              <a:rPr lang="en-US" dirty="0" err="1"/>
              <a:t>đê</a:t>
            </a:r>
            <a:r>
              <a:rPr lang="en-US" dirty="0"/>
              <a:t>̀ </a:t>
            </a:r>
            <a:r>
              <a:rPr lang="en-US" dirty="0" err="1"/>
              <a:t>quạt</a:t>
            </a:r>
            <a:r>
              <a:rPr lang="en-US" dirty="0"/>
              <a:t> </a:t>
            </a:r>
            <a:r>
              <a:rPr lang="en-US" dirty="0" err="1"/>
              <a:t>tản</a:t>
            </a:r>
            <a:r>
              <a:rPr lang="en-US" dirty="0"/>
              <a:t> </a:t>
            </a:r>
            <a:r>
              <a:rPr lang="en-US" dirty="0" err="1"/>
              <a:t>nhiệt</a:t>
            </a:r>
            <a:r>
              <a:rPr lang="en-US" dirty="0"/>
              <a:t> </a:t>
            </a:r>
            <a:r>
              <a:rPr lang="en-US" dirty="0" err="1"/>
              <a:t>một</a:t>
            </a:r>
            <a:r>
              <a:rPr lang="en-US" dirty="0"/>
              <a:t> </a:t>
            </a:r>
            <a:r>
              <a:rPr lang="en-US" dirty="0" err="1"/>
              <a:t>khi</a:t>
            </a:r>
            <a:r>
              <a:rPr lang="en-US" dirty="0"/>
              <a:t> </a:t>
            </a:r>
            <a:r>
              <a:rPr lang="en-US" dirty="0" err="1"/>
              <a:t>sư</a:t>
            </a:r>
            <a:r>
              <a:rPr lang="en-US" dirty="0"/>
              <a:t>̉ </a:t>
            </a:r>
            <a:r>
              <a:rPr lang="en-US" dirty="0" err="1"/>
              <a:t>dụng</a:t>
            </a:r>
            <a:r>
              <a:rPr lang="en-US" dirty="0"/>
              <a:t> CPU AMD. </a:t>
            </a:r>
            <a:r>
              <a:rPr lang="en-US" dirty="0" err="1"/>
              <a:t>Lúc</a:t>
            </a:r>
            <a:r>
              <a:rPr lang="en-US" dirty="0"/>
              <a:t> </a:t>
            </a:r>
            <a:r>
              <a:rPr lang="en-US" dirty="0" err="1"/>
              <a:t>nào</a:t>
            </a:r>
            <a:r>
              <a:rPr lang="en-US" dirty="0"/>
              <a:t> </a:t>
            </a:r>
            <a:r>
              <a:rPr lang="en-US" dirty="0" err="1"/>
              <a:t>hệ</a:t>
            </a:r>
            <a:r>
              <a:rPr lang="en-US" dirty="0"/>
              <a:t> </a:t>
            </a:r>
            <a:r>
              <a:rPr lang="en-US" dirty="0" err="1"/>
              <a:t>thống</a:t>
            </a:r>
            <a:r>
              <a:rPr lang="en-US" dirty="0"/>
              <a:t> </a:t>
            </a:r>
            <a:r>
              <a:rPr lang="en-US" dirty="0" err="1"/>
              <a:t>dùng</a:t>
            </a:r>
            <a:r>
              <a:rPr lang="en-US" dirty="0"/>
              <a:t> AMD </a:t>
            </a:r>
            <a:r>
              <a:rPr lang="en-US" dirty="0" err="1"/>
              <a:t>cũng</a:t>
            </a:r>
            <a:r>
              <a:rPr lang="en-US" dirty="0"/>
              <a:t> </a:t>
            </a:r>
            <a:r>
              <a:rPr lang="en-US" dirty="0" err="1"/>
              <a:t>mát</a:t>
            </a:r>
            <a:r>
              <a:rPr lang="en-US" dirty="0"/>
              <a:t> </a:t>
            </a:r>
            <a:r>
              <a:rPr lang="en-US" dirty="0" err="1"/>
              <a:t>và</a:t>
            </a:r>
            <a:r>
              <a:rPr lang="en-US" dirty="0"/>
              <a:t> </a:t>
            </a:r>
            <a:r>
              <a:rPr lang="en-US" dirty="0" err="1"/>
              <a:t>tĩnh</a:t>
            </a:r>
            <a:r>
              <a:rPr lang="en-US" dirty="0"/>
              <a:t> </a:t>
            </a:r>
            <a:r>
              <a:rPr lang="en-US" dirty="0" err="1"/>
              <a:t>lặng</a:t>
            </a:r>
            <a:r>
              <a:rPr lang="en-US" dirty="0"/>
              <a:t>. </a:t>
            </a:r>
          </a:p>
        </p:txBody>
      </p:sp>
    </p:spTree>
    <p:extLst>
      <p:ext uri="{BB962C8B-B14F-4D97-AF65-F5344CB8AC3E}">
        <p14:creationId xmlns:p14="http://schemas.microsoft.com/office/powerpoint/2010/main" val="167904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pPr algn="ctr"/>
            <a:r>
              <a:rPr lang="en-US" sz="3600"/>
              <a:t>Tỏa nhiệt </a:t>
            </a:r>
          </a:p>
        </p:txBody>
      </p:sp>
      <p:sp>
        <p:nvSpPr>
          <p:cNvPr id="3" name="Content Placeholder 2"/>
          <p:cNvSpPr>
            <a:spLocks noGrp="1"/>
          </p:cNvSpPr>
          <p:nvPr>
            <p:ph idx="1"/>
          </p:nvPr>
        </p:nvSpPr>
        <p:spPr>
          <a:xfrm>
            <a:off x="479376" y="1229164"/>
            <a:ext cx="11449272" cy="4948802"/>
          </a:xfrm>
        </p:spPr>
        <p:txBody>
          <a:bodyPr/>
          <a:lstStyle/>
          <a:p>
            <a:r>
              <a:rPr lang="en-US"/>
              <a:t>Đối với Intel, nhiệt độ CPU cao góp phần làm nhiệt độ thùng máy và môi trường tăng lên. Người sử dụng cũng phải lưu ý đến vấn đề quạt tản nhiệt vì quạt tản nhiệt của Intel quay với tốc độ cao, đặc biệt là khi hoạt động vào ban đêm, tiếng ồn do hệ thống dùng Intel phát ra sẽ gây khó chịu đối với người dùng. </a:t>
            </a:r>
          </a:p>
          <a:p>
            <a:r>
              <a:rPr lang="en-US"/>
              <a:t>Tóm lại khi mua CPU thì ngoài việc cần chú ý các thông số về giá cả, công nghệ, tốc độ xử lý thì còn cần lưu ý đến loại socket để đảm bảo sự tương thích của các thiết bị khi lắp ráp. Vấn đề tỏa nhiệt ở Việt Nam là quan trọng cho nên cũng cần chú ý </a:t>
            </a:r>
          </a:p>
          <a:p>
            <a:pPr algn="just">
              <a:lnSpc>
                <a:spcPct val="150000"/>
              </a:lnSpc>
            </a:pPr>
            <a:endParaRPr lang="en-US" sz="3200" b="1" i="1">
              <a:solidFill>
                <a:srgbClr val="0070C0"/>
              </a:solidFill>
            </a:endParaRPr>
          </a:p>
        </p:txBody>
      </p:sp>
    </p:spTree>
    <p:extLst>
      <p:ext uri="{BB962C8B-B14F-4D97-AF65-F5344CB8AC3E}">
        <p14:creationId xmlns:p14="http://schemas.microsoft.com/office/powerpoint/2010/main" val="196562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Nội dung</a:t>
            </a:r>
            <a:endParaRPr lang="en-US"/>
          </a:p>
        </p:txBody>
      </p:sp>
      <p:sp>
        <p:nvSpPr>
          <p:cNvPr id="3" name="Content Placeholder 2"/>
          <p:cNvSpPr>
            <a:spLocks noGrp="1"/>
          </p:cNvSpPr>
          <p:nvPr>
            <p:ph idx="1"/>
          </p:nvPr>
        </p:nvSpPr>
        <p:spPr>
          <a:xfrm>
            <a:off x="1424929" y="1700808"/>
            <a:ext cx="10359703" cy="4285407"/>
          </a:xfrm>
        </p:spPr>
        <p:txBody>
          <a:bodyPr/>
          <a:lstStyle/>
          <a:p>
            <a:pPr>
              <a:lnSpc>
                <a:spcPct val="200000"/>
              </a:lnSpc>
              <a:buClr>
                <a:srgbClr val="00B050"/>
              </a:buClr>
              <a:buFont typeface="Wingdings" charset="2"/>
              <a:buChar char="v"/>
            </a:pPr>
            <a:r>
              <a:rPr lang="en-US"/>
              <a:t> Bộ vi xử lý CPU (Central Processing Unit)</a:t>
            </a:r>
          </a:p>
          <a:p>
            <a:pPr>
              <a:lnSpc>
                <a:spcPct val="200000"/>
              </a:lnSpc>
              <a:buClr>
                <a:srgbClr val="00B050"/>
              </a:buClr>
              <a:buFont typeface="Wingdings" charset="2"/>
              <a:buChar char="v"/>
            </a:pPr>
            <a:r>
              <a:rPr lang="en-US"/>
              <a:t> Các thông số quan trọng của bộ vi xử lý </a:t>
            </a:r>
          </a:p>
          <a:p>
            <a:pPr>
              <a:lnSpc>
                <a:spcPct val="200000"/>
              </a:lnSpc>
              <a:buClr>
                <a:srgbClr val="00B050"/>
              </a:buClr>
              <a:buFont typeface="Wingdings" charset="2"/>
              <a:buChar char="v"/>
            </a:pPr>
            <a:r>
              <a:rPr lang="en-US"/>
              <a:t> </a:t>
            </a:r>
            <a:r>
              <a:rPr lang="vi-VN"/>
              <a:t>Thông số tỏa nhiệt CPU</a:t>
            </a:r>
          </a:p>
          <a:p>
            <a:pPr>
              <a:lnSpc>
                <a:spcPct val="200000"/>
              </a:lnSpc>
              <a:buClr>
                <a:srgbClr val="00B050"/>
              </a:buClr>
              <a:buFont typeface="Wingdings" charset="2"/>
              <a:buChar char="v"/>
            </a:pPr>
            <a:r>
              <a:rPr lang="vi-VN"/>
              <a:t> Hoạt động của CPU</a:t>
            </a:r>
            <a:endParaRPr lang="en-US"/>
          </a:p>
          <a:p>
            <a:pPr>
              <a:buClr>
                <a:srgbClr val="00B050"/>
              </a:buClr>
              <a:buFont typeface="Wingdings" charset="2"/>
              <a:buChar char="v"/>
            </a:pPr>
            <a:endParaRPr lang="en-US"/>
          </a:p>
        </p:txBody>
      </p:sp>
    </p:spTree>
    <p:extLst>
      <p:ext uri="{BB962C8B-B14F-4D97-AF65-F5344CB8AC3E}">
        <p14:creationId xmlns:p14="http://schemas.microsoft.com/office/powerpoint/2010/main" val="17612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Siêu phân luồng: Hyper-Threading</a:t>
            </a:r>
          </a:p>
        </p:txBody>
      </p:sp>
      <p:sp>
        <p:nvSpPr>
          <p:cNvPr id="3" name="Content Placeholder 2"/>
          <p:cNvSpPr>
            <a:spLocks noGrp="1"/>
          </p:cNvSpPr>
          <p:nvPr>
            <p:ph idx="1"/>
          </p:nvPr>
        </p:nvSpPr>
        <p:spPr/>
        <p:txBody>
          <a:bodyPr/>
          <a:lstStyle/>
          <a:p>
            <a:r>
              <a:rPr lang="en-US"/>
              <a:t>Các CPU của Intel sử dụng 1 công nghệ có tên gọi là “siêu phân luồng”. Với công nghệ này, mỗi nhân vật lý tự nó báo với HĐH là 2 nhân logic. </a:t>
            </a:r>
          </a:p>
          <a:p>
            <a:r>
              <a:rPr lang="en-US"/>
              <a:t>Công nghệ này nhìn chung sẽ giúp cải tiến hiệu năng của chip trong 1 vài trường hợp, nhưng không có chuyện chip 4 nhân với siêu phân luồng sẽ cho hiệu năng ngang hay gần bằng với chip 8 nhân thực. Tuy nhiên, một vài tinh chỉnh sẽ giúp cho chip 4 nhân Hyper-Threading có thể chạy nhiều tác vụ hơn so với chip 4 nhân không được trang bị công nghệ này</a:t>
            </a:r>
          </a:p>
        </p:txBody>
      </p:sp>
    </p:spTree>
    <p:extLst>
      <p:ext uri="{BB962C8B-B14F-4D97-AF65-F5344CB8AC3E}">
        <p14:creationId xmlns:p14="http://schemas.microsoft.com/office/powerpoint/2010/main" val="175318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CU</a:t>
            </a:r>
          </a:p>
        </p:txBody>
      </p:sp>
      <p:sp>
        <p:nvSpPr>
          <p:cNvPr id="3" name="Content Placeholder 2"/>
          <p:cNvSpPr>
            <a:spLocks noGrp="1"/>
          </p:cNvSpPr>
          <p:nvPr>
            <p:ph idx="1"/>
          </p:nvPr>
        </p:nvSpPr>
        <p:spPr/>
        <p:txBody>
          <a:bodyPr/>
          <a:lstStyle/>
          <a:p>
            <a:pPr algn="just"/>
            <a:r>
              <a:rPr lang="en-US"/>
              <a:t>CU sinh tín hiệu điều khiển để:</a:t>
            </a:r>
          </a:p>
          <a:p>
            <a:pPr lvl="1" algn="just"/>
            <a:r>
              <a:rPr lang="en-US" sz="3200"/>
              <a:t>Chuyển dữ liệu để đọc/ ghi ra/ vào giữa thanh ghi và Bus</a:t>
            </a:r>
          </a:p>
          <a:p>
            <a:pPr lvl="1" algn="just"/>
            <a:r>
              <a:rPr lang="en-US" sz="3200"/>
              <a:t>Điều khiển ALU, read/ write vào bộ nhớ trong</a:t>
            </a:r>
          </a:p>
          <a:p>
            <a:pPr lvl="1" algn="just"/>
            <a:r>
              <a:rPr lang="en-US" sz="3200"/>
              <a:t>Điều khiển tính thực thi tuần tự của các lệnh</a:t>
            </a:r>
          </a:p>
          <a:p>
            <a:pPr algn="just"/>
            <a:r>
              <a:rPr lang="en-US"/>
              <a:t>Thiết kế CU</a:t>
            </a:r>
          </a:p>
          <a:p>
            <a:pPr lvl="1" algn="just"/>
            <a:r>
              <a:rPr lang="en-US" sz="3200"/>
              <a:t>Dùng mạch điện tử (hardwired control unit)</a:t>
            </a:r>
          </a:p>
          <a:p>
            <a:pPr lvl="1" algn="just"/>
            <a:r>
              <a:rPr lang="en-US" sz="3200"/>
              <a:t>Dùng vi chương trình (microprogrammed control unit)</a:t>
            </a:r>
          </a:p>
          <a:p>
            <a:pPr algn="just"/>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641246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 DÙNG MẠCH ĐIỆN TỬ</a:t>
            </a:r>
          </a:p>
        </p:txBody>
      </p:sp>
      <p:sp>
        <p:nvSpPr>
          <p:cNvPr id="3" name="Content Placeholder 2"/>
          <p:cNvSpPr>
            <a:spLocks noGrp="1"/>
          </p:cNvSpPr>
          <p:nvPr>
            <p:ph idx="1"/>
          </p:nvPr>
        </p:nvSpPr>
        <p:spPr>
          <a:xfrm>
            <a:off x="514350" y="1662113"/>
            <a:ext cx="11414297" cy="4756150"/>
          </a:xfrm>
        </p:spPr>
        <p:txBody>
          <a:bodyPr/>
          <a:lstStyle/>
          <a:p>
            <a:pPr algn="just"/>
            <a:r>
              <a:rPr lang="en-US"/>
              <a:t>Đặc điểm kỹ thuật: Dùng mạch lưu trữ các trạng thái quan trọng, là các trạng thái liên quan đến hoạt động máy tính</a:t>
            </a:r>
          </a:p>
          <a:p>
            <a:pPr algn="just"/>
            <a:r>
              <a:rPr lang="en-US"/>
              <a:t>Ưu điểm kỹ thuật</a:t>
            </a:r>
          </a:p>
          <a:p>
            <a:pPr lvl="1" algn="just"/>
            <a:r>
              <a:rPr lang="en-US" sz="3200"/>
              <a:t>Với các hệ thống có khả năng lưu trữ hữu hạn trạng thái: có thể cài đặt được kỹ thuật này</a:t>
            </a:r>
          </a:p>
          <a:p>
            <a:pPr lvl="1" algn="just"/>
            <a:r>
              <a:rPr lang="en-US" sz="3200"/>
              <a:t>Giúp hệ thống có khả năng tự quyết định khi chỉ biết 1 lượng giới hạn các trạng thái</a:t>
            </a:r>
          </a:p>
          <a:p>
            <a:pPr lvl="1" algn="just"/>
            <a:r>
              <a:rPr lang="en-US" sz="3200"/>
              <a:t>Đơn giản, hiệu quả với các lệnh chiều dài cố định hoặc đơn giản</a:t>
            </a:r>
          </a:p>
          <a:p>
            <a:pPr algn="just"/>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1363001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 DÙNG MẠCH ĐIỆN TỬ</a:t>
            </a:r>
          </a:p>
        </p:txBody>
      </p:sp>
      <p:sp>
        <p:nvSpPr>
          <p:cNvPr id="3" name="Text Placeholder 2"/>
          <p:cNvSpPr>
            <a:spLocks noGrp="1"/>
          </p:cNvSpPr>
          <p:nvPr>
            <p:ph type="body" sz="half" idx="1"/>
          </p:nvPr>
        </p:nvSpPr>
        <p:spPr>
          <a:xfrm>
            <a:off x="378373" y="1447800"/>
            <a:ext cx="5803462" cy="4876800"/>
          </a:xfrm>
        </p:spPr>
        <p:txBody>
          <a:bodyPr/>
          <a:lstStyle/>
          <a:p>
            <a:pPr algn="just">
              <a:lnSpc>
                <a:spcPct val="150000"/>
              </a:lnSpc>
            </a:pPr>
            <a:r>
              <a:rPr lang="en-US"/>
              <a:t>Dùng mạch điện tử để </a:t>
            </a:r>
            <a:r>
              <a:rPr lang="en-US" u="sng"/>
              <a:t>giải mã</a:t>
            </a:r>
            <a:r>
              <a:rPr lang="en-US"/>
              <a:t>, và </a:t>
            </a:r>
            <a:r>
              <a:rPr lang="en-US" u="sng"/>
              <a:t>sinh tín hiệu điều</a:t>
            </a:r>
            <a:r>
              <a:rPr lang="en-US"/>
              <a:t> khiển</a:t>
            </a:r>
          </a:p>
          <a:p>
            <a:pPr algn="just">
              <a:lnSpc>
                <a:spcPct val="150000"/>
              </a:lnSpc>
            </a:pPr>
            <a:r>
              <a:rPr lang="en-US"/>
              <a:t>Tốc độ: nhanh (tốc độ điện)</a:t>
            </a:r>
          </a:p>
          <a:p>
            <a:pPr algn="just">
              <a:lnSpc>
                <a:spcPct val="150000"/>
              </a:lnSpc>
            </a:pPr>
            <a:r>
              <a:rPr lang="en-US"/>
              <a:t>Kỹ thuật điều khiển đơn giản</a:t>
            </a:r>
          </a:p>
          <a:p>
            <a:pPr algn="just">
              <a:lnSpc>
                <a:spcPct val="150000"/>
              </a:lnSpc>
            </a:pPr>
            <a:r>
              <a:rPr lang="en-US"/>
              <a:t>Hữu hiệu khi lệnh có độ dài cố định</a:t>
            </a:r>
          </a:p>
        </p:txBody>
      </p:sp>
      <p:pic>
        <p:nvPicPr>
          <p:cNvPr id="6" name="Content Placeholder 4"/>
          <p:cNvPicPr>
            <a:picLocks noGrp="1" noChangeAspect="1"/>
          </p:cNvPicPr>
          <p:nvPr>
            <p:ph sz="half" idx="2"/>
          </p:nvPr>
        </p:nvPicPr>
        <p:blipFill rotWithShape="1">
          <a:blip r:embed="rId3"/>
          <a:srcRect l="27196" t="21648" r="20689" b="12770"/>
          <a:stretch/>
        </p:blipFill>
        <p:spPr>
          <a:xfrm>
            <a:off x="6181835" y="1432034"/>
            <a:ext cx="5362920" cy="4007069"/>
          </a:xfrm>
          <a:prstGeom prst="rect">
            <a:avLst/>
          </a:prstGeom>
        </p:spPr>
      </p:pic>
      <p:sp>
        <p:nvSpPr>
          <p:cNvPr id="7" name="TextBox 6"/>
          <p:cNvSpPr txBox="1"/>
          <p:nvPr/>
        </p:nvSpPr>
        <p:spPr>
          <a:xfrm>
            <a:off x="6638925" y="2228850"/>
            <a:ext cx="1343025" cy="923330"/>
          </a:xfrm>
          <a:prstGeom prst="rect">
            <a:avLst/>
          </a:prstGeom>
          <a:solidFill>
            <a:schemeClr val="tx1"/>
          </a:solidFill>
        </p:spPr>
        <p:txBody>
          <a:bodyPr wrap="square" rtlCol="0">
            <a:spAutoFit/>
          </a:bodyPr>
          <a:lstStyle/>
          <a:p>
            <a:pPr algn="ctr"/>
            <a:r>
              <a:rPr lang="en-US">
                <a:solidFill>
                  <a:schemeClr val="bg1">
                    <a:lumMod val="50000"/>
                  </a:schemeClr>
                </a:solidFill>
              </a:rPr>
              <a:t>Automate trạng thái hữu hạn</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1601255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 DÙNG VI CHƯƠNG TRÌNH</a:t>
            </a:r>
          </a:p>
        </p:txBody>
      </p:sp>
      <p:sp>
        <p:nvSpPr>
          <p:cNvPr id="3" name="Text Placeholder 2"/>
          <p:cNvSpPr>
            <a:spLocks noGrp="1"/>
          </p:cNvSpPr>
          <p:nvPr>
            <p:ph type="body" sz="half" idx="1"/>
          </p:nvPr>
        </p:nvSpPr>
        <p:spPr/>
        <p:txBody>
          <a:bodyPr/>
          <a:lstStyle/>
          <a:p>
            <a:r>
              <a:rPr lang="en-US"/>
              <a:t>Bộ nhớ vi chương trình: lưu trữ các vi chương trình</a:t>
            </a:r>
          </a:p>
          <a:p>
            <a:r>
              <a:rPr lang="en-US"/>
              <a:t>1 vi chương trình: 1 tập vi lệnh</a:t>
            </a:r>
          </a:p>
          <a:p>
            <a:r>
              <a:rPr lang="en-US"/>
              <a:t>1 vi lệnh là 1 vi thao tác</a:t>
            </a:r>
          </a:p>
          <a:p>
            <a:r>
              <a:rPr lang="en-US"/>
              <a:t>Để xong 1 lệnh: vi chương trình điều khiển thực hiện 1 tập vi lệnh</a:t>
            </a:r>
          </a:p>
        </p:txBody>
      </p:sp>
      <p:pic>
        <p:nvPicPr>
          <p:cNvPr id="6" name="Content Placeholder 5"/>
          <p:cNvPicPr>
            <a:picLocks noGrp="1" noChangeAspect="1"/>
          </p:cNvPicPr>
          <p:nvPr>
            <p:ph sz="half" idx="2"/>
          </p:nvPr>
        </p:nvPicPr>
        <p:blipFill rotWithShape="1">
          <a:blip r:embed="rId3"/>
          <a:srcRect l="32586" t="15680" r="24353" b="19637"/>
          <a:stretch/>
        </p:blipFill>
        <p:spPr>
          <a:xfrm>
            <a:off x="6265001" y="1544999"/>
            <a:ext cx="5249997" cy="4682402"/>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77080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 DÙNG VI CHƯƠNG TRÌNH</a:t>
            </a:r>
          </a:p>
        </p:txBody>
      </p:sp>
      <p:sp>
        <p:nvSpPr>
          <p:cNvPr id="3" name="Content Placeholder 2"/>
          <p:cNvSpPr>
            <a:spLocks noGrp="1"/>
          </p:cNvSpPr>
          <p:nvPr>
            <p:ph idx="1"/>
          </p:nvPr>
        </p:nvSpPr>
        <p:spPr/>
        <p:txBody>
          <a:bodyPr/>
          <a:lstStyle/>
          <a:p>
            <a:pPr algn="just"/>
            <a:r>
              <a:rPr lang="en-US"/>
              <a:t>Nhận xét kỹ thuật</a:t>
            </a:r>
          </a:p>
          <a:p>
            <a:pPr lvl="1" algn="just"/>
            <a:r>
              <a:rPr lang="en-US" sz="3200"/>
              <a:t>CU lúc này có tập lệnh cấu trúc phức tạp</a:t>
            </a:r>
          </a:p>
          <a:p>
            <a:pPr lvl="1" algn="just"/>
            <a:r>
              <a:rPr lang="en-US" sz="3200"/>
              <a:t>Tập lệnh có độ dài ngắn khác nhau</a:t>
            </a:r>
          </a:p>
          <a:p>
            <a:pPr lvl="1" algn="just"/>
            <a:r>
              <a:rPr lang="en-US" sz="3200"/>
              <a:t>Tốc độ xử lý: chậm hơn so với thiết kế dùng mạch điện tử</a:t>
            </a:r>
          </a:p>
          <a:p>
            <a:pPr lvl="1" algn="just"/>
            <a:r>
              <a:rPr lang="en-US" sz="3200"/>
              <a:t>Tuy kiến trúc sẽ trở nên phức tạp, nhưng kỹ thuật này được xem là đơn giản, hữu hiệu, dễ sửa lỗi trong quá trình thiết kế và nâng cấp</a:t>
            </a:r>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715874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34" name="Shape 134"/>
          <p:cNvSpPr txBox="1">
            <a:spLocks noGrp="1"/>
          </p:cNvSpPr>
          <p:nvPr>
            <p:ph type="body" idx="1"/>
          </p:nvPr>
        </p:nvSpPr>
        <p:spPr>
          <a:xfrm>
            <a:off x="191344" y="1600201"/>
            <a:ext cx="11377264"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marL="0" indent="0">
              <a:lnSpc>
                <a:spcPct val="150000"/>
              </a:lnSpc>
              <a:spcBef>
                <a:spcPts val="480"/>
              </a:spcBef>
              <a:buSzPct val="60416"/>
            </a:pPr>
            <a:r>
              <a:rPr lang="en-US">
                <a:solidFill>
                  <a:schemeClr val="tx1"/>
                </a:solidFill>
              </a:rPr>
              <a:t>Giai đoạn nạp: </a:t>
            </a:r>
          </a:p>
          <a:p>
            <a:pPr lvl="1" indent="-285750">
              <a:lnSpc>
                <a:spcPct val="150000"/>
              </a:lnSpc>
              <a:spcBef>
                <a:spcPts val="400"/>
              </a:spcBef>
              <a:buSzPct val="60000"/>
            </a:pPr>
            <a:r>
              <a:rPr lang="en-US" sz="3200">
                <a:solidFill>
                  <a:schemeClr val="tx1"/>
                </a:solidFill>
                <a:latin typeface="Arial"/>
                <a:ea typeface="Arial"/>
                <a:cs typeface="Arial"/>
                <a:sym typeface="Arial"/>
              </a:rPr>
              <a:t>Lấy lệnh và dữ liệu, đọc các lệnh của chương trình và dữ liệu cần thiết vào bộ xử lý.</a:t>
            </a:r>
          </a:p>
          <a:p>
            <a:pPr marL="0" indent="0">
              <a:lnSpc>
                <a:spcPct val="150000"/>
              </a:lnSpc>
              <a:spcBef>
                <a:spcPts val="480"/>
              </a:spcBef>
              <a:buSzPct val="60416"/>
            </a:pPr>
            <a:r>
              <a:rPr lang="en-US">
                <a:solidFill>
                  <a:schemeClr val="tx1"/>
                </a:solidFill>
              </a:rPr>
              <a:t>Giai đoạn giải mã:</a:t>
            </a:r>
          </a:p>
          <a:p>
            <a:pPr lvl="1" indent="-285750">
              <a:lnSpc>
                <a:spcPct val="150000"/>
              </a:lnSpc>
              <a:spcBef>
                <a:spcPts val="400"/>
              </a:spcBef>
              <a:buSzPct val="60000"/>
            </a:pPr>
            <a:r>
              <a:rPr lang="en-US" sz="3200">
                <a:solidFill>
                  <a:schemeClr val="tx1"/>
                </a:solidFill>
                <a:latin typeface="Arial"/>
                <a:ea typeface="Arial"/>
                <a:cs typeface="Arial"/>
                <a:sym typeface="Arial"/>
              </a:rPr>
              <a:t>Xác định mục đích của lệnh và chuyển nó đến phần cứng tương ứng.</a:t>
            </a:r>
          </a:p>
        </p:txBody>
      </p:sp>
    </p:spTree>
    <p:extLst>
      <p:ext uri="{BB962C8B-B14F-4D97-AF65-F5344CB8AC3E}">
        <p14:creationId xmlns:p14="http://schemas.microsoft.com/office/powerpoint/2010/main" val="2073633129"/>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34" name="Shape 134"/>
          <p:cNvSpPr txBox="1">
            <a:spLocks noGrp="1"/>
          </p:cNvSpPr>
          <p:nvPr>
            <p:ph type="body" idx="1"/>
          </p:nvPr>
        </p:nvSpPr>
        <p:spPr>
          <a:xfrm>
            <a:off x="191344" y="1600201"/>
            <a:ext cx="11377264"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marL="0" indent="0" algn="just">
              <a:spcBef>
                <a:spcPts val="480"/>
              </a:spcBef>
              <a:buSzPct val="60416"/>
            </a:pPr>
            <a:r>
              <a:rPr lang="en-US">
                <a:solidFill>
                  <a:schemeClr val="tx1"/>
                </a:solidFill>
              </a:rPr>
              <a:t>Giai đoạn thực thi:</a:t>
            </a:r>
          </a:p>
          <a:p>
            <a:pPr lvl="1" indent="-285750" algn="just">
              <a:spcBef>
                <a:spcPts val="400"/>
              </a:spcBef>
              <a:buSzPct val="60000"/>
            </a:pPr>
            <a:r>
              <a:rPr lang="en-US" sz="3200">
                <a:solidFill>
                  <a:schemeClr val="tx1"/>
                </a:solidFill>
                <a:latin typeface="Arial"/>
                <a:ea typeface="Arial"/>
                <a:cs typeface="Arial"/>
                <a:sym typeface="Arial"/>
              </a:rPr>
              <a:t>Có sự tham gia của phần cứng, với lệnh và dữ liệu đã được nạp sẵn, các lệnh sẽ được thực hiện. Quá trình này có thể gồm các tác vụ như cộng, chuyển bít hay nhân thập phân động.</a:t>
            </a:r>
          </a:p>
          <a:p>
            <a:pPr marL="0" indent="0" algn="just">
              <a:spcBef>
                <a:spcPts val="480"/>
              </a:spcBef>
              <a:buSzPct val="60416"/>
            </a:pPr>
            <a:r>
              <a:rPr lang="en-US">
                <a:solidFill>
                  <a:schemeClr val="tx1"/>
                </a:solidFill>
              </a:rPr>
              <a:t>Giai đoạn hoàn tất:</a:t>
            </a:r>
          </a:p>
          <a:p>
            <a:pPr lvl="1" indent="-285750" algn="just">
              <a:spcBef>
                <a:spcPts val="400"/>
              </a:spcBef>
              <a:buSzPct val="60000"/>
            </a:pPr>
            <a:r>
              <a:rPr lang="en-US" sz="3200">
                <a:solidFill>
                  <a:schemeClr val="tx1"/>
                </a:solidFill>
                <a:latin typeface="Arial"/>
                <a:ea typeface="Arial"/>
                <a:cs typeface="Arial"/>
                <a:sym typeface="Arial"/>
              </a:rPr>
              <a:t>Lấy kết quả của giai đoạn thực thi và đưa vào thanh ghi của bộ xử lý hay bộ nhớ chính. </a:t>
            </a:r>
          </a:p>
        </p:txBody>
      </p:sp>
    </p:spTree>
    <p:extLst>
      <p:ext uri="{BB962C8B-B14F-4D97-AF65-F5344CB8AC3E}">
        <p14:creationId xmlns:p14="http://schemas.microsoft.com/office/powerpoint/2010/main" val="2033373786"/>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40" name="Shape 140"/>
          <p:cNvSpPr txBox="1">
            <a:spLocks noGrp="1"/>
          </p:cNvSpPr>
          <p:nvPr>
            <p:ph type="body" idx="1"/>
          </p:nvPr>
        </p:nvSpPr>
        <p:spPr>
          <a:xfrm>
            <a:off x="335360" y="1052736"/>
            <a:ext cx="7632847"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marL="0" indent="0">
              <a:lnSpc>
                <a:spcPct val="90000"/>
              </a:lnSpc>
              <a:spcBef>
                <a:spcPts val="480"/>
              </a:spcBef>
              <a:buSzPct val="60416"/>
            </a:pPr>
            <a:r>
              <a:rPr lang="en-US" sz="2800"/>
              <a:t>Ví dụ: CPU thực hiện tính toán biểu thức: 2+3=5</a:t>
            </a:r>
          </a:p>
          <a:p>
            <a:pPr marL="0" indent="0">
              <a:lnSpc>
                <a:spcPct val="90000"/>
              </a:lnSpc>
              <a:spcBef>
                <a:spcPts val="480"/>
              </a:spcBef>
              <a:buSzPct val="60416"/>
            </a:pPr>
            <a:r>
              <a:rPr lang="en-US" sz="2800"/>
              <a:t>Các ký hiệu:</a:t>
            </a:r>
          </a:p>
          <a:p>
            <a:pPr lvl="1" indent="-285750">
              <a:lnSpc>
                <a:spcPct val="90000"/>
              </a:lnSpc>
              <a:spcBef>
                <a:spcPts val="400"/>
              </a:spcBef>
              <a:buSzPct val="60000"/>
            </a:pPr>
            <a:r>
              <a:rPr lang="en-US">
                <a:latin typeface="Arial"/>
                <a:ea typeface="Arial"/>
                <a:cs typeface="Arial"/>
                <a:sym typeface="Arial"/>
              </a:rPr>
              <a:t>PU (Prefetch Unit) </a:t>
            </a:r>
          </a:p>
          <a:p>
            <a:pPr lvl="2" indent="-228600">
              <a:lnSpc>
                <a:spcPct val="90000"/>
              </a:lnSpc>
              <a:spcBef>
                <a:spcPts val="360"/>
              </a:spcBef>
              <a:buSzPct val="61111"/>
            </a:pPr>
            <a:r>
              <a:rPr lang="en-US" sz="2800">
                <a:latin typeface="Arial"/>
                <a:ea typeface="Arial"/>
                <a:cs typeface="Arial"/>
                <a:sym typeface="Arial"/>
              </a:rPr>
              <a:t>Đơn vị nạp lệnh</a:t>
            </a:r>
          </a:p>
          <a:p>
            <a:pPr lvl="1" indent="-285750">
              <a:lnSpc>
                <a:spcPct val="90000"/>
              </a:lnSpc>
              <a:spcBef>
                <a:spcPts val="400"/>
              </a:spcBef>
              <a:buSzPct val="60000"/>
            </a:pPr>
            <a:r>
              <a:rPr lang="en-US">
                <a:latin typeface="Arial"/>
                <a:ea typeface="Arial"/>
                <a:cs typeface="Arial"/>
                <a:sym typeface="Arial"/>
              </a:rPr>
              <a:t>IC (Instruction Cache)</a:t>
            </a:r>
          </a:p>
          <a:p>
            <a:pPr lvl="2" indent="-228600">
              <a:lnSpc>
                <a:spcPct val="90000"/>
              </a:lnSpc>
              <a:spcBef>
                <a:spcPts val="360"/>
              </a:spcBef>
              <a:buSzPct val="61111"/>
            </a:pPr>
            <a:r>
              <a:rPr lang="en-US" sz="2800">
                <a:latin typeface="Arial"/>
                <a:ea typeface="Arial"/>
                <a:cs typeface="Arial"/>
                <a:sym typeface="Arial"/>
              </a:rPr>
              <a:t>Cache chỉ thị lệnh</a:t>
            </a:r>
          </a:p>
          <a:p>
            <a:pPr lvl="1" indent="-285750">
              <a:lnSpc>
                <a:spcPct val="90000"/>
              </a:lnSpc>
              <a:spcBef>
                <a:spcPts val="400"/>
              </a:spcBef>
              <a:buSzPct val="60000"/>
            </a:pPr>
            <a:r>
              <a:rPr lang="en-US">
                <a:latin typeface="Arial"/>
                <a:ea typeface="Arial"/>
                <a:cs typeface="Arial"/>
                <a:sym typeface="Arial"/>
              </a:rPr>
              <a:t>DU (Decode Unit) </a:t>
            </a:r>
          </a:p>
          <a:p>
            <a:pPr lvl="2" indent="-228600">
              <a:lnSpc>
                <a:spcPct val="90000"/>
              </a:lnSpc>
              <a:spcBef>
                <a:spcPts val="360"/>
              </a:spcBef>
              <a:buSzPct val="61111"/>
            </a:pPr>
            <a:r>
              <a:rPr lang="en-US" sz="2800">
                <a:latin typeface="Arial"/>
                <a:ea typeface="Arial"/>
                <a:cs typeface="Arial"/>
                <a:sym typeface="Arial"/>
              </a:rPr>
              <a:t>Đơn vị giải mã.</a:t>
            </a:r>
          </a:p>
          <a:p>
            <a:pPr lvl="1" indent="-285750">
              <a:lnSpc>
                <a:spcPct val="90000"/>
              </a:lnSpc>
              <a:spcBef>
                <a:spcPts val="400"/>
              </a:spcBef>
              <a:buSzPct val="60000"/>
            </a:pPr>
            <a:r>
              <a:rPr lang="en-US">
                <a:latin typeface="Arial"/>
                <a:ea typeface="Arial"/>
                <a:cs typeface="Arial"/>
                <a:sym typeface="Arial"/>
              </a:rPr>
              <a:t>CU (Control Unit) </a:t>
            </a:r>
          </a:p>
          <a:p>
            <a:pPr lvl="2" indent="-228600">
              <a:lnSpc>
                <a:spcPct val="90000"/>
              </a:lnSpc>
              <a:spcBef>
                <a:spcPts val="360"/>
              </a:spcBef>
              <a:buSzPct val="61111"/>
            </a:pPr>
            <a:r>
              <a:rPr lang="en-US" sz="2800">
                <a:latin typeface="Arial"/>
                <a:ea typeface="Arial"/>
                <a:cs typeface="Arial"/>
                <a:sym typeface="Arial"/>
              </a:rPr>
              <a:t>Đơn vị điều khiển</a:t>
            </a:r>
          </a:p>
          <a:p>
            <a:pPr lvl="1" indent="-285750">
              <a:lnSpc>
                <a:spcPct val="90000"/>
              </a:lnSpc>
              <a:spcBef>
                <a:spcPts val="400"/>
              </a:spcBef>
              <a:buSzPct val="60000"/>
            </a:pPr>
            <a:r>
              <a:rPr lang="en-US">
                <a:latin typeface="Arial"/>
                <a:ea typeface="Arial"/>
                <a:cs typeface="Arial"/>
                <a:sym typeface="Arial"/>
              </a:rPr>
              <a:t>DC(Data cache)</a:t>
            </a:r>
          </a:p>
          <a:p>
            <a:pPr lvl="2" indent="-228600">
              <a:lnSpc>
                <a:spcPct val="90000"/>
              </a:lnSpc>
              <a:spcBef>
                <a:spcPts val="360"/>
              </a:spcBef>
              <a:buSzPct val="61111"/>
            </a:pPr>
            <a:r>
              <a:rPr lang="en-US" sz="2800">
                <a:latin typeface="Arial"/>
                <a:ea typeface="Arial"/>
                <a:cs typeface="Arial"/>
                <a:sym typeface="Arial"/>
              </a:rPr>
              <a:t>Cache dữ liệu</a:t>
            </a:r>
          </a:p>
        </p:txBody>
      </p:sp>
      <p:pic>
        <p:nvPicPr>
          <p:cNvPr id="141" name="Shape 141"/>
          <p:cNvPicPr preferRelativeResize="0"/>
          <p:nvPr/>
        </p:nvPicPr>
        <p:blipFill>
          <a:blip r:embed="rId3">
            <a:alphaModFix/>
          </a:blip>
          <a:stretch>
            <a:fillRect/>
          </a:stretch>
        </p:blipFill>
        <p:spPr>
          <a:xfrm>
            <a:off x="7032104" y="1739935"/>
            <a:ext cx="4686920" cy="4648200"/>
          </a:xfrm>
          <a:prstGeom prst="rect">
            <a:avLst/>
          </a:prstGeom>
          <a:noFill/>
          <a:ln>
            <a:noFill/>
          </a:ln>
        </p:spPr>
      </p:pic>
    </p:spTree>
    <p:extLst>
      <p:ext uri="{BB962C8B-B14F-4D97-AF65-F5344CB8AC3E}">
        <p14:creationId xmlns:p14="http://schemas.microsoft.com/office/powerpoint/2010/main" val="1186140901"/>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47" name="Shape 147"/>
          <p:cNvSpPr txBox="1">
            <a:spLocks noGrp="1"/>
          </p:cNvSpPr>
          <p:nvPr>
            <p:ph type="body" idx="1"/>
          </p:nvPr>
        </p:nvSpPr>
        <p:spPr>
          <a:xfrm>
            <a:off x="0" y="1268760"/>
            <a:ext cx="5900464"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marL="0" indent="0">
              <a:spcBef>
                <a:spcPts val="480"/>
              </a:spcBef>
              <a:buSzPct val="60416"/>
            </a:pPr>
            <a:r>
              <a:rPr lang="en-US" sz="2800"/>
              <a:t>Bước 1: Nhấn phím ‘2’</a:t>
            </a:r>
          </a:p>
          <a:p>
            <a:pPr lvl="1" indent="-285750">
              <a:spcBef>
                <a:spcPts val="400"/>
              </a:spcBef>
              <a:buSzPct val="60000"/>
            </a:pPr>
            <a:r>
              <a:rPr lang="en-US">
                <a:latin typeface="Arial"/>
                <a:ea typeface="Arial"/>
                <a:cs typeface="Arial"/>
                <a:sym typeface="Arial"/>
              </a:rPr>
              <a:t>Phát tín hiệu đến Đơn vị nạp lệnh </a:t>
            </a:r>
          </a:p>
          <a:p>
            <a:pPr lvl="1" indent="-285750">
              <a:spcBef>
                <a:spcPts val="400"/>
              </a:spcBef>
              <a:buSzPct val="60000"/>
            </a:pPr>
            <a:r>
              <a:rPr lang="en-US">
                <a:latin typeface="Arial"/>
                <a:ea typeface="Arial"/>
                <a:cs typeface="Arial"/>
                <a:sym typeface="Arial"/>
              </a:rPr>
              <a:t>Phát tín hiệu đến cache chỉ thị lệnh </a:t>
            </a:r>
          </a:p>
          <a:p>
            <a:pPr lvl="1" indent="-285750">
              <a:spcBef>
                <a:spcPts val="400"/>
              </a:spcBef>
              <a:buSzPct val="60000"/>
            </a:pPr>
            <a:r>
              <a:rPr lang="en-US">
                <a:latin typeface="Arial"/>
                <a:ea typeface="Arial"/>
                <a:cs typeface="Arial"/>
                <a:sym typeface="Arial"/>
              </a:rPr>
              <a:t>Cache chỉ thị lệnh chứa dữ liệu 2=X</a:t>
            </a:r>
          </a:p>
          <a:p>
            <a:pPr lvl="2" indent="-228600">
              <a:spcBef>
                <a:spcPts val="360"/>
              </a:spcBef>
              <a:buSzPct val="61111"/>
            </a:pPr>
            <a:r>
              <a:rPr lang="en-US" sz="2800">
                <a:latin typeface="Arial"/>
                <a:ea typeface="Arial"/>
                <a:cs typeface="Arial"/>
                <a:sym typeface="Arial"/>
              </a:rPr>
              <a:t>Dữ liệu mới từ bộ nhớ chính được đưa vào vi xử lý thông qua các BUS; được lưu trữ vào IC, khi đó, dữ liệu được gán một mã ‘2=X’.</a:t>
            </a:r>
          </a:p>
        </p:txBody>
      </p:sp>
      <p:pic>
        <p:nvPicPr>
          <p:cNvPr id="148" name="Shape 148"/>
          <p:cNvPicPr preferRelativeResize="0"/>
          <p:nvPr/>
        </p:nvPicPr>
        <p:blipFill>
          <a:blip r:embed="rId3">
            <a:alphaModFix/>
          </a:blip>
          <a:stretch>
            <a:fillRect/>
          </a:stretch>
        </p:blipFill>
        <p:spPr>
          <a:xfrm>
            <a:off x="5900464" y="1146520"/>
            <a:ext cx="5884168" cy="5378823"/>
          </a:xfrm>
          <a:prstGeom prst="rect">
            <a:avLst/>
          </a:prstGeom>
          <a:noFill/>
          <a:ln>
            <a:noFill/>
          </a:ln>
        </p:spPr>
      </p:pic>
    </p:spTree>
    <p:extLst>
      <p:ext uri="{BB962C8B-B14F-4D97-AF65-F5344CB8AC3E}">
        <p14:creationId xmlns:p14="http://schemas.microsoft.com/office/powerpoint/2010/main" val="116754889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pPr algn="ctr"/>
            <a:r>
              <a:rPr lang="en-US" sz="3600"/>
              <a:t>Central Processing Unit - </a:t>
            </a:r>
            <a:r>
              <a:rPr lang="vi-VN" sz="3600"/>
              <a:t>CPU</a:t>
            </a:r>
            <a:endParaRPr lang="en-US" sz="3600"/>
          </a:p>
        </p:txBody>
      </p:sp>
      <p:sp>
        <p:nvSpPr>
          <p:cNvPr id="3" name="Content Placeholder 2"/>
          <p:cNvSpPr>
            <a:spLocks noGrp="1"/>
          </p:cNvSpPr>
          <p:nvPr>
            <p:ph idx="1"/>
          </p:nvPr>
        </p:nvSpPr>
        <p:spPr>
          <a:xfrm>
            <a:off x="407368" y="1576542"/>
            <a:ext cx="7992888" cy="2952329"/>
          </a:xfrm>
        </p:spPr>
        <p:txBody>
          <a:bodyPr/>
          <a:lstStyle/>
          <a:p>
            <a:pPr marL="0" indent="0" algn="just" eaLnBrk="0" hangingPunct="0">
              <a:lnSpc>
                <a:spcPct val="150000"/>
              </a:lnSpc>
              <a:spcBef>
                <a:spcPct val="30000"/>
              </a:spcBef>
              <a:buNone/>
              <a:defRPr/>
            </a:pPr>
            <a:r>
              <a:rPr lang="en-US" sz="2800" dirty="0" err="1"/>
              <a:t>Bộ</a:t>
            </a:r>
            <a:r>
              <a:rPr lang="en-US" sz="2800" dirty="0"/>
              <a:t> vi </a:t>
            </a:r>
            <a:r>
              <a:rPr lang="en-US" sz="2800" dirty="0" err="1"/>
              <a:t>xư</a:t>
            </a:r>
            <a:r>
              <a:rPr lang="en-US" sz="2800" dirty="0"/>
              <a:t>̉ </a:t>
            </a:r>
            <a:r>
              <a:rPr lang="en-US" sz="2800" dirty="0" err="1"/>
              <a:t>lý</a:t>
            </a:r>
            <a:r>
              <a:rPr lang="en-US" sz="2800" dirty="0"/>
              <a:t> CPU (Central Processing Unit) </a:t>
            </a:r>
            <a:r>
              <a:rPr lang="en-US" sz="2800" dirty="0" err="1"/>
              <a:t>là</a:t>
            </a:r>
            <a:r>
              <a:rPr lang="en-US" sz="2800" dirty="0"/>
              <a:t> </a:t>
            </a:r>
            <a:r>
              <a:rPr lang="en-US" sz="2800" dirty="0" err="1"/>
              <a:t>cốt</a:t>
            </a:r>
            <a:r>
              <a:rPr lang="en-US" sz="2800" dirty="0"/>
              <a:t> </a:t>
            </a:r>
            <a:r>
              <a:rPr lang="en-US" sz="2800" dirty="0" err="1"/>
              <a:t>lõi</a:t>
            </a:r>
            <a:r>
              <a:rPr lang="en-US" sz="2800" dirty="0"/>
              <a:t> </a:t>
            </a:r>
            <a:r>
              <a:rPr lang="en-US" sz="2800" dirty="0" err="1"/>
              <a:t>của</a:t>
            </a:r>
            <a:r>
              <a:rPr lang="en-US" sz="2800" dirty="0"/>
              <a:t> </a:t>
            </a:r>
            <a:r>
              <a:rPr lang="en-US" sz="2800" dirty="0" err="1"/>
              <a:t>một</a:t>
            </a:r>
            <a:r>
              <a:rPr lang="en-US" sz="2800" dirty="0"/>
              <a:t> </a:t>
            </a:r>
            <a:r>
              <a:rPr lang="en-US" sz="2800" dirty="0" err="1"/>
              <a:t>máy</a:t>
            </a:r>
            <a:r>
              <a:rPr lang="en-US" sz="2800" dirty="0"/>
              <a:t> vi </a:t>
            </a:r>
            <a:r>
              <a:rPr lang="en-US" sz="2800" dirty="0" err="1"/>
              <a:t>tính</a:t>
            </a:r>
            <a:r>
              <a:rPr lang="en-US" sz="2800" dirty="0"/>
              <a:t>. </a:t>
            </a:r>
          </a:p>
          <a:p>
            <a:pPr marL="0" indent="0" algn="just" eaLnBrk="0" hangingPunct="0">
              <a:lnSpc>
                <a:spcPct val="150000"/>
              </a:lnSpc>
              <a:spcBef>
                <a:spcPct val="30000"/>
              </a:spcBef>
              <a:buNone/>
              <a:defRPr/>
            </a:pPr>
            <a:r>
              <a:rPr lang="en-US" sz="2800" dirty="0" err="1"/>
              <a:t>Những</a:t>
            </a:r>
            <a:r>
              <a:rPr lang="en-US" sz="2800" dirty="0"/>
              <a:t> </a:t>
            </a:r>
            <a:r>
              <a:rPr lang="en-US" sz="2800" dirty="0" err="1"/>
              <a:t>bộ</a:t>
            </a:r>
            <a:r>
              <a:rPr lang="en-US" sz="2800" dirty="0"/>
              <a:t> vi </a:t>
            </a:r>
            <a:r>
              <a:rPr lang="en-US" sz="2800" dirty="0" err="1"/>
              <a:t>xư</a:t>
            </a:r>
            <a:r>
              <a:rPr lang="en-US" sz="2800" dirty="0"/>
              <a:t>̉ </a:t>
            </a:r>
            <a:r>
              <a:rPr lang="en-US" sz="2800" dirty="0" err="1"/>
              <a:t>lý</a:t>
            </a:r>
            <a:r>
              <a:rPr lang="en-US" sz="2800" dirty="0"/>
              <a:t> </a:t>
            </a:r>
            <a:r>
              <a:rPr lang="en-US" sz="2800" dirty="0" err="1"/>
              <a:t>tương</a:t>
            </a:r>
            <a:r>
              <a:rPr lang="en-US" sz="2800" dirty="0"/>
              <a:t> </a:t>
            </a:r>
            <a:r>
              <a:rPr lang="en-US" sz="2800" dirty="0" err="1"/>
              <a:t>thích</a:t>
            </a:r>
            <a:r>
              <a:rPr lang="en-US" sz="2800" dirty="0"/>
              <a:t> </a:t>
            </a:r>
            <a:r>
              <a:rPr lang="en-US" sz="2800" dirty="0" err="1"/>
              <a:t>của</a:t>
            </a:r>
            <a:r>
              <a:rPr lang="en-US" sz="2800" dirty="0"/>
              <a:t> </a:t>
            </a:r>
            <a:r>
              <a:rPr lang="en-US" sz="2800" dirty="0" err="1"/>
              <a:t>các</a:t>
            </a:r>
            <a:r>
              <a:rPr lang="en-US" sz="2800" dirty="0"/>
              <a:t> </a:t>
            </a:r>
            <a:r>
              <a:rPr lang="en-US" sz="2800" dirty="0" err="1"/>
              <a:t>hãng</a:t>
            </a:r>
            <a:r>
              <a:rPr lang="en-US" sz="2800" dirty="0"/>
              <a:t> </a:t>
            </a:r>
            <a:r>
              <a:rPr lang="en-US" sz="2800" dirty="0" err="1"/>
              <a:t>khác</a:t>
            </a:r>
            <a:r>
              <a:rPr lang="en-US" sz="2800" dirty="0"/>
              <a:t> </a:t>
            </a:r>
            <a:r>
              <a:rPr lang="en-US" sz="2800" dirty="0" err="1"/>
              <a:t>như</a:t>
            </a:r>
            <a:r>
              <a:rPr lang="en-US" sz="2800" dirty="0"/>
              <a:t> AMD </a:t>
            </a:r>
            <a:r>
              <a:rPr lang="en-US" sz="2800" dirty="0" err="1"/>
              <a:t>có</a:t>
            </a:r>
            <a:r>
              <a:rPr lang="en-US" sz="2800" dirty="0"/>
              <a:t> </a:t>
            </a:r>
            <a:r>
              <a:rPr lang="en-US" sz="2800" dirty="0" err="1"/>
              <a:t>cách</a:t>
            </a:r>
            <a:r>
              <a:rPr lang="en-US" sz="2800" dirty="0"/>
              <a:t> </a:t>
            </a:r>
            <a:r>
              <a:rPr lang="en-US" sz="2800" dirty="0" err="1"/>
              <a:t>phân</a:t>
            </a:r>
            <a:r>
              <a:rPr lang="en-US" sz="2800" dirty="0"/>
              <a:t> </a:t>
            </a:r>
            <a:r>
              <a:rPr lang="en-US" sz="2800" dirty="0" err="1"/>
              <a:t>bô</a:t>
            </a:r>
            <a:r>
              <a:rPr lang="en-US" sz="2800" dirty="0"/>
              <a:t>́ </a:t>
            </a:r>
            <a:r>
              <a:rPr lang="en-US" sz="2800" dirty="0" err="1"/>
              <a:t>chân</a:t>
            </a:r>
            <a:r>
              <a:rPr lang="en-US" sz="2800" dirty="0"/>
              <a:t> vi </a:t>
            </a:r>
            <a:r>
              <a:rPr lang="en-US" sz="2800" dirty="0" err="1"/>
              <a:t>mạch</a:t>
            </a:r>
            <a:r>
              <a:rPr lang="en-US" sz="2800" dirty="0"/>
              <a:t> </a:t>
            </a:r>
            <a:r>
              <a:rPr lang="en-US" sz="2800" dirty="0" err="1"/>
              <a:t>và</a:t>
            </a:r>
            <a:r>
              <a:rPr lang="en-US" sz="2800" dirty="0"/>
              <a:t> </a:t>
            </a:r>
            <a:r>
              <a:rPr lang="en-US" sz="2800" dirty="0" err="1"/>
              <a:t>hoạt</a:t>
            </a:r>
            <a:r>
              <a:rPr lang="en-US" sz="2800" dirty="0"/>
              <a:t> </a:t>
            </a:r>
            <a:r>
              <a:rPr lang="en-US" sz="2800" dirty="0" err="1"/>
              <a:t>động</a:t>
            </a:r>
            <a:r>
              <a:rPr lang="en-US" sz="2800" dirty="0"/>
              <a:t> </a:t>
            </a:r>
            <a:r>
              <a:rPr lang="en-US" sz="2800" dirty="0" err="1"/>
              <a:t>tương</a:t>
            </a:r>
            <a:r>
              <a:rPr lang="en-US" sz="2800" dirty="0"/>
              <a:t> </a:t>
            </a:r>
            <a:r>
              <a:rPr lang="en-US" sz="2800" dirty="0" err="1"/>
              <a:t>thích</a:t>
            </a:r>
            <a:r>
              <a:rPr lang="en-US" sz="2800" dirty="0"/>
              <a:t> </a:t>
            </a:r>
            <a:r>
              <a:rPr lang="en-US" sz="2800" dirty="0" err="1"/>
              <a:t>với</a:t>
            </a:r>
            <a:r>
              <a:rPr lang="en-US" sz="2800" dirty="0"/>
              <a:t> </a:t>
            </a:r>
            <a:r>
              <a:rPr lang="en-US" sz="2800" dirty="0" err="1"/>
              <a:t>xư</a:t>
            </a:r>
            <a:r>
              <a:rPr lang="en-US" sz="2800" dirty="0"/>
              <a:t>̉ </a:t>
            </a:r>
            <a:r>
              <a:rPr lang="en-US" sz="2800" dirty="0" err="1"/>
              <a:t>lý</a:t>
            </a:r>
            <a:r>
              <a:rPr lang="en-US" sz="2800" dirty="0"/>
              <a:t> </a:t>
            </a:r>
            <a:r>
              <a:rPr lang="en-US" sz="2800" dirty="0" err="1"/>
              <a:t>của</a:t>
            </a:r>
            <a:r>
              <a:rPr lang="en-US" sz="2800" dirty="0"/>
              <a:t> Intel… </a:t>
            </a:r>
          </a:p>
          <a:p>
            <a:pPr algn="just" eaLnBrk="0" hangingPunct="0">
              <a:lnSpc>
                <a:spcPct val="150000"/>
              </a:lnSpc>
              <a:spcBef>
                <a:spcPct val="30000"/>
              </a:spcBef>
              <a:buFont typeface="Symbol" charset="2"/>
              <a:buChar char="Þ"/>
              <a:defRPr/>
            </a:pPr>
            <a:r>
              <a:rPr lang="en-US" sz="2800" b="1" i="1" dirty="0">
                <a:solidFill>
                  <a:srgbClr val="FF0000"/>
                </a:solidFill>
              </a:rPr>
              <a:t> </a:t>
            </a:r>
            <a:r>
              <a:rPr lang="en-US" sz="2800" b="1" i="1" dirty="0" err="1">
                <a:solidFill>
                  <a:srgbClr val="FF0000"/>
                </a:solidFill>
              </a:rPr>
              <a:t>chúng</a:t>
            </a:r>
            <a:r>
              <a:rPr lang="en-US" sz="2800" b="1" i="1" dirty="0">
                <a:solidFill>
                  <a:srgbClr val="FF0000"/>
                </a:solidFill>
              </a:rPr>
              <a:t> ta sẽ chỉ </a:t>
            </a:r>
            <a:r>
              <a:rPr lang="en-US" sz="2800" b="1" i="1" dirty="0" err="1">
                <a:solidFill>
                  <a:srgbClr val="FF0000"/>
                </a:solidFill>
              </a:rPr>
              <a:t>nói</a:t>
            </a:r>
            <a:r>
              <a:rPr lang="en-US" sz="2800" b="1" i="1" dirty="0">
                <a:solidFill>
                  <a:srgbClr val="FF0000"/>
                </a:solidFill>
              </a:rPr>
              <a:t> </a:t>
            </a:r>
            <a:r>
              <a:rPr lang="en-US" sz="2800" b="1" i="1" dirty="0" err="1">
                <a:solidFill>
                  <a:srgbClr val="FF0000"/>
                </a:solidFill>
              </a:rPr>
              <a:t>đến</a:t>
            </a:r>
            <a:r>
              <a:rPr lang="en-US" sz="2800" b="1" i="1" dirty="0">
                <a:solidFill>
                  <a:srgbClr val="FF0000"/>
                </a:solidFill>
              </a:rPr>
              <a:t> vi </a:t>
            </a:r>
            <a:r>
              <a:rPr lang="en-US" sz="2800" b="1" i="1" dirty="0" err="1">
                <a:solidFill>
                  <a:srgbClr val="FF0000"/>
                </a:solidFill>
              </a:rPr>
              <a:t>xư</a:t>
            </a:r>
            <a:r>
              <a:rPr lang="en-US" sz="2800" b="1" i="1" dirty="0">
                <a:solidFill>
                  <a:srgbClr val="FF0000"/>
                </a:solidFill>
              </a:rPr>
              <a:t>̉ </a:t>
            </a:r>
            <a:r>
              <a:rPr lang="en-US" sz="2800" b="1" i="1" dirty="0" err="1">
                <a:solidFill>
                  <a:srgbClr val="FF0000"/>
                </a:solidFill>
              </a:rPr>
              <a:t>lý</a:t>
            </a:r>
            <a:r>
              <a:rPr lang="en-US" sz="2800" b="1" i="1" dirty="0">
                <a:solidFill>
                  <a:srgbClr val="FF0000"/>
                </a:solidFill>
              </a:rPr>
              <a:t> </a:t>
            </a:r>
            <a:r>
              <a:rPr lang="en-US" sz="2800" b="1" i="1" dirty="0" err="1">
                <a:solidFill>
                  <a:srgbClr val="FF0000"/>
                </a:solidFill>
              </a:rPr>
              <a:t>của</a:t>
            </a:r>
            <a:r>
              <a:rPr lang="en-US" sz="2800" b="1" i="1" dirty="0">
                <a:solidFill>
                  <a:srgbClr val="FF0000"/>
                </a:solidFill>
              </a:rPr>
              <a:t> Intel, </a:t>
            </a:r>
            <a:r>
              <a:rPr lang="en-US" sz="2800" b="1" i="1" dirty="0" err="1">
                <a:solidFill>
                  <a:srgbClr val="FF0000"/>
                </a:solidFill>
              </a:rPr>
              <a:t>hãng</a:t>
            </a:r>
            <a:r>
              <a:rPr lang="en-US" sz="2800" b="1" i="1" dirty="0">
                <a:solidFill>
                  <a:srgbClr val="FF0000"/>
                </a:solidFill>
              </a:rPr>
              <a:t> </a:t>
            </a:r>
            <a:r>
              <a:rPr lang="en-US" sz="2800" b="1" i="1" dirty="0" err="1">
                <a:solidFill>
                  <a:srgbClr val="FF0000"/>
                </a:solidFill>
              </a:rPr>
              <a:t>chiếm</a:t>
            </a:r>
            <a:r>
              <a:rPr lang="en-US" sz="2800" b="1" i="1" dirty="0">
                <a:solidFill>
                  <a:srgbClr val="FF0000"/>
                </a:solidFill>
              </a:rPr>
              <a:t> </a:t>
            </a:r>
            <a:r>
              <a:rPr lang="en-US" sz="2800" b="1" i="1" dirty="0" err="1">
                <a:solidFill>
                  <a:srgbClr val="FF0000"/>
                </a:solidFill>
              </a:rPr>
              <a:t>thi</a:t>
            </a:r>
            <a:r>
              <a:rPr lang="en-US" sz="2800" b="1" i="1" dirty="0">
                <a:solidFill>
                  <a:srgbClr val="FF0000"/>
                </a:solidFill>
              </a:rPr>
              <a:t>̣ </a:t>
            </a:r>
            <a:r>
              <a:rPr lang="en-US" sz="2800" b="1" i="1" dirty="0" err="1">
                <a:solidFill>
                  <a:srgbClr val="FF0000"/>
                </a:solidFill>
              </a:rPr>
              <a:t>phần</a:t>
            </a:r>
            <a:r>
              <a:rPr lang="en-US" sz="2800" b="1" i="1" dirty="0">
                <a:solidFill>
                  <a:srgbClr val="FF0000"/>
                </a:solidFill>
              </a:rPr>
              <a:t> </a:t>
            </a:r>
            <a:r>
              <a:rPr lang="en-US" sz="2800" b="1" i="1" dirty="0" err="1">
                <a:solidFill>
                  <a:srgbClr val="FF0000"/>
                </a:solidFill>
              </a:rPr>
              <a:t>lớn</a:t>
            </a:r>
            <a:r>
              <a:rPr lang="en-US" sz="2800" b="1" i="1" dirty="0">
                <a:solidFill>
                  <a:srgbClr val="FF0000"/>
                </a:solidFill>
              </a:rPr>
              <a:t> </a:t>
            </a:r>
            <a:r>
              <a:rPr lang="en-US" sz="2800" b="1" i="1" dirty="0" err="1">
                <a:solidFill>
                  <a:srgbClr val="FF0000"/>
                </a:solidFill>
              </a:rPr>
              <a:t>nhất</a:t>
            </a:r>
            <a:r>
              <a:rPr lang="en-US" sz="2800" b="1" i="1" dirty="0">
                <a:solidFill>
                  <a:srgbClr val="FF0000"/>
                </a:solidFill>
              </a:rPr>
              <a:t> </a:t>
            </a:r>
            <a:r>
              <a:rPr lang="en-US" sz="2800" b="1" i="1" dirty="0" err="1">
                <a:solidFill>
                  <a:srgbClr val="FF0000"/>
                </a:solidFill>
              </a:rPr>
              <a:t>thê</a:t>
            </a:r>
            <a:r>
              <a:rPr lang="en-US" sz="2800" b="1" i="1" dirty="0">
                <a:solidFill>
                  <a:srgbClr val="FF0000"/>
                </a:solidFill>
              </a:rPr>
              <a:t>́ </a:t>
            </a:r>
            <a:r>
              <a:rPr lang="en-US" sz="2800" b="1" i="1" dirty="0" err="1">
                <a:solidFill>
                  <a:srgbClr val="FF0000"/>
                </a:solidFill>
              </a:rPr>
              <a:t>giới</a:t>
            </a:r>
            <a:r>
              <a:rPr lang="en-US" sz="2800" b="1" i="1" dirty="0">
                <a:solidFill>
                  <a:srgbClr val="FF0000"/>
                </a:solidFill>
              </a:rPr>
              <a:t> </a:t>
            </a:r>
            <a:r>
              <a:rPr lang="en-US" sz="2800" b="1" i="1" dirty="0" err="1">
                <a:solidFill>
                  <a:srgbClr val="FF0000"/>
                </a:solidFill>
              </a:rPr>
              <a:t>vê</a:t>
            </a:r>
            <a:r>
              <a:rPr lang="en-US" sz="2800" b="1" i="1" dirty="0">
                <a:solidFill>
                  <a:srgbClr val="FF0000"/>
                </a:solidFill>
              </a:rPr>
              <a:t>̀ CPU.</a:t>
            </a:r>
          </a:p>
          <a:p>
            <a:pPr marL="0" indent="0" algn="just" eaLnBrk="0" hangingPunct="0">
              <a:lnSpc>
                <a:spcPct val="150000"/>
              </a:lnSpc>
              <a:spcBef>
                <a:spcPct val="30000"/>
              </a:spcBef>
              <a:buNone/>
              <a:defRPr/>
            </a:pPr>
            <a:endParaRPr lang="en-US" sz="2800" dirty="0"/>
          </a:p>
          <a:p>
            <a:pPr marL="0" indent="0" algn="just">
              <a:lnSpc>
                <a:spcPct val="150000"/>
              </a:lnSpc>
              <a:buNone/>
            </a:pPr>
            <a:endParaRPr lang="en-US" sz="2800" dirty="0">
              <a:latin typeface="Arial" charset="0"/>
              <a:cs typeface="Arial" charset="0"/>
            </a:endParaRPr>
          </a:p>
        </p:txBody>
      </p:sp>
      <p:pic>
        <p:nvPicPr>
          <p:cNvPr id="6" name="Picture 5"/>
          <p:cNvPicPr>
            <a:picLocks noChangeAspect="1"/>
          </p:cNvPicPr>
          <p:nvPr/>
        </p:nvPicPr>
        <p:blipFill>
          <a:blip r:embed="rId3"/>
          <a:stretch>
            <a:fillRect/>
          </a:stretch>
        </p:blipFill>
        <p:spPr>
          <a:xfrm>
            <a:off x="8256240" y="1988840"/>
            <a:ext cx="3836755" cy="3337977"/>
          </a:xfrm>
          <a:prstGeom prst="rect">
            <a:avLst/>
          </a:prstGeom>
        </p:spPr>
      </p:pic>
    </p:spTree>
    <p:extLst>
      <p:ext uri="{BB962C8B-B14F-4D97-AF65-F5344CB8AC3E}">
        <p14:creationId xmlns:p14="http://schemas.microsoft.com/office/powerpoint/2010/main" val="1472576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54" name="Shape 154"/>
          <p:cNvSpPr txBox="1">
            <a:spLocks noGrp="1"/>
          </p:cNvSpPr>
          <p:nvPr>
            <p:ph type="body" idx="1"/>
          </p:nvPr>
        </p:nvSpPr>
        <p:spPr>
          <a:xfrm>
            <a:off x="119337" y="1600201"/>
            <a:ext cx="5040559"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lvl="1" indent="-285750">
              <a:spcBef>
                <a:spcPts val="480"/>
              </a:spcBef>
              <a:buSzPct val="60416"/>
            </a:pPr>
            <a:r>
              <a:rPr lang="en-US" sz="3200">
                <a:latin typeface="Arial"/>
                <a:ea typeface="Arial"/>
                <a:cs typeface="Arial"/>
                <a:sym typeface="Arial"/>
              </a:rPr>
              <a:t>IC cung cấp bản sao dữ liệu ‘2=X’ tới PU và DU để xử lý.</a:t>
            </a:r>
          </a:p>
          <a:p>
            <a:pPr lvl="1" indent="-285750">
              <a:spcBef>
                <a:spcPts val="480"/>
              </a:spcBef>
              <a:buSzPct val="60416"/>
            </a:pPr>
            <a:r>
              <a:rPr lang="en-US" sz="3200">
                <a:latin typeface="Arial"/>
                <a:ea typeface="Arial"/>
                <a:cs typeface="Arial"/>
                <a:sym typeface="Arial"/>
              </a:rPr>
              <a:t>Tại DU, mã lệnh ‘2=X’ được dịch và giải mã thành chuỗi nhị phân và chuyển đến CU và DC.</a:t>
            </a:r>
          </a:p>
        </p:txBody>
      </p:sp>
      <p:pic>
        <p:nvPicPr>
          <p:cNvPr id="155" name="Shape 155"/>
          <p:cNvPicPr preferRelativeResize="0"/>
          <p:nvPr/>
        </p:nvPicPr>
        <p:blipFill>
          <a:blip r:embed="rId3">
            <a:alphaModFix/>
          </a:blip>
          <a:stretch>
            <a:fillRect/>
          </a:stretch>
        </p:blipFill>
        <p:spPr>
          <a:xfrm>
            <a:off x="5591944" y="1052736"/>
            <a:ext cx="5760640" cy="5328592"/>
          </a:xfrm>
          <a:prstGeom prst="rect">
            <a:avLst/>
          </a:prstGeom>
          <a:noFill/>
          <a:ln>
            <a:noFill/>
          </a:ln>
        </p:spPr>
      </p:pic>
    </p:spTree>
    <p:extLst>
      <p:ext uri="{BB962C8B-B14F-4D97-AF65-F5344CB8AC3E}">
        <p14:creationId xmlns:p14="http://schemas.microsoft.com/office/powerpoint/2010/main" val="1553594898"/>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61" name="Shape 161"/>
          <p:cNvSpPr txBox="1">
            <a:spLocks noGrp="1"/>
          </p:cNvSpPr>
          <p:nvPr>
            <p:ph type="body" idx="1"/>
          </p:nvPr>
        </p:nvSpPr>
        <p:spPr>
          <a:xfrm>
            <a:off x="479376" y="1658510"/>
            <a:ext cx="5400600"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marL="0" indent="0">
              <a:spcBef>
                <a:spcPts val="560"/>
              </a:spcBef>
              <a:buSzPct val="60714"/>
            </a:pPr>
            <a:r>
              <a:rPr lang="en-US" sz="2800"/>
              <a:t>Bước 2: Nhấn phím số ‘3’</a:t>
            </a:r>
          </a:p>
          <a:p>
            <a:pPr marL="0" indent="0">
              <a:spcBef>
                <a:spcPts val="560"/>
              </a:spcBef>
              <a:buSzPct val="60714"/>
            </a:pPr>
            <a:r>
              <a:rPr lang="en-US" sz="2800"/>
              <a:t>Cung cấp chỉ thị lệnh tới PU và IC</a:t>
            </a:r>
          </a:p>
          <a:p>
            <a:pPr marL="0" indent="0">
              <a:spcBef>
                <a:spcPts val="560"/>
              </a:spcBef>
              <a:buSzPct val="60714"/>
            </a:pPr>
            <a:r>
              <a:rPr lang="en-US" sz="2800"/>
              <a:t>IC được lưu trữ thêm giá trị  ‘3=Y’.</a:t>
            </a:r>
          </a:p>
        </p:txBody>
      </p:sp>
      <p:pic>
        <p:nvPicPr>
          <p:cNvPr id="162" name="Shape 162"/>
          <p:cNvPicPr preferRelativeResize="0"/>
          <p:nvPr/>
        </p:nvPicPr>
        <p:blipFill>
          <a:blip r:embed="rId3">
            <a:alphaModFix/>
          </a:blip>
          <a:stretch>
            <a:fillRect/>
          </a:stretch>
        </p:blipFill>
        <p:spPr>
          <a:xfrm>
            <a:off x="6181726" y="1295400"/>
            <a:ext cx="5602906" cy="4876800"/>
          </a:xfrm>
          <a:prstGeom prst="rect">
            <a:avLst/>
          </a:prstGeom>
          <a:noFill/>
          <a:ln>
            <a:noFill/>
          </a:ln>
        </p:spPr>
      </p:pic>
    </p:spTree>
    <p:extLst>
      <p:ext uri="{BB962C8B-B14F-4D97-AF65-F5344CB8AC3E}">
        <p14:creationId xmlns:p14="http://schemas.microsoft.com/office/powerpoint/2010/main" val="1188477510"/>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68" name="Shape 168"/>
          <p:cNvSpPr txBox="1">
            <a:spLocks noGrp="1"/>
          </p:cNvSpPr>
          <p:nvPr>
            <p:ph type="body" idx="1"/>
          </p:nvPr>
        </p:nvSpPr>
        <p:spPr>
          <a:xfrm>
            <a:off x="263353" y="1600201"/>
            <a:ext cx="5756448"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marL="0" indent="0">
              <a:lnSpc>
                <a:spcPct val="90000"/>
              </a:lnSpc>
              <a:spcBef>
                <a:spcPts val="560"/>
              </a:spcBef>
              <a:buSzPct val="60714"/>
            </a:pPr>
            <a:r>
              <a:rPr lang="en-US" sz="2800"/>
              <a:t>PU chuyển một bản sao của mã lệnh ‘3=Y’ đến IC và chuyển nó đến DU chờ xử lý.</a:t>
            </a:r>
          </a:p>
          <a:p>
            <a:pPr marL="0" indent="0">
              <a:lnSpc>
                <a:spcPct val="90000"/>
              </a:lnSpc>
              <a:spcBef>
                <a:spcPts val="560"/>
              </a:spcBef>
              <a:buSzPct val="60714"/>
            </a:pPr>
            <a:r>
              <a:rPr lang="en-US" sz="2800"/>
              <a:t>Tại DU, mã lệnh ‘3=Y’ được dịch và giải mã thành chuỗi các số nhị phân, rồi được chuyển đến CU và DC chờ xử lý.</a:t>
            </a:r>
          </a:p>
        </p:txBody>
      </p:sp>
      <p:pic>
        <p:nvPicPr>
          <p:cNvPr id="169" name="Shape 169"/>
          <p:cNvPicPr preferRelativeResize="0"/>
          <p:nvPr/>
        </p:nvPicPr>
        <p:blipFill>
          <a:blip r:embed="rId3">
            <a:alphaModFix/>
          </a:blip>
          <a:stretch>
            <a:fillRect/>
          </a:stretch>
        </p:blipFill>
        <p:spPr>
          <a:xfrm>
            <a:off x="6019801" y="1600201"/>
            <a:ext cx="5764831" cy="5069159"/>
          </a:xfrm>
          <a:prstGeom prst="rect">
            <a:avLst/>
          </a:prstGeom>
          <a:noFill/>
          <a:ln>
            <a:noFill/>
          </a:ln>
        </p:spPr>
      </p:pic>
    </p:spTree>
    <p:extLst>
      <p:ext uri="{BB962C8B-B14F-4D97-AF65-F5344CB8AC3E}">
        <p14:creationId xmlns:p14="http://schemas.microsoft.com/office/powerpoint/2010/main" val="1982766796"/>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75" name="Shape 175"/>
          <p:cNvSpPr txBox="1">
            <a:spLocks noGrp="1"/>
          </p:cNvSpPr>
          <p:nvPr>
            <p:ph type="body" idx="1"/>
          </p:nvPr>
        </p:nvSpPr>
        <p:spPr>
          <a:xfrm>
            <a:off x="335361" y="1600201"/>
            <a:ext cx="5684440"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marL="0" indent="0" algn="just">
              <a:spcBef>
                <a:spcPts val="480"/>
              </a:spcBef>
              <a:buSzPct val="60416"/>
            </a:pPr>
            <a:r>
              <a:rPr lang="en-US" sz="2800"/>
              <a:t>Bước 3: Nhấn phím ‘+’</a:t>
            </a:r>
          </a:p>
          <a:p>
            <a:pPr lvl="1" indent="-285750" algn="just">
              <a:spcBef>
                <a:spcPts val="400"/>
              </a:spcBef>
              <a:buSzPct val="60000"/>
            </a:pPr>
            <a:r>
              <a:rPr lang="en-US">
                <a:latin typeface="Arial"/>
                <a:ea typeface="Arial"/>
                <a:cs typeface="Arial"/>
                <a:sym typeface="Arial"/>
              </a:rPr>
              <a:t>Khi nhấn phím ‘+’, PU yêu cầu bộ nhớ chính và IC cung cấp các chỉ thị lệnh liên quan đến dữ liệu mới.</a:t>
            </a:r>
          </a:p>
          <a:p>
            <a:pPr lvl="1" indent="-285750" algn="just">
              <a:spcBef>
                <a:spcPts val="400"/>
              </a:spcBef>
              <a:buSzPct val="60000"/>
            </a:pPr>
            <a:r>
              <a:rPr lang="en-US">
                <a:latin typeface="Arial"/>
                <a:ea typeface="Arial"/>
                <a:cs typeface="Arial"/>
                <a:sym typeface="Arial"/>
              </a:rPr>
              <a:t>Vì đây là dữ liệu hoàn toàn mới, ‘+’ từ bộ nhớ chính được chuyển đến vi xử lý và được lưu trữ tại IC với mã ‘X+Y=Z’, biểu thị phép tính CỘNG.</a:t>
            </a:r>
          </a:p>
        </p:txBody>
      </p:sp>
      <p:pic>
        <p:nvPicPr>
          <p:cNvPr id="176" name="Shape 176"/>
          <p:cNvPicPr preferRelativeResize="0"/>
          <p:nvPr/>
        </p:nvPicPr>
        <p:blipFill>
          <a:blip r:embed="rId3">
            <a:alphaModFix/>
          </a:blip>
          <a:stretch>
            <a:fillRect/>
          </a:stretch>
        </p:blipFill>
        <p:spPr>
          <a:xfrm>
            <a:off x="6216651" y="1371601"/>
            <a:ext cx="5784005" cy="5081735"/>
          </a:xfrm>
          <a:prstGeom prst="rect">
            <a:avLst/>
          </a:prstGeom>
          <a:noFill/>
          <a:ln>
            <a:noFill/>
          </a:ln>
        </p:spPr>
      </p:pic>
    </p:spTree>
    <p:extLst>
      <p:ext uri="{BB962C8B-B14F-4D97-AF65-F5344CB8AC3E}">
        <p14:creationId xmlns:p14="http://schemas.microsoft.com/office/powerpoint/2010/main" val="1609651778"/>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82" name="Shape 182"/>
          <p:cNvSpPr txBox="1">
            <a:spLocks noGrp="1"/>
          </p:cNvSpPr>
          <p:nvPr>
            <p:ph type="body" idx="1"/>
          </p:nvPr>
        </p:nvSpPr>
        <p:spPr>
          <a:xfrm>
            <a:off x="407369" y="1600201"/>
            <a:ext cx="5612432"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marL="0" indent="0" algn="just">
              <a:spcBef>
                <a:spcPts val="480"/>
              </a:spcBef>
              <a:buSzPct val="60416"/>
            </a:pPr>
            <a:r>
              <a:rPr lang="en-US" sz="2800"/>
              <a:t>- Tại CU, mã lệnh được xử lý, lệnh CỘNG (ADD) được gửi đến ALU, nơi mà ‘X’ và ‘Y’ được cộng lại; sau đó, chúng được gửi đến DC. ALU liên lạc với các Thanh ghi (Registers) và gửi kết quả ‘5’ đến đó để được lưu trữ tại một trong các địa chỉ </a:t>
            </a:r>
          </a:p>
        </p:txBody>
      </p:sp>
      <p:pic>
        <p:nvPicPr>
          <p:cNvPr id="183" name="Shape 183"/>
          <p:cNvPicPr preferRelativeResize="0"/>
          <p:nvPr/>
        </p:nvPicPr>
        <p:blipFill>
          <a:blip r:embed="rId3">
            <a:alphaModFix/>
          </a:blip>
          <a:stretch>
            <a:fillRect/>
          </a:stretch>
        </p:blipFill>
        <p:spPr>
          <a:xfrm>
            <a:off x="6288088" y="1447800"/>
            <a:ext cx="5568552" cy="5077544"/>
          </a:xfrm>
          <a:prstGeom prst="rect">
            <a:avLst/>
          </a:prstGeom>
          <a:noFill/>
          <a:ln>
            <a:noFill/>
          </a:ln>
        </p:spPr>
      </p:pic>
    </p:spTree>
    <p:extLst>
      <p:ext uri="{BB962C8B-B14F-4D97-AF65-F5344CB8AC3E}">
        <p14:creationId xmlns:p14="http://schemas.microsoft.com/office/powerpoint/2010/main" val="1200088724"/>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89" name="Shape 189"/>
          <p:cNvSpPr txBox="1">
            <a:spLocks noGrp="1"/>
          </p:cNvSpPr>
          <p:nvPr>
            <p:ph type="body" idx="1"/>
          </p:nvPr>
        </p:nvSpPr>
        <p:spPr>
          <a:xfrm>
            <a:off x="1981201" y="1600201"/>
            <a:ext cx="4038599"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marL="0" indent="0">
              <a:spcBef>
                <a:spcPts val="480"/>
              </a:spcBef>
              <a:buSzPct val="60416"/>
            </a:pPr>
            <a:r>
              <a:rPr lang="en-US" sz="2400"/>
              <a:t>Bước 4: Nhấn phím ‘=’</a:t>
            </a:r>
          </a:p>
          <a:p>
            <a:pPr lvl="1" indent="-285750">
              <a:spcBef>
                <a:spcPts val="400"/>
              </a:spcBef>
              <a:buSzPct val="60000"/>
            </a:pPr>
            <a:r>
              <a:rPr lang="en-US" sz="2000">
                <a:latin typeface="Arial"/>
                <a:ea typeface="Arial"/>
                <a:cs typeface="Arial"/>
                <a:sym typeface="Arial"/>
              </a:rPr>
              <a:t>Khi nhấn phím ‘=’, PU kiểm tra trên IC để tìm chỉ thị lệnh cho dữ liệu mới nhập, nhưng không tìm thấy.</a:t>
            </a:r>
          </a:p>
          <a:p>
            <a:pPr lvl="1" indent="-285750">
              <a:spcBef>
                <a:spcPts val="400"/>
              </a:spcBef>
              <a:buSzPct val="60000"/>
            </a:pPr>
            <a:r>
              <a:rPr lang="en-US" sz="2000">
                <a:latin typeface="Arial"/>
                <a:ea typeface="Arial"/>
                <a:cs typeface="Arial"/>
                <a:sym typeface="Arial"/>
              </a:rPr>
              <a:t>Chỉ thị lệnh ‘=’ được chuyển từ bộ nhớ chính đến vi xử lý thông qua các BUS, sau đó được lưu trữ tại một địa chỉ trong IC với mã lệnh ‘Print Z’.</a:t>
            </a:r>
          </a:p>
        </p:txBody>
      </p:sp>
      <p:pic>
        <p:nvPicPr>
          <p:cNvPr id="190" name="Shape 190"/>
          <p:cNvPicPr preferRelativeResize="0"/>
          <p:nvPr/>
        </p:nvPicPr>
        <p:blipFill>
          <a:blip r:embed="rId3">
            <a:alphaModFix/>
          </a:blip>
          <a:stretch>
            <a:fillRect/>
          </a:stretch>
        </p:blipFill>
        <p:spPr>
          <a:xfrm>
            <a:off x="6934201" y="1600201"/>
            <a:ext cx="4994447" cy="4853135"/>
          </a:xfrm>
          <a:prstGeom prst="rect">
            <a:avLst/>
          </a:prstGeom>
          <a:noFill/>
          <a:ln>
            <a:noFill/>
          </a:ln>
        </p:spPr>
      </p:pic>
    </p:spTree>
    <p:extLst>
      <p:ext uri="{BB962C8B-B14F-4D97-AF65-F5344CB8AC3E}">
        <p14:creationId xmlns:p14="http://schemas.microsoft.com/office/powerpoint/2010/main" val="709774924"/>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196" name="Shape 196"/>
          <p:cNvSpPr txBox="1">
            <a:spLocks noGrp="1"/>
          </p:cNvSpPr>
          <p:nvPr>
            <p:ph type="body" idx="1"/>
          </p:nvPr>
        </p:nvSpPr>
        <p:spPr>
          <a:xfrm>
            <a:off x="407369" y="1600201"/>
            <a:ext cx="5612432"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lvl="1" indent="-285750">
              <a:spcBef>
                <a:spcPts val="480"/>
              </a:spcBef>
              <a:buSzPct val="60416"/>
            </a:pPr>
            <a:r>
              <a:rPr lang="en-US" sz="2400">
                <a:latin typeface="Arial"/>
                <a:ea typeface="Arial"/>
                <a:cs typeface="Arial"/>
                <a:sym typeface="Arial"/>
              </a:rPr>
              <a:t>PU yêu cầu một bản sao của mã lệnh ‘Print Z’ để chuyển đến DU chờ xử lý.</a:t>
            </a:r>
          </a:p>
          <a:p>
            <a:pPr lvl="1" indent="-285750">
              <a:spcBef>
                <a:spcPts val="480"/>
              </a:spcBef>
              <a:buSzPct val="60416"/>
            </a:pPr>
            <a:r>
              <a:rPr lang="en-US" sz="2400">
                <a:latin typeface="Arial"/>
                <a:ea typeface="Arial"/>
                <a:cs typeface="Arial"/>
                <a:sym typeface="Arial"/>
              </a:rPr>
              <a:t>Tại DU, mã lệnh ‘Print Z’ được dịch và giải mã thành chuỗi các số nhị phân, rồi chuyển chuỗi đó đến CU chờ xử lý.</a:t>
            </a:r>
          </a:p>
        </p:txBody>
      </p:sp>
      <p:pic>
        <p:nvPicPr>
          <p:cNvPr id="197" name="Shape 197"/>
          <p:cNvPicPr preferRelativeResize="0"/>
          <p:nvPr/>
        </p:nvPicPr>
        <p:blipFill>
          <a:blip r:embed="rId3">
            <a:alphaModFix/>
          </a:blip>
          <a:stretch>
            <a:fillRect/>
          </a:stretch>
        </p:blipFill>
        <p:spPr>
          <a:xfrm>
            <a:off x="6113817" y="1268760"/>
            <a:ext cx="5814831" cy="5328592"/>
          </a:xfrm>
          <a:prstGeom prst="rect">
            <a:avLst/>
          </a:prstGeom>
          <a:noFill/>
          <a:ln>
            <a:noFill/>
          </a:ln>
        </p:spPr>
      </p:pic>
    </p:spTree>
    <p:extLst>
      <p:ext uri="{BB962C8B-B14F-4D97-AF65-F5344CB8AC3E}">
        <p14:creationId xmlns:p14="http://schemas.microsoft.com/office/powerpoint/2010/main" val="1250788795"/>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981200" y="274637"/>
            <a:ext cx="8229600" cy="1143000"/>
          </a:xfrm>
          <a:prstGeom prst="rect">
            <a:avLst/>
          </a:prstGeom>
          <a:noFill/>
          <a:ln>
            <a:noFill/>
          </a:ln>
        </p:spPr>
        <p:txBody>
          <a:bodyPr vert="horz" wrap="square" lIns="91425" tIns="45700" rIns="91425" bIns="45700" numCol="1" anchor="t" anchorCtr="0" compatLnSpc="1">
            <a:prstTxWarp prst="textNoShape">
              <a:avLst/>
            </a:prstTxWarp>
            <a:noAutofit/>
          </a:bodyPr>
          <a:lstStyle/>
          <a:p>
            <a:pPr>
              <a:buClr>
                <a:srgbClr val="000066"/>
              </a:buClr>
              <a:buSzPct val="25000"/>
            </a:pPr>
            <a:r>
              <a:rPr lang="en-US"/>
              <a:t>HOẠT ĐỘNG CỦA CPU</a:t>
            </a:r>
          </a:p>
        </p:txBody>
      </p:sp>
      <p:sp>
        <p:nvSpPr>
          <p:cNvPr id="203" name="Shape 203"/>
          <p:cNvSpPr txBox="1">
            <a:spLocks noGrp="1"/>
          </p:cNvSpPr>
          <p:nvPr>
            <p:ph type="body" idx="1"/>
          </p:nvPr>
        </p:nvSpPr>
        <p:spPr>
          <a:xfrm>
            <a:off x="335361" y="1600201"/>
            <a:ext cx="5684440" cy="4525961"/>
          </a:xfrm>
          <a:prstGeom prst="rect">
            <a:avLst/>
          </a:prstGeom>
          <a:noFill/>
          <a:ln>
            <a:noFill/>
          </a:ln>
        </p:spPr>
        <p:txBody>
          <a:bodyPr vert="horz" wrap="square" lIns="91425" tIns="45700" rIns="91425" bIns="45700" numCol="1" anchor="t" anchorCtr="0" compatLnSpc="1">
            <a:prstTxWarp prst="textNoShape">
              <a:avLst/>
            </a:prstTxWarp>
            <a:noAutofit/>
          </a:bodyPr>
          <a:lstStyle/>
          <a:p>
            <a:pPr lvl="1" indent="-285750" algn="just">
              <a:spcBef>
                <a:spcPts val="400"/>
              </a:spcBef>
              <a:buSzPct val="60000"/>
            </a:pPr>
            <a:r>
              <a:rPr lang="en-US">
                <a:latin typeface="Arial"/>
                <a:ea typeface="Arial"/>
                <a:cs typeface="Arial"/>
                <a:sym typeface="Arial"/>
              </a:rPr>
              <a:t>Lúc này, giá trị của Z đã được tính toán xong (ở bước 3) và kết quả đang được lưu trữ tại các thanh ghi (Registers). Lệnh </a:t>
            </a:r>
            <a:r>
              <a:rPr lang="en-US" i="1">
                <a:latin typeface="Arial"/>
                <a:ea typeface="Arial"/>
                <a:cs typeface="Arial"/>
                <a:sym typeface="Arial"/>
              </a:rPr>
              <a:t>Print </a:t>
            </a:r>
            <a:r>
              <a:rPr lang="en-US">
                <a:latin typeface="Arial"/>
                <a:ea typeface="Arial"/>
                <a:cs typeface="Arial"/>
                <a:sym typeface="Arial"/>
              </a:rPr>
              <a:t>chỉ nhận về nội dung của thanh ghi chứa kết quả và xuất nó ra màn hình để bạn có thể thấy kết quả cuối cùng. Đến đây, CPU đã giúp người dùng tính xong phép toán ‘2+3=5’.</a:t>
            </a:r>
          </a:p>
        </p:txBody>
      </p:sp>
      <p:pic>
        <p:nvPicPr>
          <p:cNvPr id="204" name="Shape 204"/>
          <p:cNvPicPr preferRelativeResize="0"/>
          <p:nvPr/>
        </p:nvPicPr>
        <p:blipFill>
          <a:blip r:embed="rId3">
            <a:alphaModFix/>
          </a:blip>
          <a:stretch>
            <a:fillRect/>
          </a:stretch>
        </p:blipFill>
        <p:spPr>
          <a:xfrm>
            <a:off x="6456040" y="1196752"/>
            <a:ext cx="5472608" cy="5328592"/>
          </a:xfrm>
          <a:prstGeom prst="rect">
            <a:avLst/>
          </a:prstGeom>
          <a:noFill/>
          <a:ln>
            <a:noFill/>
          </a:ln>
        </p:spPr>
      </p:pic>
    </p:spTree>
    <p:extLst>
      <p:ext uri="{BB962C8B-B14F-4D97-AF65-F5344CB8AC3E}">
        <p14:creationId xmlns:p14="http://schemas.microsoft.com/office/powerpoint/2010/main" val="113506577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pPr algn="ctr"/>
            <a:r>
              <a:rPr lang="en-US" sz="3600"/>
              <a:t>Central Processing Unit - </a:t>
            </a:r>
            <a:r>
              <a:rPr lang="vi-VN" sz="3600"/>
              <a:t>CPU</a:t>
            </a:r>
            <a:endParaRPr lang="en-US" sz="3600"/>
          </a:p>
        </p:txBody>
      </p:sp>
      <p:sp>
        <p:nvSpPr>
          <p:cNvPr id="3" name="Content Placeholder 2"/>
          <p:cNvSpPr>
            <a:spLocks noGrp="1"/>
          </p:cNvSpPr>
          <p:nvPr>
            <p:ph idx="1"/>
          </p:nvPr>
        </p:nvSpPr>
        <p:spPr>
          <a:xfrm>
            <a:off x="407368" y="1576542"/>
            <a:ext cx="7992888" cy="4948802"/>
          </a:xfrm>
        </p:spPr>
        <p:txBody>
          <a:bodyPr/>
          <a:lstStyle/>
          <a:p>
            <a:pPr marL="0" indent="0" algn="just" eaLnBrk="0" hangingPunct="0">
              <a:lnSpc>
                <a:spcPct val="150000"/>
              </a:lnSpc>
              <a:spcBef>
                <a:spcPct val="30000"/>
              </a:spcBef>
              <a:buNone/>
              <a:defRPr/>
            </a:pPr>
            <a:r>
              <a:rPr lang="en-US" sz="2800"/>
              <a:t>CPU là bộ não của máy tính, nó đóng vai trò thi hành chương trình lưu trong bộ nhớ chính bằng cách nạp lệnh, kiểm tra chúng rồi thi hành lần lượt từng lệnh</a:t>
            </a:r>
          </a:p>
          <a:p>
            <a:pPr marL="0" indent="0" algn="just" eaLnBrk="0" hangingPunct="0">
              <a:lnSpc>
                <a:spcPct val="150000"/>
              </a:lnSpc>
              <a:spcBef>
                <a:spcPct val="30000"/>
              </a:spcBef>
              <a:buNone/>
              <a:defRPr/>
            </a:pPr>
            <a:r>
              <a:rPr lang="en-US" sz="2800"/>
              <a:t>CPU bao gồm:</a:t>
            </a:r>
          </a:p>
          <a:p>
            <a:pPr lvl="1" algn="just" eaLnBrk="0" hangingPunct="0">
              <a:lnSpc>
                <a:spcPct val="150000"/>
              </a:lnSpc>
              <a:spcBef>
                <a:spcPct val="30000"/>
              </a:spcBef>
              <a:defRPr/>
            </a:pPr>
            <a:r>
              <a:rPr lang="en-US" sz="2400"/>
              <a:t>Bộ điều khiển (control block) </a:t>
            </a:r>
          </a:p>
          <a:p>
            <a:pPr lvl="1" algn="just" eaLnBrk="0" hangingPunct="0">
              <a:lnSpc>
                <a:spcPct val="150000"/>
              </a:lnSpc>
              <a:spcBef>
                <a:spcPct val="30000"/>
              </a:spcBef>
              <a:defRPr/>
            </a:pPr>
            <a:r>
              <a:rPr lang="en-US" sz="2400"/>
              <a:t>Thanh ghi (register)</a:t>
            </a:r>
          </a:p>
          <a:p>
            <a:pPr lvl="1" algn="just" eaLnBrk="0" hangingPunct="0">
              <a:lnSpc>
                <a:spcPct val="150000"/>
              </a:lnSpc>
              <a:spcBef>
                <a:spcPct val="30000"/>
              </a:spcBef>
              <a:defRPr/>
            </a:pPr>
            <a:r>
              <a:rPr lang="en-US" sz="2400"/>
              <a:t> ALU </a:t>
            </a:r>
          </a:p>
          <a:p>
            <a:pPr lvl="1" algn="just" eaLnBrk="0" hangingPunct="0">
              <a:spcBef>
                <a:spcPct val="30000"/>
              </a:spcBef>
              <a:defRPr/>
            </a:pPr>
            <a:endParaRPr lang="en-US" sz="2400"/>
          </a:p>
          <a:p>
            <a:pPr lvl="1" algn="just" eaLnBrk="0" hangingPunct="0">
              <a:spcBef>
                <a:spcPct val="30000"/>
              </a:spcBef>
              <a:defRPr/>
            </a:pPr>
            <a:endParaRPr lang="en-US" sz="2400"/>
          </a:p>
          <a:p>
            <a:pPr marL="0" indent="0" algn="just" eaLnBrk="0" hangingPunct="0">
              <a:spcBef>
                <a:spcPct val="30000"/>
              </a:spcBef>
              <a:buNone/>
              <a:defRPr/>
            </a:pPr>
            <a:endParaRPr lang="en-US" sz="2800"/>
          </a:p>
          <a:p>
            <a:pPr marL="0" indent="0" algn="just" eaLnBrk="0" hangingPunct="0">
              <a:spcBef>
                <a:spcPct val="30000"/>
              </a:spcBef>
              <a:buNone/>
              <a:defRPr/>
            </a:pPr>
            <a:endParaRPr lang="en-US" sz="2800"/>
          </a:p>
          <a:p>
            <a:pPr marL="0" indent="0" algn="just">
              <a:lnSpc>
                <a:spcPct val="150000"/>
              </a:lnSpc>
              <a:buNone/>
            </a:pPr>
            <a:endParaRPr lang="en-US" sz="2800">
              <a:latin typeface="Arial" charset="0"/>
              <a:cs typeface="Arial" charset="0"/>
            </a:endParaRPr>
          </a:p>
        </p:txBody>
      </p:sp>
      <p:pic>
        <p:nvPicPr>
          <p:cNvPr id="6" name="Picture 5"/>
          <p:cNvPicPr>
            <a:picLocks noChangeAspect="1"/>
          </p:cNvPicPr>
          <p:nvPr/>
        </p:nvPicPr>
        <p:blipFill>
          <a:blip r:embed="rId3"/>
          <a:stretch>
            <a:fillRect/>
          </a:stretch>
        </p:blipFill>
        <p:spPr>
          <a:xfrm>
            <a:off x="8256240" y="1988840"/>
            <a:ext cx="3836755" cy="3337977"/>
          </a:xfrm>
          <a:prstGeom prst="rect">
            <a:avLst/>
          </a:prstGeom>
        </p:spPr>
      </p:pic>
    </p:spTree>
    <p:extLst>
      <p:ext uri="{BB962C8B-B14F-4D97-AF65-F5344CB8AC3E}">
        <p14:creationId xmlns:p14="http://schemas.microsoft.com/office/powerpoint/2010/main" val="126662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pPr algn="ctr"/>
            <a:r>
              <a:rPr lang="en-US" sz="3600"/>
              <a:t>Central Processing Unit - </a:t>
            </a:r>
            <a:r>
              <a:rPr lang="vi-VN" sz="3600"/>
              <a:t>CPU</a:t>
            </a:r>
            <a:endParaRPr lang="en-US" sz="3600"/>
          </a:p>
        </p:txBody>
      </p:sp>
      <p:sp>
        <p:nvSpPr>
          <p:cNvPr id="3" name="Content Placeholder 2"/>
          <p:cNvSpPr>
            <a:spLocks noGrp="1"/>
          </p:cNvSpPr>
          <p:nvPr>
            <p:ph idx="1"/>
          </p:nvPr>
        </p:nvSpPr>
        <p:spPr>
          <a:xfrm>
            <a:off x="407368" y="1576542"/>
            <a:ext cx="11449272" cy="4948802"/>
          </a:xfrm>
        </p:spPr>
        <p:txBody>
          <a:bodyPr/>
          <a:lstStyle/>
          <a:p>
            <a:pPr algn="just"/>
            <a:r>
              <a:rPr lang="en-US" dirty="0" err="1"/>
              <a:t>Bộ</a:t>
            </a:r>
            <a:r>
              <a:rPr lang="en-US" dirty="0"/>
              <a:t> </a:t>
            </a:r>
            <a:r>
              <a:rPr lang="en-US" dirty="0" err="1"/>
              <a:t>điều</a:t>
            </a:r>
            <a:r>
              <a:rPr lang="en-US" dirty="0"/>
              <a:t> </a:t>
            </a:r>
            <a:r>
              <a:rPr lang="en-US" dirty="0" err="1"/>
              <a:t>khiển</a:t>
            </a:r>
            <a:r>
              <a:rPr lang="en-US" dirty="0"/>
              <a:t> (control block) </a:t>
            </a:r>
            <a:r>
              <a:rPr lang="en-US" dirty="0" err="1"/>
              <a:t>chịu</a:t>
            </a:r>
            <a:r>
              <a:rPr lang="en-US" dirty="0"/>
              <a:t> </a:t>
            </a:r>
            <a:r>
              <a:rPr lang="en-US" dirty="0" err="1"/>
              <a:t>trách</a:t>
            </a:r>
            <a:r>
              <a:rPr lang="en-US" dirty="0"/>
              <a:t> </a:t>
            </a:r>
            <a:r>
              <a:rPr lang="en-US" dirty="0" err="1"/>
              <a:t>nhiệm</a:t>
            </a:r>
            <a:r>
              <a:rPr lang="en-US" dirty="0"/>
              <a:t> </a:t>
            </a:r>
            <a:r>
              <a:rPr lang="en-US" dirty="0" err="1"/>
              <a:t>tìm</a:t>
            </a:r>
            <a:r>
              <a:rPr lang="en-US" dirty="0"/>
              <a:t> </a:t>
            </a:r>
            <a:r>
              <a:rPr lang="en-US" dirty="0" err="1"/>
              <a:t>nạp</a:t>
            </a:r>
            <a:r>
              <a:rPr lang="en-US" dirty="0"/>
              <a:t> </a:t>
            </a:r>
            <a:r>
              <a:rPr lang="en-US" dirty="0" err="1"/>
              <a:t>lệnh</a:t>
            </a:r>
            <a:r>
              <a:rPr lang="en-US" dirty="0"/>
              <a:t> </a:t>
            </a:r>
            <a:r>
              <a:rPr lang="en-US" dirty="0" err="1"/>
              <a:t>tư</a:t>
            </a:r>
            <a:r>
              <a:rPr lang="en-US" dirty="0"/>
              <a:t>̀ </a:t>
            </a:r>
            <a:r>
              <a:rPr lang="en-US" dirty="0" err="1"/>
              <a:t>bộ</a:t>
            </a:r>
            <a:r>
              <a:rPr lang="en-US" dirty="0"/>
              <a:t> </a:t>
            </a:r>
            <a:r>
              <a:rPr lang="en-US" dirty="0" err="1"/>
              <a:t>nhơ</a:t>
            </a:r>
            <a:r>
              <a:rPr lang="en-US" dirty="0"/>
              <a:t>́ </a:t>
            </a:r>
            <a:r>
              <a:rPr lang="en-US" dirty="0" err="1"/>
              <a:t>chính</a:t>
            </a:r>
            <a:r>
              <a:rPr lang="en-US" dirty="0"/>
              <a:t> </a:t>
            </a:r>
            <a:r>
              <a:rPr lang="en-US" dirty="0" err="1"/>
              <a:t>va</a:t>
            </a:r>
            <a:r>
              <a:rPr lang="en-US" dirty="0"/>
              <a:t>̀ </a:t>
            </a:r>
            <a:r>
              <a:rPr lang="en-US" dirty="0" err="1"/>
              <a:t>định</a:t>
            </a:r>
            <a:r>
              <a:rPr lang="en-US" dirty="0"/>
              <a:t> </a:t>
            </a:r>
            <a:r>
              <a:rPr lang="en-US" dirty="0" err="1"/>
              <a:t>loại</a:t>
            </a:r>
            <a:r>
              <a:rPr lang="en-US" dirty="0"/>
              <a:t>. </a:t>
            </a:r>
          </a:p>
          <a:p>
            <a:pPr algn="just"/>
            <a:r>
              <a:rPr lang="en-US" dirty="0"/>
              <a:t>CPU </a:t>
            </a:r>
            <a:r>
              <a:rPr lang="en-US" dirty="0" err="1"/>
              <a:t>chứa</a:t>
            </a:r>
            <a:r>
              <a:rPr lang="en-US" dirty="0"/>
              <a:t> </a:t>
            </a:r>
            <a:r>
              <a:rPr lang="en-US" dirty="0" err="1"/>
              <a:t>bộ</a:t>
            </a:r>
            <a:r>
              <a:rPr lang="en-US" dirty="0"/>
              <a:t> </a:t>
            </a:r>
            <a:r>
              <a:rPr lang="en-US" dirty="0" err="1"/>
              <a:t>nhơ</a:t>
            </a:r>
            <a:r>
              <a:rPr lang="en-US" dirty="0"/>
              <a:t>́ </a:t>
            </a:r>
            <a:r>
              <a:rPr lang="en-US" dirty="0" err="1"/>
              <a:t>nho</a:t>
            </a:r>
            <a:r>
              <a:rPr lang="en-US" dirty="0"/>
              <a:t>̉ có </a:t>
            </a:r>
            <a:r>
              <a:rPr lang="en-US" dirty="0" err="1"/>
              <a:t>tốc</a:t>
            </a:r>
            <a:r>
              <a:rPr lang="en-US" dirty="0"/>
              <a:t> </a:t>
            </a:r>
            <a:r>
              <a:rPr lang="en-US" dirty="0" err="1"/>
              <a:t>độ</a:t>
            </a:r>
            <a:r>
              <a:rPr lang="en-US" dirty="0"/>
              <a:t> </a:t>
            </a:r>
            <a:r>
              <a:rPr lang="en-US" dirty="0" err="1"/>
              <a:t>cao</a:t>
            </a:r>
            <a:r>
              <a:rPr lang="en-US" dirty="0"/>
              <a:t>, </a:t>
            </a:r>
            <a:r>
              <a:rPr lang="en-US" dirty="0" err="1"/>
              <a:t>dùng</a:t>
            </a:r>
            <a:r>
              <a:rPr lang="en-US" dirty="0"/>
              <a:t> </a:t>
            </a:r>
            <a:r>
              <a:rPr lang="en-US" dirty="0" err="1"/>
              <a:t>đê</a:t>
            </a:r>
            <a:r>
              <a:rPr lang="en-US" dirty="0"/>
              <a:t>̉ </a:t>
            </a:r>
            <a:r>
              <a:rPr lang="en-US" dirty="0" err="1"/>
              <a:t>lưu</a:t>
            </a:r>
            <a:r>
              <a:rPr lang="en-US" dirty="0"/>
              <a:t> </a:t>
            </a:r>
            <a:r>
              <a:rPr lang="en-US" dirty="0" err="1"/>
              <a:t>trư</a:t>
            </a:r>
            <a:r>
              <a:rPr lang="en-US" dirty="0"/>
              <a:t>̃ </a:t>
            </a:r>
            <a:r>
              <a:rPr lang="en-US" dirty="0" err="1"/>
              <a:t>kết</a:t>
            </a:r>
            <a:r>
              <a:rPr lang="en-US" dirty="0"/>
              <a:t> quả </a:t>
            </a:r>
            <a:r>
              <a:rPr lang="en-US" dirty="0" err="1"/>
              <a:t>tạm</a:t>
            </a:r>
            <a:r>
              <a:rPr lang="en-US" dirty="0"/>
              <a:t> </a:t>
            </a:r>
            <a:r>
              <a:rPr lang="en-US" dirty="0" err="1"/>
              <a:t>thời</a:t>
            </a:r>
            <a:r>
              <a:rPr lang="en-US" dirty="0"/>
              <a:t> </a:t>
            </a:r>
            <a:r>
              <a:rPr lang="en-US" dirty="0" err="1"/>
              <a:t>va</a:t>
            </a:r>
            <a:r>
              <a:rPr lang="en-US" dirty="0"/>
              <a:t>̀ </a:t>
            </a:r>
            <a:r>
              <a:rPr lang="en-US" dirty="0" err="1"/>
              <a:t>thông</a:t>
            </a:r>
            <a:r>
              <a:rPr lang="en-US" dirty="0"/>
              <a:t> tin </a:t>
            </a:r>
            <a:r>
              <a:rPr lang="en-US" dirty="0" err="1"/>
              <a:t>điều</a:t>
            </a:r>
            <a:r>
              <a:rPr lang="en-US" dirty="0"/>
              <a:t> </a:t>
            </a:r>
            <a:r>
              <a:rPr lang="en-US" dirty="0" err="1"/>
              <a:t>khiển</a:t>
            </a:r>
            <a:r>
              <a:rPr lang="en-US" dirty="0"/>
              <a:t>. </a:t>
            </a:r>
          </a:p>
          <a:p>
            <a:pPr algn="just"/>
            <a:r>
              <a:rPr lang="en-US" dirty="0" err="1"/>
              <a:t>Bộ</a:t>
            </a:r>
            <a:r>
              <a:rPr lang="en-US" dirty="0"/>
              <a:t> </a:t>
            </a:r>
            <a:r>
              <a:rPr lang="en-US" dirty="0" err="1"/>
              <a:t>nhơ</a:t>
            </a:r>
            <a:r>
              <a:rPr lang="en-US" dirty="0"/>
              <a:t>́ </a:t>
            </a:r>
            <a:r>
              <a:rPr lang="en-US" dirty="0" err="1"/>
              <a:t>này</a:t>
            </a:r>
            <a:r>
              <a:rPr lang="en-US" dirty="0"/>
              <a:t> </a:t>
            </a:r>
            <a:r>
              <a:rPr lang="en-US" dirty="0" err="1"/>
              <a:t>gồm</a:t>
            </a:r>
            <a:r>
              <a:rPr lang="en-US" dirty="0"/>
              <a:t> </a:t>
            </a:r>
            <a:r>
              <a:rPr lang="en-US" dirty="0" err="1"/>
              <a:t>các</a:t>
            </a:r>
            <a:r>
              <a:rPr lang="en-US" dirty="0"/>
              <a:t> </a:t>
            </a:r>
            <a:r>
              <a:rPr lang="en-US" dirty="0" err="1"/>
              <a:t>thanh</a:t>
            </a:r>
            <a:r>
              <a:rPr lang="en-US" dirty="0"/>
              <a:t> </a:t>
            </a:r>
            <a:r>
              <a:rPr lang="en-US" dirty="0" err="1"/>
              <a:t>ghi</a:t>
            </a:r>
            <a:r>
              <a:rPr lang="en-US" dirty="0"/>
              <a:t> (register), </a:t>
            </a:r>
            <a:r>
              <a:rPr lang="en-US" dirty="0" err="1"/>
              <a:t>mỗi</a:t>
            </a:r>
            <a:r>
              <a:rPr lang="en-US" dirty="0"/>
              <a:t> </a:t>
            </a:r>
            <a:r>
              <a:rPr lang="en-US" dirty="0" err="1"/>
              <a:t>thanh</a:t>
            </a:r>
            <a:r>
              <a:rPr lang="en-US" dirty="0"/>
              <a:t> </a:t>
            </a:r>
            <a:r>
              <a:rPr lang="en-US" dirty="0" err="1"/>
              <a:t>ghi</a:t>
            </a:r>
            <a:r>
              <a:rPr lang="en-US" dirty="0"/>
              <a:t> có </a:t>
            </a:r>
            <a:r>
              <a:rPr lang="en-US" dirty="0" err="1"/>
              <a:t>một</a:t>
            </a:r>
            <a:r>
              <a:rPr lang="en-US" dirty="0"/>
              <a:t> </a:t>
            </a:r>
            <a:r>
              <a:rPr lang="en-US" dirty="0" err="1"/>
              <a:t>chức</a:t>
            </a:r>
            <a:r>
              <a:rPr lang="en-US" dirty="0"/>
              <a:t> </a:t>
            </a:r>
            <a:r>
              <a:rPr lang="en-US" dirty="0" err="1"/>
              <a:t>năng</a:t>
            </a:r>
            <a:r>
              <a:rPr lang="en-US" dirty="0"/>
              <a:t> cụ </a:t>
            </a:r>
            <a:r>
              <a:rPr lang="en-US" dirty="0" err="1"/>
              <a:t>thê</a:t>
            </a:r>
            <a:r>
              <a:rPr lang="en-US" dirty="0"/>
              <a:t>̉. Thanh </a:t>
            </a:r>
            <a:r>
              <a:rPr lang="en-US" dirty="0" err="1"/>
              <a:t>ghi</a:t>
            </a:r>
            <a:r>
              <a:rPr lang="en-US" dirty="0"/>
              <a:t> </a:t>
            </a:r>
            <a:r>
              <a:rPr lang="en-US" dirty="0" err="1"/>
              <a:t>quan</a:t>
            </a:r>
            <a:r>
              <a:rPr lang="en-US" dirty="0"/>
              <a:t> </a:t>
            </a:r>
            <a:r>
              <a:rPr lang="en-US" dirty="0" err="1"/>
              <a:t>trọng</a:t>
            </a:r>
            <a:r>
              <a:rPr lang="en-US" dirty="0"/>
              <a:t> </a:t>
            </a:r>
            <a:r>
              <a:rPr lang="en-US" dirty="0" err="1"/>
              <a:t>nhất</a:t>
            </a:r>
            <a:r>
              <a:rPr lang="en-US" dirty="0"/>
              <a:t> là </a:t>
            </a:r>
            <a:r>
              <a:rPr lang="en-US" dirty="0" err="1"/>
              <a:t>bọ</a:t>
            </a:r>
            <a:r>
              <a:rPr lang="en-US" dirty="0"/>
              <a:t>̂ </a:t>
            </a:r>
            <a:r>
              <a:rPr lang="en-US" dirty="0" err="1"/>
              <a:t>đếm</a:t>
            </a:r>
            <a:r>
              <a:rPr lang="en-US" dirty="0"/>
              <a:t> </a:t>
            </a:r>
            <a:r>
              <a:rPr lang="en-US" dirty="0" err="1"/>
              <a:t>chương</a:t>
            </a:r>
            <a:r>
              <a:rPr lang="en-US" dirty="0"/>
              <a:t> </a:t>
            </a:r>
            <a:r>
              <a:rPr lang="en-US" dirty="0" err="1"/>
              <a:t>trình</a:t>
            </a:r>
            <a:r>
              <a:rPr lang="en-US" dirty="0"/>
              <a:t> (PC- program counter) chỉ </a:t>
            </a:r>
            <a:r>
              <a:rPr lang="en-US" dirty="0" err="1"/>
              <a:t>đến</a:t>
            </a:r>
            <a:r>
              <a:rPr lang="en-US" dirty="0"/>
              <a:t> </a:t>
            </a:r>
            <a:r>
              <a:rPr lang="en-US" dirty="0" err="1"/>
              <a:t>lệnh</a:t>
            </a:r>
            <a:r>
              <a:rPr lang="en-US" dirty="0"/>
              <a:t> sẽ </a:t>
            </a:r>
            <a:r>
              <a:rPr lang="en-US" dirty="0" err="1"/>
              <a:t>thi</a:t>
            </a:r>
            <a:r>
              <a:rPr lang="en-US" dirty="0"/>
              <a:t> </a:t>
            </a:r>
            <a:r>
              <a:rPr lang="en-US" dirty="0" err="1"/>
              <a:t>hành</a:t>
            </a:r>
            <a:r>
              <a:rPr lang="en-US" dirty="0"/>
              <a:t> </a:t>
            </a:r>
            <a:r>
              <a:rPr lang="en-US" dirty="0" err="1"/>
              <a:t>tiếp</a:t>
            </a:r>
            <a:r>
              <a:rPr lang="en-US" dirty="0"/>
              <a:t> </a:t>
            </a:r>
            <a:r>
              <a:rPr lang="en-US" dirty="0" err="1"/>
              <a:t>theo.</a:t>
            </a:r>
            <a:r>
              <a:rPr lang="en-US" dirty="0"/>
              <a:t> </a:t>
            </a:r>
          </a:p>
          <a:p>
            <a:pPr algn="just"/>
            <a:r>
              <a:rPr lang="en-US" dirty="0"/>
              <a:t>ALU-</a:t>
            </a:r>
            <a:r>
              <a:rPr lang="en-US" dirty="0" err="1"/>
              <a:t>bọ</a:t>
            </a:r>
            <a:r>
              <a:rPr lang="en-US" dirty="0"/>
              <a:t>̂ </a:t>
            </a:r>
            <a:r>
              <a:rPr lang="en-US" dirty="0" err="1"/>
              <a:t>xư</a:t>
            </a:r>
            <a:r>
              <a:rPr lang="en-US" dirty="0"/>
              <a:t>̉ </a:t>
            </a:r>
            <a:r>
              <a:rPr lang="en-US" dirty="0" err="1"/>
              <a:t>ly</a:t>
            </a:r>
            <a:r>
              <a:rPr lang="en-US" dirty="0"/>
              <a:t>́ logic-</a:t>
            </a:r>
            <a:r>
              <a:rPr lang="en-US" dirty="0" err="1"/>
              <a:t>sô</a:t>
            </a:r>
            <a:r>
              <a:rPr lang="en-US" dirty="0"/>
              <a:t>́ </a:t>
            </a:r>
            <a:r>
              <a:rPr lang="en-US" dirty="0" err="1"/>
              <a:t>học</a:t>
            </a:r>
            <a:r>
              <a:rPr lang="en-US" dirty="0"/>
              <a:t>, </a:t>
            </a:r>
            <a:r>
              <a:rPr lang="en-US" dirty="0" err="1"/>
              <a:t>thực</a:t>
            </a:r>
            <a:r>
              <a:rPr lang="en-US" dirty="0"/>
              <a:t> </a:t>
            </a:r>
            <a:r>
              <a:rPr lang="en-US" dirty="0" err="1"/>
              <a:t>hiện</a:t>
            </a:r>
            <a:r>
              <a:rPr lang="en-US" dirty="0"/>
              <a:t> </a:t>
            </a:r>
            <a:r>
              <a:rPr lang="en-US" dirty="0" err="1"/>
              <a:t>các</a:t>
            </a:r>
            <a:r>
              <a:rPr lang="en-US" dirty="0"/>
              <a:t> </a:t>
            </a:r>
            <a:r>
              <a:rPr lang="en-US" dirty="0" err="1"/>
              <a:t>phép</a:t>
            </a:r>
            <a:r>
              <a:rPr lang="en-US" dirty="0"/>
              <a:t> </a:t>
            </a:r>
            <a:r>
              <a:rPr lang="en-US" dirty="0" err="1"/>
              <a:t>tính</a:t>
            </a:r>
            <a:r>
              <a:rPr lang="en-US" dirty="0"/>
              <a:t> </a:t>
            </a:r>
            <a:r>
              <a:rPr lang="en-US" dirty="0" err="1"/>
              <a:t>sô</a:t>
            </a:r>
            <a:r>
              <a:rPr lang="en-US" dirty="0"/>
              <a:t>́ </a:t>
            </a:r>
            <a:r>
              <a:rPr lang="en-US" dirty="0" err="1"/>
              <a:t>học</a:t>
            </a:r>
            <a:r>
              <a:rPr lang="en-US" dirty="0"/>
              <a:t> </a:t>
            </a:r>
            <a:r>
              <a:rPr lang="en-US" dirty="0" err="1"/>
              <a:t>nh</a:t>
            </a:r>
            <a:r>
              <a:rPr lang="vi-VN" dirty="0"/>
              <a:t>ư</a:t>
            </a:r>
            <a:r>
              <a:rPr lang="en-US" dirty="0"/>
              <a:t> </a:t>
            </a:r>
            <a:r>
              <a:rPr lang="en-US" dirty="0" err="1"/>
              <a:t>phép</a:t>
            </a:r>
            <a:r>
              <a:rPr lang="en-US" dirty="0"/>
              <a:t> </a:t>
            </a:r>
            <a:r>
              <a:rPr lang="en-US" dirty="0" err="1"/>
              <a:t>cộng</a:t>
            </a:r>
            <a:r>
              <a:rPr lang="en-US" dirty="0"/>
              <a:t> (+) </a:t>
            </a:r>
            <a:r>
              <a:rPr lang="en-US" dirty="0" err="1"/>
              <a:t>va</a:t>
            </a:r>
            <a:r>
              <a:rPr lang="en-US" dirty="0"/>
              <a:t>̀ </a:t>
            </a:r>
            <a:r>
              <a:rPr lang="en-US" dirty="0" err="1"/>
              <a:t>các</a:t>
            </a:r>
            <a:r>
              <a:rPr lang="en-US" dirty="0"/>
              <a:t> </a:t>
            </a:r>
            <a:r>
              <a:rPr lang="en-US" dirty="0" err="1"/>
              <a:t>phép</a:t>
            </a:r>
            <a:r>
              <a:rPr lang="en-US" dirty="0"/>
              <a:t> </a:t>
            </a:r>
            <a:r>
              <a:rPr lang="en-US" dirty="0" err="1"/>
              <a:t>toán</a:t>
            </a:r>
            <a:r>
              <a:rPr lang="en-US" dirty="0"/>
              <a:t> </a:t>
            </a:r>
            <a:r>
              <a:rPr lang="en-US" dirty="0" err="1"/>
              <a:t>luận</a:t>
            </a:r>
            <a:r>
              <a:rPr lang="en-US" dirty="0"/>
              <a:t> </a:t>
            </a:r>
            <a:r>
              <a:rPr lang="en-US" dirty="0" err="1"/>
              <a:t>ly</a:t>
            </a:r>
            <a:r>
              <a:rPr lang="en-US" dirty="0"/>
              <a:t>́ </a:t>
            </a:r>
            <a:r>
              <a:rPr lang="en-US" dirty="0" err="1"/>
              <a:t>nh</a:t>
            </a:r>
            <a:r>
              <a:rPr lang="vi-VN" dirty="0"/>
              <a:t>ư</a:t>
            </a:r>
            <a:r>
              <a:rPr lang="en-US" dirty="0"/>
              <a:t> AND, OR. </a:t>
            </a:r>
          </a:p>
          <a:p>
            <a:pPr marL="457200" lvl="1" indent="0" algn="just" eaLnBrk="0" hangingPunct="0">
              <a:spcBef>
                <a:spcPct val="30000"/>
              </a:spcBef>
              <a:buNone/>
              <a:defRPr/>
            </a:pPr>
            <a:endParaRPr lang="en-US" sz="2400" dirty="0"/>
          </a:p>
          <a:p>
            <a:pPr lvl="1" algn="just" eaLnBrk="0" hangingPunct="0">
              <a:spcBef>
                <a:spcPct val="30000"/>
              </a:spcBef>
              <a:defRPr/>
            </a:pPr>
            <a:endParaRPr lang="en-US" sz="2400" dirty="0"/>
          </a:p>
          <a:p>
            <a:pPr marL="0" indent="0" algn="just" eaLnBrk="0" hangingPunct="0">
              <a:spcBef>
                <a:spcPct val="30000"/>
              </a:spcBef>
              <a:buNone/>
              <a:defRPr/>
            </a:pPr>
            <a:endParaRPr lang="en-US" sz="2800" dirty="0"/>
          </a:p>
          <a:p>
            <a:pPr marL="0" indent="0" algn="just" eaLnBrk="0" hangingPunct="0">
              <a:spcBef>
                <a:spcPct val="30000"/>
              </a:spcBef>
              <a:buNone/>
              <a:defRPr/>
            </a:pPr>
            <a:endParaRPr lang="en-US" sz="2800" dirty="0"/>
          </a:p>
          <a:p>
            <a:pPr marL="0" indent="0" algn="just">
              <a:lnSpc>
                <a:spcPct val="150000"/>
              </a:lnSpc>
              <a:buNone/>
            </a:pPr>
            <a:endParaRPr lang="en-US" sz="2800" dirty="0">
              <a:latin typeface="Arial" charset="0"/>
              <a:cs typeface="Arial" charset="0"/>
            </a:endParaRPr>
          </a:p>
        </p:txBody>
      </p:sp>
    </p:spTree>
    <p:extLst>
      <p:ext uri="{BB962C8B-B14F-4D97-AF65-F5344CB8AC3E}">
        <p14:creationId xmlns:p14="http://schemas.microsoft.com/office/powerpoint/2010/main" val="175545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pPr algn="ctr"/>
            <a:r>
              <a:rPr lang="en-US" sz="3600"/>
              <a:t>Central Processing Unit - </a:t>
            </a:r>
            <a:r>
              <a:rPr lang="vi-VN" sz="3600"/>
              <a:t>CPU</a:t>
            </a:r>
            <a:endParaRPr lang="en-US" sz="360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512" y="1412776"/>
            <a:ext cx="8877300" cy="4940300"/>
          </a:xfrm>
          <a:prstGeom prst="rect">
            <a:avLst/>
          </a:prstGeom>
        </p:spPr>
      </p:pic>
    </p:spTree>
    <p:extLst>
      <p:ext uri="{BB962C8B-B14F-4D97-AF65-F5344CB8AC3E}">
        <p14:creationId xmlns:p14="http://schemas.microsoft.com/office/powerpoint/2010/main" val="185093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pPr algn="ctr"/>
            <a:r>
              <a:rPr lang="en-US" sz="3600"/>
              <a:t>Central Processing Unit - </a:t>
            </a:r>
            <a:r>
              <a:rPr lang="vi-VN" sz="3600"/>
              <a:t>CPU</a:t>
            </a:r>
            <a:endParaRPr lang="en-US" sz="3600"/>
          </a:p>
        </p:txBody>
      </p:sp>
      <p:sp>
        <p:nvSpPr>
          <p:cNvPr id="3" name="Content Placeholder 2"/>
          <p:cNvSpPr>
            <a:spLocks noGrp="1"/>
          </p:cNvSpPr>
          <p:nvPr>
            <p:ph idx="1"/>
          </p:nvPr>
        </p:nvSpPr>
        <p:spPr>
          <a:xfrm>
            <a:off x="479376" y="1229164"/>
            <a:ext cx="11449272" cy="4948802"/>
          </a:xfrm>
        </p:spPr>
        <p:txBody>
          <a:bodyPr/>
          <a:lstStyle/>
          <a:p>
            <a:pPr algn="just">
              <a:lnSpc>
                <a:spcPct val="150000"/>
              </a:lnSpc>
            </a:pPr>
            <a:r>
              <a:rPr lang="en-US"/>
              <a:t>Phụ thuộc vào số bit trong các thanh ghi mà ta có CPU 8 bit, 16 bit, 32 bit, 64 bit. </a:t>
            </a:r>
          </a:p>
          <a:p>
            <a:pPr marL="0" indent="0" algn="just">
              <a:lnSpc>
                <a:spcPct val="150000"/>
              </a:lnSpc>
              <a:buNone/>
            </a:pPr>
            <a:r>
              <a:rPr lang="en-US"/>
              <a:t>=&gt; </a:t>
            </a:r>
            <a:r>
              <a:rPr lang="en-US">
                <a:solidFill>
                  <a:srgbClr val="FF0000"/>
                </a:solidFill>
              </a:rPr>
              <a:t>Các máy tính hiện đại ngày nay là loại CPU 64 bit </a:t>
            </a:r>
          </a:p>
          <a:p>
            <a:pPr algn="just">
              <a:lnSpc>
                <a:spcPct val="150000"/>
              </a:lnSpc>
            </a:pPr>
            <a:r>
              <a:rPr lang="en-US"/>
              <a:t> Một thông số quan trong khi lựa chọn mua CPU là tốc độ đựơc đo bằng MOPS (Millions of Operations Per Second). </a:t>
            </a:r>
          </a:p>
          <a:p>
            <a:pPr marL="0" indent="0" algn="just">
              <a:lnSpc>
                <a:spcPct val="150000"/>
              </a:lnSpc>
              <a:buNone/>
            </a:pPr>
            <a:r>
              <a:rPr lang="en-US"/>
              <a:t>=&gt; </a:t>
            </a:r>
            <a:r>
              <a:rPr lang="en-US">
                <a:solidFill>
                  <a:srgbClr val="FF0000"/>
                </a:solidFill>
              </a:rPr>
              <a:t>Tuy nhiên trong thực tế chúng ta lại hay dựa vào tần số ghi kèm để nói đến tốc độ tương đối của CPU </a:t>
            </a:r>
          </a:p>
          <a:p>
            <a:pPr algn="just">
              <a:lnSpc>
                <a:spcPct val="150000"/>
              </a:lnSpc>
            </a:pPr>
            <a:endParaRPr lang="en-US"/>
          </a:p>
          <a:p>
            <a:pPr marL="457200" lvl="1" indent="0" algn="just" eaLnBrk="0" hangingPunct="0">
              <a:lnSpc>
                <a:spcPct val="150000"/>
              </a:lnSpc>
              <a:spcBef>
                <a:spcPct val="30000"/>
              </a:spcBef>
              <a:buNone/>
              <a:defRPr/>
            </a:pPr>
            <a:endParaRPr lang="en-US" sz="2400"/>
          </a:p>
          <a:p>
            <a:pPr lvl="1" algn="just" eaLnBrk="0" hangingPunct="0">
              <a:lnSpc>
                <a:spcPct val="150000"/>
              </a:lnSpc>
              <a:spcBef>
                <a:spcPct val="30000"/>
              </a:spcBef>
              <a:defRPr/>
            </a:pPr>
            <a:endParaRPr lang="en-US" sz="2400"/>
          </a:p>
          <a:p>
            <a:pPr marL="0" indent="0" algn="just" eaLnBrk="0" hangingPunct="0">
              <a:lnSpc>
                <a:spcPct val="150000"/>
              </a:lnSpc>
              <a:spcBef>
                <a:spcPct val="30000"/>
              </a:spcBef>
              <a:buNone/>
              <a:defRPr/>
            </a:pPr>
            <a:endParaRPr lang="en-US" sz="2800"/>
          </a:p>
          <a:p>
            <a:pPr marL="0" indent="0" algn="just" eaLnBrk="0" hangingPunct="0">
              <a:lnSpc>
                <a:spcPct val="150000"/>
              </a:lnSpc>
              <a:spcBef>
                <a:spcPct val="30000"/>
              </a:spcBef>
              <a:buNone/>
              <a:defRPr/>
            </a:pPr>
            <a:endParaRPr lang="en-US" sz="2800"/>
          </a:p>
          <a:p>
            <a:pPr marL="0" indent="0" algn="just">
              <a:lnSpc>
                <a:spcPct val="150000"/>
              </a:lnSpc>
              <a:buNone/>
            </a:pPr>
            <a:endParaRPr lang="en-US" sz="2800">
              <a:latin typeface="Arial" charset="0"/>
              <a:cs typeface="Arial" charset="0"/>
            </a:endParaRPr>
          </a:p>
        </p:txBody>
      </p:sp>
    </p:spTree>
    <p:extLst>
      <p:ext uri="{BB962C8B-B14F-4D97-AF65-F5344CB8AC3E}">
        <p14:creationId xmlns:p14="http://schemas.microsoft.com/office/powerpoint/2010/main" val="12655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r>
              <a:rPr lang="en-US" sz="3600"/>
              <a:t>Các thông số quan trọng của bộ vi xử lý </a:t>
            </a:r>
          </a:p>
        </p:txBody>
      </p:sp>
      <p:sp>
        <p:nvSpPr>
          <p:cNvPr id="3" name="Content Placeholder 2"/>
          <p:cNvSpPr>
            <a:spLocks noGrp="1"/>
          </p:cNvSpPr>
          <p:nvPr>
            <p:ph idx="1"/>
          </p:nvPr>
        </p:nvSpPr>
        <p:spPr>
          <a:xfrm>
            <a:off x="479376" y="1229164"/>
            <a:ext cx="11449272" cy="4948802"/>
          </a:xfrm>
        </p:spPr>
        <p:txBody>
          <a:bodyPr/>
          <a:lstStyle/>
          <a:p>
            <a:pPr marL="0" indent="0" algn="just">
              <a:lnSpc>
                <a:spcPct val="150000"/>
              </a:lnSpc>
              <a:buNone/>
            </a:pPr>
            <a:r>
              <a:rPr lang="en-US" b="1" i="1" u="sng">
                <a:solidFill>
                  <a:srgbClr val="FF0000"/>
                </a:solidFill>
              </a:rPr>
              <a:t>Hãng sản xuất và model:</a:t>
            </a:r>
          </a:p>
          <a:p>
            <a:pPr algn="just">
              <a:lnSpc>
                <a:spcPct val="150000"/>
              </a:lnSpc>
            </a:pPr>
            <a:r>
              <a:rPr lang="en-US"/>
              <a:t>Trên thị trường máy tính cá nhân hiện nay chủ yếu có 2 hãng sản xuất CPU chiếm hầu hết thị phần là AMD và Intel. </a:t>
            </a:r>
          </a:p>
          <a:p>
            <a:pPr algn="just">
              <a:lnSpc>
                <a:spcPct val="150000"/>
              </a:lnSpc>
            </a:pPr>
            <a:r>
              <a:rPr lang="en-US"/>
              <a:t>Tuy các CPU của 2 hãng này có những đặc tính và tốc độ gần như nhau, nhưng không thể cài đặt một AMD-CPU vào một bo mạch chính (Motherboard) dùng cho Intel-CPU và ngược lại </a:t>
            </a:r>
          </a:p>
          <a:p>
            <a:pPr marL="0" indent="0" algn="just">
              <a:lnSpc>
                <a:spcPct val="150000"/>
              </a:lnSpc>
              <a:buNone/>
            </a:pPr>
            <a:endParaRPr lang="en-US">
              <a:latin typeface="Arial" charset="0"/>
              <a:cs typeface="Arial" charset="0"/>
            </a:endParaRPr>
          </a:p>
        </p:txBody>
      </p:sp>
    </p:spTree>
    <p:extLst>
      <p:ext uri="{BB962C8B-B14F-4D97-AF65-F5344CB8AC3E}">
        <p14:creationId xmlns:p14="http://schemas.microsoft.com/office/powerpoint/2010/main" val="168969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1" y="116632"/>
            <a:ext cx="9433049" cy="1143000"/>
          </a:xfrm>
        </p:spPr>
        <p:txBody>
          <a:bodyPr/>
          <a:lstStyle/>
          <a:p>
            <a:r>
              <a:rPr lang="en-US" sz="3600"/>
              <a:t>Các thông số quan trọng của bộ vi xử lý </a:t>
            </a:r>
          </a:p>
        </p:txBody>
      </p:sp>
      <p:sp>
        <p:nvSpPr>
          <p:cNvPr id="3" name="Content Placeholder 2"/>
          <p:cNvSpPr>
            <a:spLocks noGrp="1"/>
          </p:cNvSpPr>
          <p:nvPr>
            <p:ph idx="1"/>
          </p:nvPr>
        </p:nvSpPr>
        <p:spPr>
          <a:xfrm>
            <a:off x="479376" y="1229164"/>
            <a:ext cx="11449272" cy="4948802"/>
          </a:xfrm>
        </p:spPr>
        <p:txBody>
          <a:bodyPr/>
          <a:lstStyle/>
          <a:p>
            <a:pPr marL="0" indent="0">
              <a:buNone/>
            </a:pPr>
            <a:r>
              <a:rPr lang="en-US" b="1">
                <a:solidFill>
                  <a:srgbClr val="FF0000"/>
                </a:solidFill>
              </a:rPr>
              <a:t>Dạng Socket</a:t>
            </a:r>
            <a:endParaRPr lang="en-US"/>
          </a:p>
          <a:p>
            <a:pPr algn="just"/>
            <a:r>
              <a:rPr lang="en-US"/>
              <a:t>Tính chất này xác định số lượng, hình dạng, cũng như cách sắp xếp các chân và như vậy mỗi loại CPU phải được gắn vào bo mạch chính có socket loại đó hay nói cách khác là loại khe cắm của CPU.</a:t>
            </a:r>
          </a:p>
          <a:p>
            <a:pPr marL="0" indent="0" algn="just">
              <a:lnSpc>
                <a:spcPct val="150000"/>
              </a:lnSpc>
              <a:buNone/>
            </a:pPr>
            <a:endParaRPr lang="en-US">
              <a:latin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3573016"/>
            <a:ext cx="8439285" cy="3097849"/>
          </a:xfrm>
          <a:prstGeom prst="rect">
            <a:avLst/>
          </a:prstGeom>
        </p:spPr>
      </p:pic>
    </p:spTree>
    <p:extLst>
      <p:ext uri="{BB962C8B-B14F-4D97-AF65-F5344CB8AC3E}">
        <p14:creationId xmlns:p14="http://schemas.microsoft.com/office/powerpoint/2010/main" val="235938630"/>
      </p:ext>
    </p:extLst>
  </p:cSld>
  <p:clrMapOvr>
    <a:masterClrMapping/>
  </p:clrMapOvr>
</p:sld>
</file>

<file path=ppt/theme/theme1.xml><?xml version="1.0" encoding="utf-8"?>
<a:theme xmlns:a="http://schemas.openxmlformats.org/drawingml/2006/main" name="Default Desig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Default Design">
  <a:themeElements>
    <a:clrScheme name="4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4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4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1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1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Design">
  <a:themeElements>
    <a:clrScheme name="2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2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Default Design">
  <a:themeElements>
    <a:clrScheme name="3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3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themeOverride>
</file>

<file path=docProps/app.xml><?xml version="1.0" encoding="utf-8"?>
<Properties xmlns="http://schemas.openxmlformats.org/officeDocument/2006/extended-properties" xmlns:vt="http://schemas.openxmlformats.org/officeDocument/2006/docPropsVTypes">
  <Template>S054TGp_Proposal</Template>
  <TotalTime>1613</TotalTime>
  <Words>3048</Words>
  <Application>Microsoft Office PowerPoint</Application>
  <PresentationFormat>Widescreen</PresentationFormat>
  <Paragraphs>218</Paragraphs>
  <Slides>37</Slides>
  <Notes>33</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37</vt:i4>
      </vt:variant>
    </vt:vector>
  </HeadingPairs>
  <TitlesOfParts>
    <vt:vector size="46" baseType="lpstr">
      <vt:lpstr>Arial</vt:lpstr>
      <vt:lpstr>Symbol</vt:lpstr>
      <vt:lpstr>Times New Roman</vt:lpstr>
      <vt:lpstr>Wingdings</vt:lpstr>
      <vt:lpstr>Default Design</vt:lpstr>
      <vt:lpstr>4_Default Design</vt:lpstr>
      <vt:lpstr>1_Default Design</vt:lpstr>
      <vt:lpstr>2_Default Design</vt:lpstr>
      <vt:lpstr>3_Default Design</vt:lpstr>
      <vt:lpstr>Môn học: Kiến trúc Máy tính Chương II: Bộ vi xử lý CPU (Central Processing Unit)  </vt:lpstr>
      <vt:lpstr>Nội dung</vt:lpstr>
      <vt:lpstr>Central Processing Unit - CPU</vt:lpstr>
      <vt:lpstr>Central Processing Unit - CPU</vt:lpstr>
      <vt:lpstr>Central Processing Unit - CPU</vt:lpstr>
      <vt:lpstr>Central Processing Unit - CPU</vt:lpstr>
      <vt:lpstr>Central Processing Unit - CPU</vt:lpstr>
      <vt:lpstr>Các thông số quan trọng của bộ vi xử lý </vt:lpstr>
      <vt:lpstr>Các thông số quan trọng của bộ vi xử lý </vt:lpstr>
      <vt:lpstr>Các thông số quan trọng của bộ vi xử lý </vt:lpstr>
      <vt:lpstr>Các thông số quan trọng của bộ vi xử lý </vt:lpstr>
      <vt:lpstr>Các thông số quan trọng của bộ vi xử lý </vt:lpstr>
      <vt:lpstr>Các thông số quan trọng của bộ vi xử lý </vt:lpstr>
      <vt:lpstr>Các thông số quan trọng của bộ vi xử lý </vt:lpstr>
      <vt:lpstr>Các thông số quan trọng của bộ vi xử lý </vt:lpstr>
      <vt:lpstr>Các thông số quan trọng của bộ vi xử lý </vt:lpstr>
      <vt:lpstr>Tỏa nhiệt </vt:lpstr>
      <vt:lpstr>Tỏa nhiệt </vt:lpstr>
      <vt:lpstr>Tỏa nhiệt </vt:lpstr>
      <vt:lpstr>Siêu phân luồng: Hyper-Threading</vt:lpstr>
      <vt:lpstr>Thiết kế CU</vt:lpstr>
      <vt:lpstr>CU- DÙNG MẠCH ĐIỆN TỬ</vt:lpstr>
      <vt:lpstr>CU- DÙNG MẠCH ĐIỆN TỬ</vt:lpstr>
      <vt:lpstr>CU- DÙNG VI CHƯƠNG TRÌNH</vt:lpstr>
      <vt:lpstr>CU- DÙNG VI CHƯƠNG TRÌNH</vt:lpstr>
      <vt:lpstr>HOẠT ĐỘNG CỦA CPU</vt:lpstr>
      <vt:lpstr>HOẠT ĐỘNG CỦA CPU</vt:lpstr>
      <vt:lpstr>HOẠT ĐỘNG CỦA CPU</vt:lpstr>
      <vt:lpstr>HOẠT ĐỘNG CỦA CPU</vt:lpstr>
      <vt:lpstr>HOẠT ĐỘNG CỦA CPU</vt:lpstr>
      <vt:lpstr>HOẠT ĐỘNG CỦA CPU</vt:lpstr>
      <vt:lpstr>HOẠT ĐỘNG CỦA CPU</vt:lpstr>
      <vt:lpstr>HOẠT ĐỘNG CỦA CPU</vt:lpstr>
      <vt:lpstr>HOẠT ĐỘNG CỦA CPU</vt:lpstr>
      <vt:lpstr>HOẠT ĐỘNG CỦA CPU</vt:lpstr>
      <vt:lpstr>HOẠT ĐỘNG CỦA CPU</vt:lpstr>
      <vt:lpstr>HOẠT ĐỘNG CỦA CPU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Trung Việt</dc:creator>
  <cp:lastModifiedBy>Luận Hồng</cp:lastModifiedBy>
  <cp:revision>69</cp:revision>
  <cp:lastPrinted>2015-08-25T00:36:50Z</cp:lastPrinted>
  <dcterms:created xsi:type="dcterms:W3CDTF">2015-08-17T15:39:04Z</dcterms:created>
  <dcterms:modified xsi:type="dcterms:W3CDTF">2017-10-19T07:58:38Z</dcterms:modified>
</cp:coreProperties>
</file>