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6" r:id="rId3"/>
    <p:sldMasterId id="2147483668" r:id="rId4"/>
    <p:sldMasterId id="2147483670" r:id="rId5"/>
  </p:sldMasterIdLst>
  <p:notesMasterIdLst>
    <p:notesMasterId r:id="rId57"/>
  </p:notesMasterIdLst>
  <p:handoutMasterIdLst>
    <p:handoutMasterId r:id="rId58"/>
  </p:handoutMasterIdLst>
  <p:sldIdLst>
    <p:sldId id="293" r:id="rId6"/>
    <p:sldId id="294" r:id="rId7"/>
    <p:sldId id="295" r:id="rId8"/>
    <p:sldId id="296" r:id="rId9"/>
    <p:sldId id="298" r:id="rId10"/>
    <p:sldId id="297" r:id="rId11"/>
    <p:sldId id="299" r:id="rId12"/>
    <p:sldId id="300" r:id="rId13"/>
    <p:sldId id="301" r:id="rId14"/>
    <p:sldId id="394"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98" r:id="rId29"/>
    <p:sldId id="395" r:id="rId30"/>
    <p:sldId id="315" r:id="rId31"/>
    <p:sldId id="399" r:id="rId32"/>
    <p:sldId id="396" r:id="rId33"/>
    <p:sldId id="397" r:id="rId34"/>
    <p:sldId id="316" r:id="rId35"/>
    <p:sldId id="317" r:id="rId36"/>
    <p:sldId id="318" r:id="rId37"/>
    <p:sldId id="319" r:id="rId38"/>
    <p:sldId id="321" r:id="rId39"/>
    <p:sldId id="322" r:id="rId40"/>
    <p:sldId id="323" r:id="rId41"/>
    <p:sldId id="324" r:id="rId42"/>
    <p:sldId id="325" r:id="rId43"/>
    <p:sldId id="326" r:id="rId44"/>
    <p:sldId id="327" r:id="rId45"/>
    <p:sldId id="328" r:id="rId46"/>
    <p:sldId id="380" r:id="rId47"/>
    <p:sldId id="381" r:id="rId48"/>
    <p:sldId id="382" r:id="rId49"/>
    <p:sldId id="383" r:id="rId50"/>
    <p:sldId id="384" r:id="rId51"/>
    <p:sldId id="385" r:id="rId52"/>
    <p:sldId id="386" r:id="rId53"/>
    <p:sldId id="387" r:id="rId54"/>
    <p:sldId id="388" r:id="rId55"/>
    <p:sldId id="389" r:id="rId56"/>
  </p:sldIdLst>
  <p:sldSz cx="12192000" cy="6858000"/>
  <p:notesSz cx="6858000" cy="9723438"/>
  <p:defaultTextStyle>
    <a:defPPr>
      <a:defRPr lang="en-US"/>
    </a:defPPr>
    <a:lvl1pPr algn="ctr" rtl="0" fontAlgn="base">
      <a:spcBef>
        <a:spcPct val="0"/>
      </a:spcBef>
      <a:spcAft>
        <a:spcPct val="0"/>
      </a:spcAft>
      <a:defRPr kern="1200">
        <a:solidFill>
          <a:schemeClr val="tx1"/>
        </a:solidFill>
        <a:latin typeface="Arial" charset="0"/>
        <a:ea typeface="Arial" charset="0"/>
        <a:cs typeface="Arial" charset="0"/>
      </a:defRPr>
    </a:lvl1pPr>
    <a:lvl2pPr marL="457200" algn="ctr" rtl="0" fontAlgn="base">
      <a:spcBef>
        <a:spcPct val="0"/>
      </a:spcBef>
      <a:spcAft>
        <a:spcPct val="0"/>
      </a:spcAft>
      <a:defRPr kern="1200">
        <a:solidFill>
          <a:schemeClr val="tx1"/>
        </a:solidFill>
        <a:latin typeface="Arial" charset="0"/>
        <a:ea typeface="Arial" charset="0"/>
        <a:cs typeface="Arial" charset="0"/>
      </a:defRPr>
    </a:lvl2pPr>
    <a:lvl3pPr marL="914400" algn="ctr" rtl="0" fontAlgn="base">
      <a:spcBef>
        <a:spcPct val="0"/>
      </a:spcBef>
      <a:spcAft>
        <a:spcPct val="0"/>
      </a:spcAft>
      <a:defRPr kern="1200">
        <a:solidFill>
          <a:schemeClr val="tx1"/>
        </a:solidFill>
        <a:latin typeface="Arial" charset="0"/>
        <a:ea typeface="Arial" charset="0"/>
        <a:cs typeface="Arial" charset="0"/>
      </a:defRPr>
    </a:lvl3pPr>
    <a:lvl4pPr marL="1371600" algn="ctr" rtl="0" fontAlgn="base">
      <a:spcBef>
        <a:spcPct val="0"/>
      </a:spcBef>
      <a:spcAft>
        <a:spcPct val="0"/>
      </a:spcAft>
      <a:defRPr kern="1200">
        <a:solidFill>
          <a:schemeClr val="tx1"/>
        </a:solidFill>
        <a:latin typeface="Arial" charset="0"/>
        <a:ea typeface="Arial" charset="0"/>
        <a:cs typeface="Arial" charset="0"/>
      </a:defRPr>
    </a:lvl4pPr>
    <a:lvl5pPr marL="1828800" algn="ctr"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1C1C1C"/>
    <a:srgbClr val="859AF3"/>
    <a:srgbClr val="C0C0C0"/>
    <a:srgbClr val="001A86"/>
    <a:srgbClr val="FFFF99"/>
    <a:srgbClr val="B6B6B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61" autoAdjust="0"/>
    <p:restoredTop sz="70698"/>
  </p:normalViewPr>
  <p:slideViewPr>
    <p:cSldViewPr>
      <p:cViewPr varScale="1">
        <p:scale>
          <a:sx n="64" d="100"/>
          <a:sy n="64" d="100"/>
        </p:scale>
        <p:origin x="870" y="6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ận Hồng" userId="0e2a7c9c91bf9a9c" providerId="LiveId" clId="{419A7E1E-5FBE-4F78-A1DA-987F2C7BA0B5}"/>
    <pc:docChg chg="modSld sldOrd">
      <pc:chgData name="Luận Hồng" userId="0e2a7c9c91bf9a9c" providerId="LiveId" clId="{419A7E1E-5FBE-4F78-A1DA-987F2C7BA0B5}" dt="2017-10-19T08:13:07.653" v="1"/>
      <pc:docMkLst>
        <pc:docMk/>
      </pc:docMkLst>
      <pc:sldChg chg="ord">
        <pc:chgData name="Luận Hồng" userId="0e2a7c9c91bf9a9c" providerId="LiveId" clId="{419A7E1E-5FBE-4F78-A1DA-987F2C7BA0B5}" dt="2017-10-19T08:13:07.653" v="1"/>
        <pc:sldMkLst>
          <pc:docMk/>
          <pc:sldMk cId="1062198118" sldId="298"/>
        </pc:sldMkLst>
      </pc:sldChg>
      <pc:sldChg chg="ord">
        <pc:chgData name="Luận Hồng" userId="0e2a7c9c91bf9a9c" providerId="LiveId" clId="{419A7E1E-5FBE-4F78-A1DA-987F2C7BA0B5}" dt="2017-10-19T08:13:05.908" v="0"/>
        <pc:sldMkLst>
          <pc:docMk/>
          <pc:sldMk cId="24811805" sldId="3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eaLnBrk="0" hangingPunct="0">
              <a:defRPr sz="1200"/>
            </a:lvl1pPr>
          </a:lstStyle>
          <a:p>
            <a:endParaRPr lang="en-US" altLang="en-US"/>
          </a:p>
        </p:txBody>
      </p:sp>
      <p:sp>
        <p:nvSpPr>
          <p:cNvPr id="63491" name="Rectangle 3"/>
          <p:cNvSpPr>
            <a:spLocks noGrp="1" noChangeArrowheads="1"/>
          </p:cNvSpPr>
          <p:nvPr>
            <p:ph type="dt" sz="quarter" idx="1"/>
          </p:nvPr>
        </p:nvSpPr>
        <p:spPr bwMode="auto">
          <a:xfrm>
            <a:off x="3884613" y="0"/>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2560939A-5564-3246-8321-A18EF11FB8BF}" type="datetimeFigureOut">
              <a:rPr lang="en-US" altLang="en-US"/>
              <a:pPr/>
              <a:t>10/19/2017</a:t>
            </a:fld>
            <a:endParaRPr lang="en-US" altLang="en-US"/>
          </a:p>
        </p:txBody>
      </p:sp>
      <p:sp>
        <p:nvSpPr>
          <p:cNvPr id="63492" name="Rectangle 4"/>
          <p:cNvSpPr>
            <a:spLocks noGrp="1" noChangeArrowheads="1"/>
          </p:cNvSpPr>
          <p:nvPr>
            <p:ph type="ftr" sz="quarter" idx="2"/>
          </p:nvPr>
        </p:nvSpPr>
        <p:spPr bwMode="auto">
          <a:xfrm>
            <a:off x="0" y="9236075"/>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eaLnBrk="0" hangingPunct="0">
              <a:defRPr sz="1200"/>
            </a:lvl1pPr>
          </a:lstStyle>
          <a:p>
            <a:endParaRPr lang="en-US" altLang="en-US"/>
          </a:p>
        </p:txBody>
      </p:sp>
      <p:sp>
        <p:nvSpPr>
          <p:cNvPr id="63493" name="Rectangle 5"/>
          <p:cNvSpPr>
            <a:spLocks noGrp="1" noChangeArrowheads="1"/>
          </p:cNvSpPr>
          <p:nvPr>
            <p:ph type="sldNum" sz="quarter" idx="3"/>
          </p:nvPr>
        </p:nvSpPr>
        <p:spPr bwMode="auto">
          <a:xfrm>
            <a:off x="3884613" y="9236075"/>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A314EF0-0945-5142-BFB1-6702FB82C838}" type="slidenum">
              <a:rPr lang="en-US" altLang="en-US"/>
              <a:pPr/>
              <a:t>‹#›</a:t>
            </a:fld>
            <a:endParaRPr lang="en-US" altLang="en-US"/>
          </a:p>
        </p:txBody>
      </p:sp>
    </p:spTree>
    <p:extLst>
      <p:ext uri="{BB962C8B-B14F-4D97-AF65-F5344CB8AC3E}">
        <p14:creationId xmlns:p14="http://schemas.microsoft.com/office/powerpoint/2010/main" val="1165785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ea typeface="+mn-ea"/>
              </a:defRPr>
            </a:lvl1pPr>
          </a:lstStyle>
          <a:p>
            <a:pPr>
              <a:defRPr/>
            </a:pPr>
            <a:endParaRPr lang="en-US"/>
          </a:p>
        </p:txBody>
      </p:sp>
      <p:sp>
        <p:nvSpPr>
          <p:cNvPr id="16387" name="Rectangle 3"/>
          <p:cNvSpPr>
            <a:spLocks noGrp="1" noChangeArrowheads="1"/>
          </p:cNvSpPr>
          <p:nvPr>
            <p:ph type="dt" idx="1"/>
          </p:nvPr>
        </p:nvSpPr>
        <p:spPr bwMode="auto">
          <a:xfrm>
            <a:off x="3884613"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mn-ea"/>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88913" y="728663"/>
            <a:ext cx="6481762" cy="36464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389" name="Rectangle 5"/>
          <p:cNvSpPr>
            <a:spLocks noGrp="1" noChangeArrowheads="1"/>
          </p:cNvSpPr>
          <p:nvPr>
            <p:ph type="body" sz="quarter" idx="3"/>
          </p:nvPr>
        </p:nvSpPr>
        <p:spPr bwMode="auto">
          <a:xfrm>
            <a:off x="685800" y="4618038"/>
            <a:ext cx="5486400" cy="4376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9236075"/>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ea typeface="+mn-ea"/>
              </a:defRPr>
            </a:lvl1pPr>
          </a:lstStyle>
          <a:p>
            <a:pPr>
              <a:defRPr/>
            </a:pPr>
            <a:endParaRPr lang="en-US"/>
          </a:p>
        </p:txBody>
      </p:sp>
      <p:sp>
        <p:nvSpPr>
          <p:cNvPr id="16391" name="Rectangle 7"/>
          <p:cNvSpPr>
            <a:spLocks noGrp="1" noChangeArrowheads="1"/>
          </p:cNvSpPr>
          <p:nvPr>
            <p:ph type="sldNum" sz="quarter" idx="5"/>
          </p:nvPr>
        </p:nvSpPr>
        <p:spPr bwMode="auto">
          <a:xfrm>
            <a:off x="3884613" y="9236075"/>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52B7726-5809-8241-ACF2-035AA777B25D}" type="slidenum">
              <a:rPr lang="en-US" altLang="en-US"/>
              <a:pPr/>
              <a:t>‹#›</a:t>
            </a:fld>
            <a:endParaRPr lang="en-US" altLang="en-US"/>
          </a:p>
        </p:txBody>
      </p:sp>
    </p:spTree>
    <p:extLst>
      <p:ext uri="{BB962C8B-B14F-4D97-AF65-F5344CB8AC3E}">
        <p14:creationId xmlns:p14="http://schemas.microsoft.com/office/powerpoint/2010/main" val="702694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vi.wikipedia.org/wiki/T%E1%BB%AD_ngo%E1%BA%A1i" TargetMode="External"/><Relationship Id="rId3" Type="http://schemas.openxmlformats.org/officeDocument/2006/relationships/hyperlink" Target="http://vi.wikipedia.org/wiki/Ti%E1%BA%BFng_Anh" TargetMode="External"/><Relationship Id="rId7" Type="http://schemas.openxmlformats.org/officeDocument/2006/relationships/hyperlink" Target="http://vi.wikipedia.org/w/index.php?title=EPROM&amp;action=edit&amp;redlink=1"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vi.wikipedia.org/wiki/PROM" TargetMode="External"/><Relationship Id="rId11" Type="http://schemas.openxmlformats.org/officeDocument/2006/relationships/hyperlink" Target="http://vi.wikipedia.org/wiki/EEPROM" TargetMode="External"/><Relationship Id="rId5" Type="http://schemas.openxmlformats.org/officeDocument/2006/relationships/hyperlink" Target="http://vi.wikipedia.org/wiki/RAM" TargetMode="External"/><Relationship Id="rId10" Type="http://schemas.openxmlformats.org/officeDocument/2006/relationships/hyperlink" Target="http://vi.wikipedia.org/wiki/Bit" TargetMode="External"/><Relationship Id="rId4" Type="http://schemas.openxmlformats.org/officeDocument/2006/relationships/hyperlink" Target="http://vi.wikipedia.org/wiki/M%C3%A1y_t%C3%ADnh" TargetMode="External"/><Relationship Id="rId9" Type="http://schemas.openxmlformats.org/officeDocument/2006/relationships/hyperlink" Target="http://vi.wikipedia.org/w/index.php?title=EAROM&amp;action=edit&amp;redlink=1"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vi.wikipedia.org/wiki/T%E1%BB%AB_H%C3%A1n-Vi%E1%BB%87t" TargetMode="External"/><Relationship Id="rId3" Type="http://schemas.openxmlformats.org/officeDocument/2006/relationships/hyperlink" Target="http://vi.wikipedia.org/wiki/Ti%E1%BA%BFng_Anh" TargetMode="External"/><Relationship Id="rId7" Type="http://schemas.openxmlformats.org/officeDocument/2006/relationships/hyperlink" Target="http://vi.wikipedia.org/wiki/Nhi%E1%BB%87t_%C4%91%E1%BB%99_v%C3%A0_%C3%A1p_su%E1%BA%A5t_ti%C3%AAu_chu%E1%BA%A9n"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vi.wikipedia.org/wiki/Nhi%E1%BB%87t_%C4%91%E1%BB%99" TargetMode="External"/><Relationship Id="rId5" Type="http://schemas.openxmlformats.org/officeDocument/2006/relationships/hyperlink" Target="http://vi.wikipedia.org/wiki/Ch%E1%BA%A5t_c%C3%A1ch_%C4%91i%E1%BB%87n" TargetMode="External"/><Relationship Id="rId4" Type="http://schemas.openxmlformats.org/officeDocument/2006/relationships/hyperlink" Target="http://vi.wikipedia.org/wiki/D%E1%BA%ABn_%C4%91i%E1%BB%87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vi.wikipedia.org/w/index.php?title=Linh_ki%E1%BB%87n_b%C3%A1n_d%E1%BA%ABn&amp;action=edit&amp;redlink=1"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vi.wikipedia.org/wiki/Ch%E1%BA%A5t_b%C3%A1n_d%E1%BA%ABn" TargetMode="External"/><Relationship Id="rId4" Type="http://schemas.openxmlformats.org/officeDocument/2006/relationships/hyperlink" Target="http://vi.wikipedia.org/wiki/%C4%90i%E1%BB%91t"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vi.wikipedia.org/wiki/Pin_s%E1%BA%A1c" TargetMode="External"/><Relationship Id="rId3" Type="http://schemas.openxmlformats.org/officeDocument/2006/relationships/hyperlink" Target="http://vi.wikipedia.org/wiki/Linh_ki%E1%BB%87n_%C4%91i%E1%BB%87n_t%E1%BB%AD_th%E1%BB%A5_%C4%91%E1%BB%99ng" TargetMode="External"/><Relationship Id="rId7" Type="http://schemas.openxmlformats.org/officeDocument/2006/relationships/hyperlink" Target="http://vi.wikipedia.org/wiki/%C4%90i%E1%BB%87n_t%C3%ADch"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vi.wikipedia.org/wiki/%C4%90i%E1%BB%87n_th%E1%BA%BF" TargetMode="External"/><Relationship Id="rId5" Type="http://schemas.openxmlformats.org/officeDocument/2006/relationships/hyperlink" Target="http://vi.wikipedia.org/wiki/%C4%90i%E1%BB%87n_m%C3%B4i" TargetMode="External"/><Relationship Id="rId4" Type="http://schemas.openxmlformats.org/officeDocument/2006/relationships/hyperlink" Target="http://vi.wikipedia.org/wiki/D%E1%BA%ABn_%C4%91i%E1%BB%87n" TargetMode="External"/><Relationship Id="rId9" Type="http://schemas.openxmlformats.org/officeDocument/2006/relationships/hyperlink" Target="http://vi.wikipedia.org/wiki/Electr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Đề</a:t>
            </a:r>
            <a:r>
              <a:rPr lang="en-US" baseline="0"/>
              <a:t> nghị sinh viên liệt kê và phân tích lý do</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2</a:t>
            </a:fld>
            <a:endParaRPr lang="en-US"/>
          </a:p>
        </p:txBody>
      </p:sp>
    </p:spTree>
    <p:extLst>
      <p:ext uri="{BB962C8B-B14F-4D97-AF65-F5344CB8AC3E}">
        <p14:creationId xmlns:p14="http://schemas.microsoft.com/office/powerpoint/2010/main" val="273025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Tụ điện</a:t>
            </a:r>
            <a:r>
              <a:rPr lang="en-US" baseline="0"/>
              <a:t> sẽ phóng điện, do đó dữ liệu it nhớ trong DRAM sẽ bị mất và cần nạp lại sau mỗi 2 muy giây</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24</a:t>
            </a:fld>
            <a:endParaRPr lang="en-US"/>
          </a:p>
        </p:txBody>
      </p:sp>
    </p:spTree>
    <p:extLst>
      <p:ext uri="{BB962C8B-B14F-4D97-AF65-F5344CB8AC3E}">
        <p14:creationId xmlns:p14="http://schemas.microsoft.com/office/powerpoint/2010/main" val="340007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Tụ điện</a:t>
            </a:r>
            <a:r>
              <a:rPr lang="en-US" baseline="0"/>
              <a:t> sẽ phóng điện, do đó dữ liệu it nhớ trong DRAM sẽ bị mất và cần nạp lại sau mỗi 2 muy giây</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25</a:t>
            </a:fld>
            <a:endParaRPr lang="en-US"/>
          </a:p>
        </p:txBody>
      </p:sp>
    </p:spTree>
    <p:extLst>
      <p:ext uri="{BB962C8B-B14F-4D97-AF65-F5344CB8AC3E}">
        <p14:creationId xmlns:p14="http://schemas.microsoft.com/office/powerpoint/2010/main" val="1008029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Tụ điện</a:t>
            </a:r>
            <a:r>
              <a:rPr lang="en-US" baseline="0"/>
              <a:t> sẽ phóng điện, do đó dữ liệu it nhớ trong DRAM sẽ bị mất và cần nạp lại sau mỗi 2 muy giây</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26</a:t>
            </a:fld>
            <a:endParaRPr lang="en-US"/>
          </a:p>
        </p:txBody>
      </p:sp>
    </p:spTree>
    <p:extLst>
      <p:ext uri="{BB962C8B-B14F-4D97-AF65-F5344CB8AC3E}">
        <p14:creationId xmlns:p14="http://schemas.microsoft.com/office/powerpoint/2010/main" val="1872756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Tụ điện</a:t>
            </a:r>
            <a:r>
              <a:rPr lang="en-US" baseline="0"/>
              <a:t> sẽ phóng điện, do đó dữ liệu it nhớ trong DRAM sẽ bị mất và cần nạp lại sau mỗi 2 muy giây</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27</a:t>
            </a:fld>
            <a:endParaRPr lang="en-US"/>
          </a:p>
        </p:txBody>
      </p:sp>
    </p:spTree>
    <p:extLst>
      <p:ext uri="{BB962C8B-B14F-4D97-AF65-F5344CB8AC3E}">
        <p14:creationId xmlns:p14="http://schemas.microsoft.com/office/powerpoint/2010/main" val="924335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Tụ điện</a:t>
            </a:r>
            <a:r>
              <a:rPr lang="en-US" baseline="0"/>
              <a:t> sẽ phóng điện, do đó dữ liệu it nhớ trong DRAM sẽ bị mất và cần nạp lại sau mỗi 2 muy giây</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28</a:t>
            </a:fld>
            <a:endParaRPr lang="en-US"/>
          </a:p>
        </p:txBody>
      </p:sp>
    </p:spTree>
    <p:extLst>
      <p:ext uri="{BB962C8B-B14F-4D97-AF65-F5344CB8AC3E}">
        <p14:creationId xmlns:p14="http://schemas.microsoft.com/office/powerpoint/2010/main" val="1152065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latin typeface="Arial" charset="0"/>
                <a:ea typeface="Arial" charset="0"/>
                <a:cs typeface="Arial" charset="0"/>
              </a:rPr>
              <a:t>Dung lượng bộ nhớ</a:t>
            </a:r>
            <a:r>
              <a:rPr lang="en-US" sz="1200" b="0" kern="1200">
                <a:solidFill>
                  <a:schemeClr val="tx1"/>
                </a:solidFill>
                <a:latin typeface="Arial" charset="0"/>
                <a:ea typeface="Arial" charset="0"/>
                <a:cs typeface="Arial" charset="0"/>
              </a:rPr>
              <a:t>: DDR I có bộ nhớ khá khiêm tốn. Nếu bạn cầm thanh RAM có dung lượng 32 MB, hoặc 64 MB thì đó chính xác là RAM I (hoặc DDR I, DDRam 1) đấy. DDR II có dung lượng khá hơn, trung bình giao động từ 256 MB đến 2GB. Còn DDR III thì cao hơn và đa dạng hơn rất nhiều, có thể là 2GB, 4 GB, 8 GB, 16 GB, v.v...</a:t>
            </a:r>
          </a:p>
          <a:p>
            <a:r>
              <a:rPr lang="en-US" sz="1200" b="1" kern="1200">
                <a:solidFill>
                  <a:schemeClr val="tx1"/>
                </a:solidFill>
                <a:latin typeface="Arial" charset="0"/>
                <a:ea typeface="Arial" charset="0"/>
                <a:cs typeface="Arial" charset="0"/>
              </a:rPr>
              <a:t>Tốc độ truyền tải</a:t>
            </a:r>
            <a:r>
              <a:rPr lang="en-US" sz="1200" b="0" kern="1200">
                <a:solidFill>
                  <a:schemeClr val="tx1"/>
                </a:solidFill>
                <a:latin typeface="Arial" charset="0"/>
                <a:ea typeface="Arial" charset="0"/>
                <a:cs typeface="Arial" charset="0"/>
              </a:rPr>
              <a:t>: Bên cạnh dung lượng bộ nhớ thì một điểm quan trọng khác cần phải kể đến đó là tốc độ truyền tải. Hiện nay một chiếc DDR I Bus 1600 có thể truyền tải 12, 8 MB/s trong khi tốc độ truyền tải tối đa của DDR I Bus 400 (tối đa) chỉ đạt 3,2 MB/s mà thôi. Khoảng cách ở đây là một sự chênh lệch rất lớn.</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29</a:t>
            </a:fld>
            <a:endParaRPr lang="en-US"/>
          </a:p>
        </p:txBody>
      </p:sp>
    </p:spTree>
    <p:extLst>
      <p:ext uri="{BB962C8B-B14F-4D97-AF65-F5344CB8AC3E}">
        <p14:creationId xmlns:p14="http://schemas.microsoft.com/office/powerpoint/2010/main" val="783984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Tụ điện</a:t>
            </a:r>
            <a:r>
              <a:rPr lang="en-US" baseline="0"/>
              <a:t> sẽ phóng điện, do đó dữ liệu it nhớ trong DRAM sẽ bị mất và cần nạp lại sau mỗi 2 muy giây</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30</a:t>
            </a:fld>
            <a:endParaRPr lang="en-US"/>
          </a:p>
        </p:txBody>
      </p:sp>
    </p:spTree>
    <p:extLst>
      <p:ext uri="{BB962C8B-B14F-4D97-AF65-F5344CB8AC3E}">
        <p14:creationId xmlns:p14="http://schemas.microsoft.com/office/powerpoint/2010/main" val="168269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Tụ điện</a:t>
            </a:r>
            <a:r>
              <a:rPr lang="en-US" baseline="0"/>
              <a:t> sẽ phóng điện, do đó dữ liệu it nhớ trong DRAM sẽ bị mất và cần nạp lại sau mỗi 2 muy giây </a:t>
            </a:r>
          </a:p>
          <a:p>
            <a:r>
              <a:rPr lang="vi-VN" sz="1200" b="1" i="0" kern="1200">
                <a:solidFill>
                  <a:schemeClr val="tx1"/>
                </a:solidFill>
                <a:effectLst/>
                <a:latin typeface="+mn-lt"/>
                <a:ea typeface="+mn-ea"/>
                <a:cs typeface="+mn-cs"/>
              </a:rPr>
              <a:t>Bộ nhớ chỉ đọc</a:t>
            </a:r>
            <a:r>
              <a:rPr lang="vi-VN" sz="1200" b="0" i="0" kern="1200">
                <a:solidFill>
                  <a:schemeClr val="tx1"/>
                </a:solidFill>
                <a:effectLst/>
                <a:latin typeface="+mn-lt"/>
                <a:ea typeface="+mn-ea"/>
                <a:cs typeface="+mn-cs"/>
              </a:rPr>
              <a:t> (</a:t>
            </a:r>
            <a:r>
              <a:rPr lang="vi-VN" sz="1200" b="0" i="0" u="none" strike="noStrike" kern="1200">
                <a:solidFill>
                  <a:schemeClr val="tx1"/>
                </a:solidFill>
                <a:effectLst/>
                <a:latin typeface="+mn-lt"/>
                <a:ea typeface="+mn-ea"/>
                <a:cs typeface="+mn-cs"/>
                <a:hlinkClick r:id="rId3" tooltip="Tiếng Anh"/>
              </a:rPr>
              <a:t>tiếng Anh</a:t>
            </a:r>
            <a:r>
              <a:rPr lang="vi-VN" sz="1200" b="0" i="0" kern="1200">
                <a:solidFill>
                  <a:schemeClr val="tx1"/>
                </a:solidFill>
                <a:effectLst/>
                <a:latin typeface="+mn-lt"/>
                <a:ea typeface="+mn-ea"/>
                <a:cs typeface="+mn-cs"/>
              </a:rPr>
              <a:t>: </a:t>
            </a:r>
            <a:r>
              <a:rPr lang="vi-VN" sz="1200" b="1" i="1" kern="1200">
                <a:solidFill>
                  <a:schemeClr val="tx1"/>
                </a:solidFill>
                <a:effectLst/>
                <a:latin typeface="+mn-lt"/>
                <a:ea typeface="+mn-ea"/>
                <a:cs typeface="+mn-cs"/>
              </a:rPr>
              <a:t>R</a:t>
            </a:r>
            <a:r>
              <a:rPr lang="vi-VN" sz="1200" b="0" i="1" kern="1200">
                <a:solidFill>
                  <a:schemeClr val="tx1"/>
                </a:solidFill>
                <a:effectLst/>
                <a:latin typeface="+mn-lt"/>
                <a:ea typeface="+mn-ea"/>
                <a:cs typeface="+mn-cs"/>
              </a:rPr>
              <a:t>ead-</a:t>
            </a:r>
            <a:r>
              <a:rPr lang="vi-VN" sz="1200" b="1" i="1" kern="1200">
                <a:solidFill>
                  <a:schemeClr val="tx1"/>
                </a:solidFill>
                <a:effectLst/>
                <a:latin typeface="+mn-lt"/>
                <a:ea typeface="+mn-ea"/>
                <a:cs typeface="+mn-cs"/>
              </a:rPr>
              <a:t>O</a:t>
            </a:r>
            <a:r>
              <a:rPr lang="vi-VN" sz="1200" b="0" i="1" kern="1200">
                <a:solidFill>
                  <a:schemeClr val="tx1"/>
                </a:solidFill>
                <a:effectLst/>
                <a:latin typeface="+mn-lt"/>
                <a:ea typeface="+mn-ea"/>
                <a:cs typeface="+mn-cs"/>
              </a:rPr>
              <a:t>nly </a:t>
            </a:r>
            <a:r>
              <a:rPr lang="vi-VN" sz="1200" b="1" i="1" kern="1200">
                <a:solidFill>
                  <a:schemeClr val="tx1"/>
                </a:solidFill>
                <a:effectLst/>
                <a:latin typeface="+mn-lt"/>
                <a:ea typeface="+mn-ea"/>
                <a:cs typeface="+mn-cs"/>
              </a:rPr>
              <a:t>M</a:t>
            </a:r>
            <a:r>
              <a:rPr lang="vi-VN" sz="1200" b="0" i="1" kern="1200">
                <a:solidFill>
                  <a:schemeClr val="tx1"/>
                </a:solidFill>
                <a:effectLst/>
                <a:latin typeface="+mn-lt"/>
                <a:ea typeface="+mn-ea"/>
                <a:cs typeface="+mn-cs"/>
              </a:rPr>
              <a:t>emory</a:t>
            </a:r>
            <a:r>
              <a:rPr lang="vi-VN" sz="1200" b="0" i="0" kern="1200">
                <a:solidFill>
                  <a:schemeClr val="tx1"/>
                </a:solidFill>
                <a:effectLst/>
                <a:latin typeface="+mn-lt"/>
                <a:ea typeface="+mn-ea"/>
                <a:cs typeface="+mn-cs"/>
              </a:rPr>
              <a:t> - </a:t>
            </a:r>
            <a:r>
              <a:rPr lang="vi-VN" sz="1200" b="1" i="0" kern="1200">
                <a:solidFill>
                  <a:schemeClr val="tx1"/>
                </a:solidFill>
                <a:effectLst/>
                <a:latin typeface="+mn-lt"/>
                <a:ea typeface="+mn-ea"/>
                <a:cs typeface="+mn-cs"/>
              </a:rPr>
              <a:t>ROM</a:t>
            </a:r>
            <a:r>
              <a:rPr lang="vi-VN" sz="1200" b="0" i="0" kern="1200">
                <a:solidFill>
                  <a:schemeClr val="tx1"/>
                </a:solidFill>
                <a:effectLst/>
                <a:latin typeface="+mn-lt"/>
                <a:ea typeface="+mn-ea"/>
                <a:cs typeface="+mn-cs"/>
              </a:rPr>
              <a:t>) là một loại thiết bị lưu trữ dùng trong </a:t>
            </a:r>
            <a:r>
              <a:rPr lang="vi-VN" sz="1200" b="0" i="0" u="none" strike="noStrike" kern="1200">
                <a:solidFill>
                  <a:schemeClr val="tx1"/>
                </a:solidFill>
                <a:effectLst/>
                <a:latin typeface="+mn-lt"/>
                <a:ea typeface="+mn-ea"/>
                <a:cs typeface="+mn-cs"/>
                <a:hlinkClick r:id="rId4" tooltip="Máy tính"/>
              </a:rPr>
              <a:t>máy tính</a:t>
            </a:r>
            <a:r>
              <a:rPr lang="vi-VN" sz="1200" b="0" i="0" kern="1200">
                <a:solidFill>
                  <a:schemeClr val="tx1"/>
                </a:solidFill>
                <a:effectLst/>
                <a:latin typeface="+mn-lt"/>
                <a:ea typeface="+mn-ea"/>
                <a:cs typeface="+mn-cs"/>
              </a:rPr>
              <a:t> và các thiết bị khác. Nó có tên như vậy vì không dễ để ghi thông tin lên nó. Không giống như </a:t>
            </a:r>
            <a:r>
              <a:rPr lang="vi-VN" sz="1200" b="0" i="0" u="none" strike="noStrike" kern="1200">
                <a:solidFill>
                  <a:schemeClr val="tx1"/>
                </a:solidFill>
                <a:effectLst/>
                <a:latin typeface="+mn-lt"/>
                <a:ea typeface="+mn-ea"/>
                <a:cs typeface="+mn-cs"/>
                <a:hlinkClick r:id="rId5" tooltip="RAM"/>
              </a:rPr>
              <a:t>RAM</a:t>
            </a:r>
            <a:r>
              <a:rPr lang="vi-VN" sz="1200" b="0" i="0" kern="1200">
                <a:solidFill>
                  <a:schemeClr val="tx1"/>
                </a:solidFill>
                <a:effectLst/>
                <a:latin typeface="+mn-lt"/>
                <a:ea typeface="+mn-ea"/>
                <a:cs typeface="+mn-cs"/>
              </a:rPr>
              <a:t>, thông tin trên ROM vẫn được duy trì dù nguồn điện cấp không còn.</a:t>
            </a:r>
          </a:p>
          <a:p>
            <a:r>
              <a:rPr lang="vi-VN" sz="1200" b="0" i="0" kern="1200">
                <a:solidFill>
                  <a:schemeClr val="tx1"/>
                </a:solidFill>
                <a:effectLst/>
                <a:latin typeface="+mn-lt"/>
                <a:ea typeface="+mn-ea"/>
                <a:cs typeface="+mn-cs"/>
              </a:rPr>
              <a:t>ROM, theo đúng nghĩa, chỉ cho phép đọc dữ liệu từ chúng tuy nhiên tất cả các loại ROM đều cho phép ghi dữ liệu ít nhất một lần, hoặc khi sản xuất lần đầu hoặc trong bước lập trình. Một số loại ROM cho phép xóa và lập trình lại nhiều lần.</a:t>
            </a:r>
          </a:p>
          <a:p>
            <a:r>
              <a:rPr lang="vi-VN" sz="1200" b="0" i="0" u="none" strike="noStrike" kern="1200">
                <a:solidFill>
                  <a:schemeClr val="tx1"/>
                </a:solidFill>
                <a:effectLst/>
                <a:latin typeface="+mn-lt"/>
                <a:ea typeface="+mn-ea"/>
                <a:cs typeface="+mn-cs"/>
                <a:hlinkClick r:id="rId6" tooltip="PROM"/>
              </a:rPr>
              <a:t>PROM</a:t>
            </a:r>
            <a:r>
              <a:rPr lang="vi-VN" sz="1200" b="0" i="0" kern="1200">
                <a:solidFill>
                  <a:schemeClr val="tx1"/>
                </a:solidFill>
                <a:effectLst/>
                <a:latin typeface="+mn-lt"/>
                <a:ea typeface="+mn-ea"/>
                <a:cs typeface="+mn-cs"/>
              </a:rPr>
              <a:t> (</a:t>
            </a:r>
            <a:r>
              <a:rPr lang="vi-VN" sz="1200" b="0" i="1" kern="1200">
                <a:solidFill>
                  <a:schemeClr val="tx1"/>
                </a:solidFill>
                <a:effectLst/>
                <a:latin typeface="+mn-lt"/>
                <a:ea typeface="+mn-ea"/>
                <a:cs typeface="+mn-cs"/>
              </a:rPr>
              <a:t>Programmable Read-Only Memory</a:t>
            </a:r>
            <a:r>
              <a:rPr lang="vi-VN" sz="1200" b="0" i="0" kern="1200">
                <a:solidFill>
                  <a:schemeClr val="tx1"/>
                </a:solidFill>
                <a:effectLst/>
                <a:latin typeface="+mn-lt"/>
                <a:ea typeface="+mn-ea"/>
                <a:cs typeface="+mn-cs"/>
              </a:rPr>
              <a:t>): Được chế tạo bằng các mối nối (cầu chì - có thể làm đứt bằng mạch điện). Nó thuộc dạng WORM (</a:t>
            </a:r>
            <a:r>
              <a:rPr lang="vi-VN" sz="1200" b="0" i="1" kern="1200">
                <a:solidFill>
                  <a:schemeClr val="tx1"/>
                </a:solidFill>
                <a:effectLst/>
                <a:latin typeface="+mn-lt"/>
                <a:ea typeface="+mn-ea"/>
                <a:cs typeface="+mn-cs"/>
              </a:rPr>
              <a:t>Write-Once-Read-Many</a:t>
            </a:r>
            <a:r>
              <a:rPr lang="vi-VN" sz="1200" b="0" i="0" kern="1200">
                <a:solidFill>
                  <a:schemeClr val="tx1"/>
                </a:solidFill>
                <a:effectLst/>
                <a:latin typeface="+mn-lt"/>
                <a:ea typeface="+mn-ea"/>
                <a:cs typeface="+mn-cs"/>
              </a:rPr>
              <a:t>). Chương trình nằm trong PROM có thể lập trình được bằng những thiết bị đặc biệt. Loại ROM này chỉ có thể lập trình được một lần.</a:t>
            </a:r>
          </a:p>
          <a:p>
            <a:r>
              <a:rPr lang="vi-VN" sz="1200" b="0" i="0" kern="1200">
                <a:solidFill>
                  <a:schemeClr val="tx1"/>
                </a:solidFill>
                <a:effectLst/>
                <a:latin typeface="+mn-lt"/>
                <a:ea typeface="+mn-ea"/>
                <a:cs typeface="+mn-cs"/>
              </a:rPr>
              <a:t>EPROM được chế tạo bằng nguyên tắc phân cực tĩnh điện. Cửa sổ nhỏ dùng để xóa bằng tia cực tím.</a:t>
            </a:r>
          </a:p>
          <a:p>
            <a:r>
              <a:rPr lang="vi-VN" sz="1200" b="0" i="0" u="none" strike="noStrike" kern="1200">
                <a:solidFill>
                  <a:schemeClr val="tx1"/>
                </a:solidFill>
                <a:effectLst/>
                <a:latin typeface="+mn-lt"/>
                <a:ea typeface="+mn-ea"/>
                <a:cs typeface="+mn-cs"/>
                <a:hlinkClick r:id="rId7" tooltip="EPROM (trang chưa được viết)"/>
              </a:rPr>
              <a:t>EPROM</a:t>
            </a:r>
            <a:r>
              <a:rPr lang="vi-VN" sz="1200" b="0" i="0" kern="1200">
                <a:solidFill>
                  <a:schemeClr val="tx1"/>
                </a:solidFill>
                <a:effectLst/>
                <a:latin typeface="+mn-lt"/>
                <a:ea typeface="+mn-ea"/>
                <a:cs typeface="+mn-cs"/>
              </a:rPr>
              <a:t> (</a:t>
            </a:r>
            <a:r>
              <a:rPr lang="vi-VN" sz="1200" b="0" i="1" kern="1200">
                <a:solidFill>
                  <a:schemeClr val="tx1"/>
                </a:solidFill>
                <a:effectLst/>
                <a:latin typeface="+mn-lt"/>
                <a:ea typeface="+mn-ea"/>
                <a:cs typeface="+mn-cs"/>
              </a:rPr>
              <a:t>Erasable Programmable Read-Only Memory</a:t>
            </a:r>
            <a:r>
              <a:rPr lang="vi-VN" sz="1200" b="0" i="0" kern="1200">
                <a:solidFill>
                  <a:schemeClr val="tx1"/>
                </a:solidFill>
                <a:effectLst/>
                <a:latin typeface="+mn-lt"/>
                <a:ea typeface="+mn-ea"/>
                <a:cs typeface="+mn-cs"/>
              </a:rPr>
              <a:t>): Được chế tạo bằng nguyên tắc phân cực tĩnh điện. Loại ROM này có thể bị xóa bằng </a:t>
            </a:r>
            <a:r>
              <a:rPr lang="vi-VN" sz="1200" b="0" i="0" u="none" strike="noStrike" kern="1200">
                <a:solidFill>
                  <a:schemeClr val="tx1"/>
                </a:solidFill>
                <a:effectLst/>
                <a:latin typeface="+mn-lt"/>
                <a:ea typeface="+mn-ea"/>
                <a:cs typeface="+mn-cs"/>
                <a:hlinkClick r:id="rId8" tooltip="Tử ngoại"/>
              </a:rPr>
              <a:t>tia cực tím</a:t>
            </a:r>
            <a:r>
              <a:rPr lang="vi-VN" sz="1200" b="0" i="0" kern="1200">
                <a:solidFill>
                  <a:schemeClr val="tx1"/>
                </a:solidFill>
                <a:effectLst/>
                <a:latin typeface="+mn-lt"/>
                <a:ea typeface="+mn-ea"/>
                <a:cs typeface="+mn-cs"/>
              </a:rPr>
              <a:t> và ghi lại thông qua thiết bị ghi EPROM.</a:t>
            </a:r>
          </a:p>
          <a:p>
            <a:r>
              <a:rPr lang="vi-VN" sz="1200" b="0" i="0" u="none" strike="noStrike" kern="1200">
                <a:solidFill>
                  <a:schemeClr val="tx1"/>
                </a:solidFill>
                <a:effectLst/>
                <a:latin typeface="+mn-lt"/>
                <a:ea typeface="+mn-ea"/>
                <a:cs typeface="+mn-cs"/>
                <a:hlinkClick r:id="rId9" tooltip="EAROM (trang chưa được viết)"/>
              </a:rPr>
              <a:t>EAROM</a:t>
            </a:r>
            <a:r>
              <a:rPr lang="vi-VN" sz="1200" b="0" i="0" kern="1200">
                <a:solidFill>
                  <a:schemeClr val="tx1"/>
                </a:solidFill>
                <a:effectLst/>
                <a:latin typeface="+mn-lt"/>
                <a:ea typeface="+mn-ea"/>
                <a:cs typeface="+mn-cs"/>
              </a:rPr>
              <a:t> (</a:t>
            </a:r>
            <a:r>
              <a:rPr lang="vi-VN" sz="1200" b="0" i="1" kern="1200">
                <a:solidFill>
                  <a:schemeClr val="tx1"/>
                </a:solidFill>
                <a:effectLst/>
                <a:latin typeface="+mn-lt"/>
                <a:ea typeface="+mn-ea"/>
                <a:cs typeface="+mn-cs"/>
              </a:rPr>
              <a:t>Electrically Alterable Read-Only Memory</a:t>
            </a:r>
            <a:r>
              <a:rPr lang="vi-VN" sz="1200" b="0" i="0" kern="1200">
                <a:solidFill>
                  <a:schemeClr val="tx1"/>
                </a:solidFill>
                <a:effectLst/>
                <a:latin typeface="+mn-lt"/>
                <a:ea typeface="+mn-ea"/>
                <a:cs typeface="+mn-cs"/>
              </a:rPr>
              <a:t>): Loại ROM này có thể thay đổi từng </a:t>
            </a:r>
            <a:r>
              <a:rPr lang="vi-VN" sz="1200" b="0" i="0" u="none" strike="noStrike" kern="1200">
                <a:solidFill>
                  <a:schemeClr val="tx1"/>
                </a:solidFill>
                <a:effectLst/>
                <a:latin typeface="+mn-lt"/>
                <a:ea typeface="+mn-ea"/>
                <a:cs typeface="+mn-cs"/>
                <a:hlinkClick r:id="rId10" tooltip="Bit"/>
              </a:rPr>
              <a:t>bit</a:t>
            </a:r>
            <a:r>
              <a:rPr lang="vi-VN" sz="1200" b="0" i="0" kern="1200">
                <a:solidFill>
                  <a:schemeClr val="tx1"/>
                </a:solidFill>
                <a:effectLst/>
                <a:latin typeface="+mn-lt"/>
                <a:ea typeface="+mn-ea"/>
                <a:cs typeface="+mn-cs"/>
              </a:rPr>
              <a:t> một lần. Tuy nhiên quá trình viết khá chậm và sử dụng điện thế không chuẩn. Việc viết lại EAROM không được thực hiện thường xuyên.</a:t>
            </a:r>
          </a:p>
          <a:p>
            <a:r>
              <a:rPr lang="vi-VN" sz="1200" b="0" i="0" u="none" strike="noStrike" kern="1200">
                <a:solidFill>
                  <a:schemeClr val="tx1"/>
                </a:solidFill>
                <a:effectLst/>
                <a:latin typeface="+mn-lt"/>
                <a:ea typeface="+mn-ea"/>
                <a:cs typeface="+mn-cs"/>
                <a:hlinkClick r:id="rId11" tooltip="EEPROM"/>
              </a:rPr>
              <a:t>EEPROM</a:t>
            </a:r>
            <a:r>
              <a:rPr lang="vi-VN" sz="1200" b="0" i="0" kern="1200">
                <a:solidFill>
                  <a:schemeClr val="tx1"/>
                </a:solidFill>
                <a:effectLst/>
                <a:latin typeface="+mn-lt"/>
                <a:ea typeface="+mn-ea"/>
                <a:cs typeface="+mn-cs"/>
              </a:rPr>
              <a:t> (</a:t>
            </a:r>
            <a:r>
              <a:rPr lang="vi-VN" sz="1200" b="0" i="1" kern="1200">
                <a:solidFill>
                  <a:schemeClr val="tx1"/>
                </a:solidFill>
                <a:effectLst/>
                <a:latin typeface="+mn-lt"/>
                <a:ea typeface="+mn-ea"/>
                <a:cs typeface="+mn-cs"/>
              </a:rPr>
              <a:t>Electrically Erasable Programmable Read-Only Memory</a:t>
            </a:r>
            <a:r>
              <a:rPr lang="vi-VN" sz="1200" b="0" i="0" kern="1200">
                <a:solidFill>
                  <a:schemeClr val="tx1"/>
                </a:solidFill>
                <a:effectLst/>
                <a:latin typeface="+mn-lt"/>
                <a:ea typeface="+mn-ea"/>
                <a:cs typeface="+mn-cs"/>
              </a:rPr>
              <a:t>): Được tạo bằng công nghệ bán dẫn. Nội dung của ROM này có thể viết vào và xóa (bằng điện).</a:t>
            </a:r>
          </a:p>
          <a:p>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31</a:t>
            </a:fld>
            <a:endParaRPr lang="en-US"/>
          </a:p>
        </p:txBody>
      </p:sp>
    </p:spTree>
    <p:extLst>
      <p:ext uri="{BB962C8B-B14F-4D97-AF65-F5344CB8AC3E}">
        <p14:creationId xmlns:p14="http://schemas.microsoft.com/office/powerpoint/2010/main" val="1671518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Đề</a:t>
            </a:r>
            <a:r>
              <a:rPr lang="en-US" baseline="0"/>
              <a:t> nghị SV tính thử giá tiền nếu bộ nhớ cache của CPU là 1GB</a:t>
            </a:r>
          </a:p>
          <a:p>
            <a:endParaRPr lang="en-US" baseline="0"/>
          </a:p>
          <a:p>
            <a:r>
              <a:rPr lang="en-US" sz="1200" b="0" i="0" u="none" strike="noStrike" kern="1200">
                <a:solidFill>
                  <a:schemeClr val="tx1"/>
                </a:solidFill>
                <a:effectLst/>
                <a:latin typeface="+mn-lt"/>
                <a:ea typeface="+mn-ea"/>
                <a:cs typeface="+mn-cs"/>
              </a:rPr>
              <a:t>1</a:t>
            </a:r>
            <a:r>
              <a:rPr lang="en-US"/>
              <a:t> </a:t>
            </a:r>
            <a:r>
              <a:rPr lang="en-US" sz="1200" b="0" i="0" u="none" strike="noStrike" kern="1200">
                <a:solidFill>
                  <a:schemeClr val="tx1"/>
                </a:solidFill>
                <a:effectLst/>
                <a:latin typeface="+mn-lt"/>
                <a:ea typeface="+mn-ea"/>
                <a:cs typeface="+mn-cs"/>
              </a:rPr>
              <a:t>GB</a:t>
            </a:r>
            <a:r>
              <a:rPr lang="en-US"/>
              <a:t> </a:t>
            </a:r>
            <a:r>
              <a:rPr lang="en-US" sz="1200" b="0" i="0" u="none" strike="noStrike" kern="1200">
                <a:solidFill>
                  <a:schemeClr val="tx1"/>
                </a:solidFill>
                <a:effectLst/>
                <a:latin typeface="+mn-lt"/>
                <a:ea typeface="+mn-ea"/>
                <a:cs typeface="+mn-cs"/>
              </a:rPr>
              <a:t>1024</a:t>
            </a:r>
            <a:r>
              <a:rPr lang="en-US"/>
              <a:t> </a:t>
            </a:r>
            <a:r>
              <a:rPr lang="en-US" sz="1200" b="0" i="0" u="none" strike="noStrike" kern="1200">
                <a:solidFill>
                  <a:schemeClr val="tx1"/>
                </a:solidFill>
                <a:effectLst/>
                <a:latin typeface="+mn-lt"/>
                <a:ea typeface="+mn-ea"/>
                <a:cs typeface="+mn-cs"/>
              </a:rPr>
              <a:t>MB</a:t>
            </a:r>
            <a:r>
              <a:rPr lang="en-US"/>
              <a:t> </a:t>
            </a:r>
          </a:p>
          <a:p>
            <a:r>
              <a:rPr lang="en-US" sz="1200" b="0" i="0" u="none" strike="noStrike" kern="1200">
                <a:solidFill>
                  <a:schemeClr val="tx1"/>
                </a:solidFill>
                <a:effectLst/>
                <a:latin typeface="+mn-lt"/>
                <a:ea typeface="+mn-ea"/>
                <a:cs typeface="+mn-cs"/>
              </a:rPr>
              <a:t>1</a:t>
            </a:r>
            <a:r>
              <a:rPr lang="en-US"/>
              <a:t> </a:t>
            </a:r>
            <a:r>
              <a:rPr lang="en-US" sz="1200" b="0" i="0" u="none" strike="noStrike" kern="1200">
                <a:solidFill>
                  <a:schemeClr val="tx1"/>
                </a:solidFill>
                <a:effectLst/>
                <a:latin typeface="+mn-lt"/>
                <a:ea typeface="+mn-ea"/>
                <a:cs typeface="+mn-cs"/>
              </a:rPr>
              <a:t>MB</a:t>
            </a:r>
            <a:r>
              <a:rPr lang="en-US"/>
              <a:t> </a:t>
            </a:r>
            <a:r>
              <a:rPr lang="en-US" sz="1200" b="0" i="0" u="none" strike="noStrike" kern="1200">
                <a:solidFill>
                  <a:schemeClr val="tx1"/>
                </a:solidFill>
                <a:effectLst/>
                <a:latin typeface="+mn-lt"/>
                <a:ea typeface="+mn-ea"/>
                <a:cs typeface="+mn-cs"/>
              </a:rPr>
              <a:t>1024</a:t>
            </a:r>
            <a:r>
              <a:rPr lang="en-US"/>
              <a:t> </a:t>
            </a:r>
            <a:r>
              <a:rPr lang="en-US" sz="1200" b="0" i="0" u="none" strike="noStrike" kern="1200">
                <a:solidFill>
                  <a:schemeClr val="tx1"/>
                </a:solidFill>
                <a:effectLst/>
                <a:latin typeface="+mn-lt"/>
                <a:ea typeface="+mn-ea"/>
                <a:cs typeface="+mn-cs"/>
              </a:rPr>
              <a:t>KB</a:t>
            </a:r>
            <a:r>
              <a:rPr lang="en-US"/>
              <a:t> </a:t>
            </a:r>
          </a:p>
          <a:p>
            <a:r>
              <a:rPr lang="en-US" sz="1200" b="0" i="0" u="none" strike="noStrike" kern="1200">
                <a:solidFill>
                  <a:schemeClr val="tx1"/>
                </a:solidFill>
                <a:effectLst/>
                <a:latin typeface="+mn-lt"/>
                <a:ea typeface="+mn-ea"/>
                <a:cs typeface="+mn-cs"/>
              </a:rPr>
              <a:t>1</a:t>
            </a:r>
            <a:r>
              <a:rPr lang="en-US"/>
              <a:t> </a:t>
            </a:r>
            <a:r>
              <a:rPr lang="en-US" sz="1200" b="0" i="0" u="none" strike="noStrike" kern="1200">
                <a:solidFill>
                  <a:schemeClr val="tx1"/>
                </a:solidFill>
                <a:effectLst/>
                <a:latin typeface="+mn-lt"/>
                <a:ea typeface="+mn-ea"/>
                <a:cs typeface="+mn-cs"/>
              </a:rPr>
              <a:t>KB</a:t>
            </a:r>
            <a:r>
              <a:rPr lang="en-US"/>
              <a:t> </a:t>
            </a:r>
            <a:r>
              <a:rPr lang="en-US" sz="1200" b="0" i="0" u="none" strike="noStrike" kern="1200">
                <a:solidFill>
                  <a:schemeClr val="tx1"/>
                </a:solidFill>
                <a:effectLst/>
                <a:latin typeface="+mn-lt"/>
                <a:ea typeface="+mn-ea"/>
                <a:cs typeface="+mn-cs"/>
              </a:rPr>
              <a:t>1024</a:t>
            </a:r>
            <a:r>
              <a:rPr lang="en-US"/>
              <a:t> </a:t>
            </a:r>
            <a:r>
              <a:rPr lang="en-US" sz="1200" b="0" i="0" u="none" strike="noStrike" kern="1200">
                <a:solidFill>
                  <a:schemeClr val="tx1"/>
                </a:solidFill>
                <a:effectLst/>
                <a:latin typeface="+mn-lt"/>
                <a:ea typeface="+mn-ea"/>
                <a:cs typeface="+mn-cs"/>
              </a:rPr>
              <a:t>B</a:t>
            </a:r>
            <a:r>
              <a:rPr lang="en-US"/>
              <a:t> </a:t>
            </a:r>
          </a:p>
          <a:p>
            <a:r>
              <a:rPr lang="en-US" sz="1200" b="0" i="0" u="none" strike="noStrike" kern="1200">
                <a:solidFill>
                  <a:schemeClr val="tx1"/>
                </a:solidFill>
                <a:effectLst/>
                <a:latin typeface="+mn-lt"/>
                <a:ea typeface="+mn-ea"/>
                <a:cs typeface="+mn-cs"/>
              </a:rPr>
              <a:t>1024</a:t>
            </a:r>
            <a:r>
              <a:rPr lang="en-US"/>
              <a:t> </a:t>
            </a:r>
            <a:r>
              <a:rPr lang="en-US" sz="1200" b="0" i="0" u="none" strike="noStrike" kern="1200">
                <a:solidFill>
                  <a:schemeClr val="tx1"/>
                </a:solidFill>
                <a:effectLst/>
                <a:latin typeface="+mn-lt"/>
                <a:ea typeface="+mn-ea"/>
                <a:cs typeface="+mn-cs"/>
              </a:rPr>
              <a:t>KB</a:t>
            </a:r>
            <a:r>
              <a:rPr lang="en-US"/>
              <a:t> </a:t>
            </a:r>
            <a:r>
              <a:rPr lang="en-US" sz="1200" b="0" i="0" u="none" strike="noStrike" kern="1200">
                <a:solidFill>
                  <a:schemeClr val="tx1"/>
                </a:solidFill>
                <a:effectLst/>
                <a:latin typeface="+mn-lt"/>
                <a:ea typeface="+mn-ea"/>
                <a:cs typeface="+mn-cs"/>
              </a:rPr>
              <a:t>1048576</a:t>
            </a:r>
            <a:r>
              <a:rPr lang="en-US"/>
              <a:t> </a:t>
            </a:r>
            <a:r>
              <a:rPr lang="en-US" sz="1200" b="0" i="0" u="none" strike="noStrike" kern="1200">
                <a:solidFill>
                  <a:schemeClr val="tx1"/>
                </a:solidFill>
                <a:effectLst/>
                <a:latin typeface="+mn-lt"/>
                <a:ea typeface="+mn-ea"/>
                <a:cs typeface="+mn-cs"/>
              </a:rPr>
              <a:t>B</a:t>
            </a:r>
            <a:r>
              <a:rPr lang="en-US"/>
              <a:t> </a:t>
            </a:r>
          </a:p>
          <a:p>
            <a:r>
              <a:rPr lang="en-US" sz="1200" b="0" i="0" u="none" strike="noStrike" kern="1200">
                <a:solidFill>
                  <a:schemeClr val="tx1"/>
                </a:solidFill>
                <a:effectLst/>
                <a:latin typeface="+mn-lt"/>
                <a:ea typeface="+mn-ea"/>
                <a:cs typeface="+mn-cs"/>
              </a:rPr>
              <a:t>1024</a:t>
            </a:r>
            <a:r>
              <a:rPr lang="en-US"/>
              <a:t> </a:t>
            </a:r>
            <a:r>
              <a:rPr lang="en-US" sz="1200" b="0" i="0" u="none" strike="noStrike" kern="1200">
                <a:solidFill>
                  <a:schemeClr val="tx1"/>
                </a:solidFill>
                <a:effectLst/>
                <a:latin typeface="+mn-lt"/>
                <a:ea typeface="+mn-ea"/>
                <a:cs typeface="+mn-cs"/>
              </a:rPr>
              <a:t>MB</a:t>
            </a:r>
            <a:r>
              <a:rPr lang="en-US"/>
              <a:t> </a:t>
            </a:r>
            <a:r>
              <a:rPr lang="en-US" sz="1200" b="0" i="0" u="none" strike="noStrike" kern="1200">
                <a:solidFill>
                  <a:schemeClr val="tx1"/>
                </a:solidFill>
                <a:effectLst/>
                <a:latin typeface="+mn-lt"/>
                <a:ea typeface="+mn-ea"/>
                <a:cs typeface="+mn-cs"/>
              </a:rPr>
              <a:t>1073741824</a:t>
            </a:r>
            <a:r>
              <a:rPr lang="en-US"/>
              <a:t> </a:t>
            </a:r>
            <a:r>
              <a:rPr lang="en-US" sz="1200" b="0" i="0" u="none" strike="noStrike" kern="1200">
                <a:solidFill>
                  <a:schemeClr val="tx1"/>
                </a:solidFill>
                <a:effectLst/>
                <a:latin typeface="+mn-lt"/>
                <a:ea typeface="+mn-ea"/>
                <a:cs typeface="+mn-cs"/>
              </a:rPr>
              <a:t>B</a:t>
            </a:r>
            <a:r>
              <a:rPr lang="en-US"/>
              <a:t> </a:t>
            </a:r>
          </a:p>
          <a:p>
            <a:r>
              <a:rPr lang="en-US" sz="1200" b="0" i="0" u="none" strike="noStrike" kern="1200">
                <a:solidFill>
                  <a:schemeClr val="tx1"/>
                </a:solidFill>
                <a:effectLst/>
                <a:latin typeface="+mn-lt"/>
                <a:ea typeface="+mn-ea"/>
                <a:cs typeface="+mn-cs"/>
              </a:rPr>
              <a:t>= 8589934592</a:t>
            </a:r>
            <a:r>
              <a:rPr lang="en-US"/>
              <a:t> </a:t>
            </a:r>
            <a:r>
              <a:rPr lang="en-US" sz="1200" b="0" i="0" u="none" strike="noStrike" kern="1200">
                <a:solidFill>
                  <a:schemeClr val="tx1"/>
                </a:solidFill>
                <a:effectLst/>
                <a:latin typeface="+mn-lt"/>
                <a:ea typeface="+mn-ea"/>
                <a:cs typeface="+mn-cs"/>
              </a:rPr>
              <a:t>Bit</a:t>
            </a:r>
            <a:r>
              <a:rPr lang="en-US"/>
              <a:t> </a:t>
            </a:r>
          </a:p>
          <a:p>
            <a:r>
              <a:rPr lang="en-US" sz="1200" b="0" i="0" u="none" strike="noStrike" kern="1200">
                <a:solidFill>
                  <a:schemeClr val="tx1"/>
                </a:solidFill>
                <a:effectLst/>
                <a:latin typeface="+mn-lt"/>
                <a:ea typeface="+mn-ea"/>
                <a:cs typeface="+mn-cs"/>
              </a:rPr>
              <a:t>1</a:t>
            </a:r>
            <a:r>
              <a:rPr lang="en-US"/>
              <a:t> </a:t>
            </a:r>
            <a:r>
              <a:rPr lang="en-US" sz="1200" b="0" i="0" u="none" strike="noStrike" kern="1200">
                <a:solidFill>
                  <a:schemeClr val="tx1"/>
                </a:solidFill>
                <a:effectLst/>
                <a:latin typeface="+mn-lt"/>
                <a:ea typeface="+mn-ea"/>
                <a:cs typeface="+mn-cs"/>
              </a:rPr>
              <a:t>E</a:t>
            </a:r>
            <a:r>
              <a:rPr lang="en-US"/>
              <a:t> </a:t>
            </a:r>
            <a:r>
              <a:rPr lang="en-US" sz="1200" b="0" i="0" u="none" strike="noStrike" kern="1200">
                <a:solidFill>
                  <a:schemeClr val="tx1"/>
                </a:solidFill>
                <a:effectLst/>
                <a:latin typeface="+mn-lt"/>
                <a:ea typeface="+mn-ea"/>
                <a:cs typeface="+mn-cs"/>
              </a:rPr>
              <a:t>100</a:t>
            </a:r>
            <a:r>
              <a:rPr lang="en-US"/>
              <a:t> </a:t>
            </a:r>
            <a:r>
              <a:rPr lang="en-US" sz="1200" b="0" i="0" u="none" strike="noStrike" kern="1200">
                <a:solidFill>
                  <a:schemeClr val="tx1"/>
                </a:solidFill>
                <a:effectLst/>
                <a:latin typeface="+mn-lt"/>
                <a:ea typeface="+mn-ea"/>
                <a:cs typeface="+mn-cs"/>
              </a:rPr>
              <a:t>cent</a:t>
            </a:r>
            <a:r>
              <a:rPr lang="en-US"/>
              <a:t> </a:t>
            </a:r>
          </a:p>
          <a:p>
            <a:r>
              <a:rPr lang="en-US" sz="1200" b="0" i="0" u="none" strike="noStrike" kern="1200">
                <a:solidFill>
                  <a:schemeClr val="tx1"/>
                </a:solidFill>
                <a:effectLst/>
                <a:latin typeface="+mn-lt"/>
                <a:ea typeface="+mn-ea"/>
                <a:cs typeface="+mn-cs"/>
              </a:rPr>
              <a:t>85,899,346 EUR</a:t>
            </a:r>
            <a:r>
              <a:rPr lang="en-US"/>
              <a:t> </a:t>
            </a:r>
            <a:r>
              <a:rPr lang="en-US" sz="1200" b="0" i="0" u="none" strike="noStrike" kern="1200">
                <a:solidFill>
                  <a:schemeClr val="tx1"/>
                </a:solidFill>
                <a:effectLst/>
                <a:latin typeface="+mn-lt"/>
                <a:ea typeface="+mn-ea"/>
                <a:cs typeface="+mn-cs"/>
              </a:rPr>
              <a:t>8589934592</a:t>
            </a:r>
            <a:r>
              <a:rPr lang="en-US"/>
              <a:t> </a:t>
            </a:r>
            <a:r>
              <a:rPr lang="en-US" sz="1200" b="0" i="0" u="none" strike="noStrike" kern="1200">
                <a:solidFill>
                  <a:schemeClr val="tx1"/>
                </a:solidFill>
                <a:effectLst/>
                <a:latin typeface="+mn-lt"/>
                <a:ea typeface="+mn-ea"/>
                <a:cs typeface="+mn-cs"/>
              </a:rPr>
              <a:t>cent</a:t>
            </a:r>
            <a:r>
              <a:rPr lang="en-US"/>
              <a:t> </a:t>
            </a:r>
          </a:p>
        </p:txBody>
      </p:sp>
      <p:sp>
        <p:nvSpPr>
          <p:cNvPr id="4" name="Slide Number Placeholder 3"/>
          <p:cNvSpPr>
            <a:spLocks noGrp="1"/>
          </p:cNvSpPr>
          <p:nvPr>
            <p:ph type="sldNum" sz="quarter" idx="10"/>
          </p:nvPr>
        </p:nvSpPr>
        <p:spPr/>
        <p:txBody>
          <a:bodyPr/>
          <a:lstStyle/>
          <a:p>
            <a:fld id="{9C8EA4A0-FC0A-46BF-AF75-ECD0B0AA20F6}" type="slidenum">
              <a:rPr lang="en-US" smtClean="0"/>
              <a:t>33</a:t>
            </a:fld>
            <a:endParaRPr lang="en-US"/>
          </a:p>
        </p:txBody>
      </p:sp>
    </p:spTree>
    <p:extLst>
      <p:ext uri="{BB962C8B-B14F-4D97-AF65-F5344CB8AC3E}">
        <p14:creationId xmlns:p14="http://schemas.microsoft.com/office/powerpoint/2010/main" val="2004777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Tùy</a:t>
            </a:r>
            <a:r>
              <a:rPr lang="en-US" baseline="0"/>
              <a:t> theo câu trả lời của sinh viên, vì ở đây tùy thuộc vào quan điểm, nhu cầu và tài chính của người dùng</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36</a:t>
            </a:fld>
            <a:endParaRPr lang="en-US"/>
          </a:p>
        </p:txBody>
      </p:sp>
    </p:spTree>
    <p:extLst>
      <p:ext uri="{BB962C8B-B14F-4D97-AF65-F5344CB8AC3E}">
        <p14:creationId xmlns:p14="http://schemas.microsoft.com/office/powerpoint/2010/main" val="1316546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Chu kỳ:</a:t>
            </a:r>
            <a:r>
              <a:rPr lang="en-US" baseline="0"/>
              <a:t> bao gồm cả thời gian xử lý nếu có lỗi xảy ra</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15</a:t>
            </a:fld>
            <a:endParaRPr lang="en-US"/>
          </a:p>
        </p:txBody>
      </p:sp>
    </p:spTree>
    <p:extLst>
      <p:ext uri="{BB962C8B-B14F-4D97-AF65-F5344CB8AC3E}">
        <p14:creationId xmlns:p14="http://schemas.microsoft.com/office/powerpoint/2010/main" val="1812076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Đề</a:t>
            </a:r>
            <a:r>
              <a:rPr lang="en-US" baseline="0"/>
              <a:t> nghị SV giải thích</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37</a:t>
            </a:fld>
            <a:endParaRPr lang="en-US"/>
          </a:p>
        </p:txBody>
      </p:sp>
    </p:spTree>
    <p:extLst>
      <p:ext uri="{BB962C8B-B14F-4D97-AF65-F5344CB8AC3E}">
        <p14:creationId xmlns:p14="http://schemas.microsoft.com/office/powerpoint/2010/main" val="1025169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43</a:t>
            </a:fld>
            <a:endParaRPr lang="en-US"/>
          </a:p>
        </p:txBody>
      </p:sp>
    </p:spTree>
    <p:extLst>
      <p:ext uri="{BB962C8B-B14F-4D97-AF65-F5344CB8AC3E}">
        <p14:creationId xmlns:p14="http://schemas.microsoft.com/office/powerpoint/2010/main" val="1240870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Đề</a:t>
            </a:r>
            <a:r>
              <a:rPr lang="en-US" baseline="0"/>
              <a:t> nghị SV cho biết cách hiểu gì về nhận xét thứ 2</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44</a:t>
            </a:fld>
            <a:endParaRPr lang="en-US"/>
          </a:p>
        </p:txBody>
      </p:sp>
    </p:spTree>
    <p:extLst>
      <p:ext uri="{BB962C8B-B14F-4D97-AF65-F5344CB8AC3E}">
        <p14:creationId xmlns:p14="http://schemas.microsoft.com/office/powerpoint/2010/main" val="1421257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Nhắc sv đọc</a:t>
            </a:r>
            <a:r>
              <a:rPr lang="en-US" baseline="0"/>
              <a:t> thêm trường hợp xung đột khi nhiều thâm nhập dải cùng lúc</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48</a:t>
            </a:fld>
            <a:endParaRPr lang="en-US"/>
          </a:p>
        </p:txBody>
      </p:sp>
    </p:spTree>
    <p:extLst>
      <p:ext uri="{BB962C8B-B14F-4D97-AF65-F5344CB8AC3E}">
        <p14:creationId xmlns:p14="http://schemas.microsoft.com/office/powerpoint/2010/main" val="32078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C</a:t>
            </a:r>
            <a:r>
              <a:rPr lang="vi-VN" sz="1200" b="1" i="0" kern="1200">
                <a:solidFill>
                  <a:schemeClr val="tx1"/>
                </a:solidFill>
                <a:effectLst/>
                <a:latin typeface="+mn-lt"/>
                <a:ea typeface="+mn-ea"/>
                <a:cs typeface="+mn-cs"/>
              </a:rPr>
              <a:t>hất bán dẫn</a:t>
            </a:r>
            <a:r>
              <a:rPr lang="vi-VN" sz="1200" b="0" i="0" kern="1200">
                <a:solidFill>
                  <a:schemeClr val="tx1"/>
                </a:solidFill>
                <a:effectLst/>
                <a:latin typeface="+mn-lt"/>
                <a:ea typeface="+mn-ea"/>
                <a:cs typeface="+mn-cs"/>
              </a:rPr>
              <a:t> (</a:t>
            </a:r>
            <a:r>
              <a:rPr lang="vi-VN" sz="1200" b="0" i="0" u="none" strike="noStrike" kern="1200">
                <a:solidFill>
                  <a:schemeClr val="tx1"/>
                </a:solidFill>
                <a:effectLst/>
                <a:latin typeface="+mn-lt"/>
                <a:ea typeface="+mn-ea"/>
                <a:cs typeface="+mn-cs"/>
                <a:hlinkClick r:id="rId3" tooltip="Tiếng Anh"/>
              </a:rPr>
              <a:t>tiếng Anh</a:t>
            </a:r>
            <a:r>
              <a:rPr lang="vi-VN" sz="1200" b="0" i="0" kern="1200">
                <a:solidFill>
                  <a:schemeClr val="tx1"/>
                </a:solidFill>
                <a:effectLst/>
                <a:latin typeface="+mn-lt"/>
                <a:ea typeface="+mn-ea"/>
                <a:cs typeface="+mn-cs"/>
              </a:rPr>
              <a:t>: </a:t>
            </a:r>
            <a:r>
              <a:rPr lang="vi-VN" sz="1200" b="1" i="1" kern="1200">
                <a:solidFill>
                  <a:schemeClr val="tx1"/>
                </a:solidFill>
                <a:effectLst/>
                <a:latin typeface="+mn-lt"/>
                <a:ea typeface="+mn-ea"/>
                <a:cs typeface="+mn-cs"/>
              </a:rPr>
              <a:t>Semiconductor</a:t>
            </a:r>
            <a:r>
              <a:rPr lang="vi-VN" sz="1200" b="0" i="0" kern="1200">
                <a:solidFill>
                  <a:schemeClr val="tx1"/>
                </a:solidFill>
                <a:effectLst/>
                <a:latin typeface="+mn-lt"/>
                <a:ea typeface="+mn-ea"/>
                <a:cs typeface="+mn-cs"/>
              </a:rPr>
              <a:t>) là vật liệu trung gian giữa </a:t>
            </a:r>
            <a:r>
              <a:rPr lang="vi-VN" sz="1200" b="0" i="0" u="none" strike="noStrike" kern="1200">
                <a:solidFill>
                  <a:schemeClr val="tx1"/>
                </a:solidFill>
                <a:effectLst/>
                <a:latin typeface="+mn-lt"/>
                <a:ea typeface="+mn-ea"/>
                <a:cs typeface="+mn-cs"/>
                <a:hlinkClick r:id="rId4" tooltip="Dẫn điện"/>
              </a:rPr>
              <a:t>chất dẫn điện</a:t>
            </a:r>
            <a:r>
              <a:rPr lang="vi-VN" sz="1200" b="0" i="0" kern="1200">
                <a:solidFill>
                  <a:schemeClr val="tx1"/>
                </a:solidFill>
                <a:effectLst/>
                <a:latin typeface="+mn-lt"/>
                <a:ea typeface="+mn-ea"/>
                <a:cs typeface="+mn-cs"/>
              </a:rPr>
              <a:t> và </a:t>
            </a:r>
            <a:r>
              <a:rPr lang="vi-VN" sz="1200" b="0" i="0" u="none" strike="noStrike" kern="1200">
                <a:solidFill>
                  <a:schemeClr val="tx1"/>
                </a:solidFill>
                <a:effectLst/>
                <a:latin typeface="+mn-lt"/>
                <a:ea typeface="+mn-ea"/>
                <a:cs typeface="+mn-cs"/>
                <a:hlinkClick r:id="rId5" tooltip="Chất cách điện"/>
              </a:rPr>
              <a:t>chất cách điện</a:t>
            </a:r>
            <a:r>
              <a:rPr lang="vi-VN" sz="1200" b="0" i="0" kern="1200">
                <a:solidFill>
                  <a:schemeClr val="tx1"/>
                </a:solidFill>
                <a:effectLst/>
                <a:latin typeface="+mn-lt"/>
                <a:ea typeface="+mn-ea"/>
                <a:cs typeface="+mn-cs"/>
              </a:rPr>
              <a:t>. Chất bán dẫn hoạt động như một chất cách điện ở</a:t>
            </a:r>
            <a:r>
              <a:rPr lang="vi-VN" sz="1200" b="0" i="0" u="none" strike="noStrike" kern="1200">
                <a:solidFill>
                  <a:schemeClr val="tx1"/>
                </a:solidFill>
                <a:effectLst/>
                <a:latin typeface="+mn-lt"/>
                <a:ea typeface="+mn-ea"/>
                <a:cs typeface="+mn-cs"/>
                <a:hlinkClick r:id="rId6" tooltip="Nhiệt độ"/>
              </a:rPr>
              <a:t>nhiệt độ</a:t>
            </a:r>
            <a:r>
              <a:rPr lang="vi-VN" sz="1200" b="0" i="0" kern="1200">
                <a:solidFill>
                  <a:schemeClr val="tx1"/>
                </a:solidFill>
                <a:effectLst/>
                <a:latin typeface="+mn-lt"/>
                <a:ea typeface="+mn-ea"/>
                <a:cs typeface="+mn-cs"/>
              </a:rPr>
              <a:t> thấp và có tính dẫn điện ở </a:t>
            </a:r>
            <a:r>
              <a:rPr lang="vi-VN" sz="1200" b="0" i="0" u="none" strike="noStrike" kern="1200">
                <a:solidFill>
                  <a:schemeClr val="tx1"/>
                </a:solidFill>
                <a:effectLst/>
                <a:latin typeface="+mn-lt"/>
                <a:ea typeface="+mn-ea"/>
                <a:cs typeface="+mn-cs"/>
                <a:hlinkClick r:id="rId7" tooltip="Nhiệt độ và áp suất tiêu chuẩn"/>
              </a:rPr>
              <a:t>nhiệt độ phòng</a:t>
            </a:r>
            <a:r>
              <a:rPr lang="vi-VN" sz="1200" b="0" i="0" kern="1200">
                <a:solidFill>
                  <a:schemeClr val="tx1"/>
                </a:solidFill>
                <a:effectLst/>
                <a:latin typeface="+mn-lt"/>
                <a:ea typeface="+mn-ea"/>
                <a:cs typeface="+mn-cs"/>
              </a:rPr>
              <a:t>. Gọi là "bán dẫn" (chữ "bán" theo nghĩa </a:t>
            </a:r>
            <a:r>
              <a:rPr lang="vi-VN" sz="1200" b="0" i="0" u="none" strike="noStrike" kern="1200">
                <a:solidFill>
                  <a:schemeClr val="tx1"/>
                </a:solidFill>
                <a:effectLst/>
                <a:latin typeface="+mn-lt"/>
                <a:ea typeface="+mn-ea"/>
                <a:cs typeface="+mn-cs"/>
                <a:hlinkClick r:id="rId8" tooltip="Từ Hán-Việt"/>
              </a:rPr>
              <a:t>Hán Việt</a:t>
            </a:r>
            <a:r>
              <a:rPr lang="vi-VN" sz="1200" b="0" i="0" kern="1200">
                <a:solidFill>
                  <a:schemeClr val="tx1"/>
                </a:solidFill>
                <a:effectLst/>
                <a:latin typeface="+mn-lt"/>
                <a:ea typeface="+mn-ea"/>
                <a:cs typeface="+mn-cs"/>
              </a:rPr>
              <a:t> có nghĩa là một nửa), có nghĩa là có thể dẫn điện ở một điều kiện nào đó, hoặc ở một điều kiện khác sẽ không dẫn điện</a:t>
            </a:r>
            <a:endParaRPr lang="en-US" sz="1200" b="0" i="0" kern="1200">
              <a:solidFill>
                <a:schemeClr val="tx1"/>
              </a:solidFill>
              <a:effectLst/>
              <a:latin typeface="+mn-lt"/>
              <a:ea typeface="+mn-ea"/>
              <a:cs typeface="+mn-cs"/>
            </a:endParaRPr>
          </a:p>
          <a:p>
            <a:r>
              <a:rPr lang="en-US" sz="1200" b="0" i="0" kern="1200">
                <a:solidFill>
                  <a:srgbClr val="FF0000"/>
                </a:solidFill>
                <a:effectLst/>
                <a:latin typeface="+mn-lt"/>
                <a:ea typeface="+mn-ea"/>
                <a:cs typeface="+mn-cs"/>
              </a:rPr>
              <a:t>ROM RAM dùng</a:t>
            </a:r>
            <a:r>
              <a:rPr lang="en-US" sz="1200" b="0" i="0" kern="1200" baseline="0">
                <a:solidFill>
                  <a:srgbClr val="FF0000"/>
                </a:solidFill>
                <a:effectLst/>
                <a:latin typeface="+mn-lt"/>
                <a:ea typeface="+mn-ea"/>
                <a:cs typeface="+mn-cs"/>
              </a:rPr>
              <a:t> chất bán dẫn để chế  tạo, nên ta cọi RAM ROM là </a:t>
            </a:r>
            <a:r>
              <a:rPr lang="en-US" sz="1200" b="0" i="0" kern="1200">
                <a:solidFill>
                  <a:srgbClr val="FF0000"/>
                </a:solidFill>
                <a:effectLst/>
                <a:latin typeface="+mn-lt"/>
                <a:ea typeface="+mn-ea"/>
                <a:cs typeface="+mn-cs"/>
              </a:rPr>
              <a:t>Bộ</a:t>
            </a:r>
            <a:r>
              <a:rPr lang="en-US" sz="1200" b="0" i="0" kern="1200" baseline="0">
                <a:solidFill>
                  <a:srgbClr val="FF0000"/>
                </a:solidFill>
                <a:effectLst/>
                <a:latin typeface="+mn-lt"/>
                <a:ea typeface="+mn-ea"/>
                <a:cs typeface="+mn-cs"/>
              </a:rPr>
              <a:t> nhớ bán dẫn: </a:t>
            </a:r>
            <a:endParaRPr lang="en-US">
              <a:solidFill>
                <a:srgbClr val="FF0000"/>
              </a:solidFill>
            </a:endParaRPr>
          </a:p>
        </p:txBody>
      </p:sp>
      <p:sp>
        <p:nvSpPr>
          <p:cNvPr id="4" name="Slide Number Placeholder 3"/>
          <p:cNvSpPr>
            <a:spLocks noGrp="1"/>
          </p:cNvSpPr>
          <p:nvPr>
            <p:ph type="sldNum" sz="quarter" idx="10"/>
          </p:nvPr>
        </p:nvSpPr>
        <p:spPr/>
        <p:txBody>
          <a:bodyPr/>
          <a:lstStyle/>
          <a:p>
            <a:fld id="{9C8EA4A0-FC0A-46BF-AF75-ECD0B0AA20F6}" type="slidenum">
              <a:rPr lang="en-US" smtClean="0"/>
              <a:t>16</a:t>
            </a:fld>
            <a:endParaRPr lang="en-US"/>
          </a:p>
        </p:txBody>
      </p:sp>
    </p:spTree>
    <p:extLst>
      <p:ext uri="{BB962C8B-B14F-4D97-AF65-F5344CB8AC3E}">
        <p14:creationId xmlns:p14="http://schemas.microsoft.com/office/powerpoint/2010/main" val="2059047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17</a:t>
            </a:fld>
            <a:endParaRPr lang="en-US"/>
          </a:p>
        </p:txBody>
      </p:sp>
    </p:spTree>
    <p:extLst>
      <p:ext uri="{BB962C8B-B14F-4D97-AF65-F5344CB8AC3E}">
        <p14:creationId xmlns:p14="http://schemas.microsoft.com/office/powerpoint/2010/main" val="164019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Nói</a:t>
            </a:r>
            <a:r>
              <a:rPr lang="en-US" baseline="0"/>
              <a:t> đến Ram là nói đến những đặc trưng này</a:t>
            </a:r>
          </a:p>
          <a:p>
            <a:pPr marL="171450" indent="-171450">
              <a:buFontTx/>
              <a:buChar char="-"/>
            </a:pPr>
            <a:r>
              <a:rPr lang="en-US" baseline="0"/>
              <a:t>Đề nghị sinh viên hiểu và giải thích sự khác nhau giữa thời gian thâm nhập và chu kỳ bộ nhớ</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19</a:t>
            </a:fld>
            <a:endParaRPr lang="en-US"/>
          </a:p>
        </p:txBody>
      </p:sp>
    </p:spTree>
    <p:extLst>
      <p:ext uri="{BB962C8B-B14F-4D97-AF65-F5344CB8AC3E}">
        <p14:creationId xmlns:p14="http://schemas.microsoft.com/office/powerpoint/2010/main" val="998248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Transistor</a:t>
            </a:r>
            <a:r>
              <a:rPr lang="vi-VN" sz="1200" b="0" i="0" kern="1200">
                <a:solidFill>
                  <a:schemeClr val="tx1"/>
                </a:solidFill>
                <a:effectLst/>
                <a:latin typeface="+mn-lt"/>
                <a:ea typeface="+mn-ea"/>
                <a:cs typeface="+mn-cs"/>
              </a:rPr>
              <a:t> (viết tắt của: "Transfer-resistor" tức điện trở chuyển) là một </a:t>
            </a:r>
            <a:r>
              <a:rPr lang="vi-VN" sz="1200" b="0" i="0" u="none" strike="noStrike" kern="1200">
                <a:solidFill>
                  <a:schemeClr val="tx1"/>
                </a:solidFill>
                <a:effectLst/>
                <a:latin typeface="+mn-lt"/>
                <a:ea typeface="+mn-ea"/>
                <a:cs typeface="+mn-cs"/>
                <a:hlinkClick r:id="rId3" tooltip="Linh kiện bán dẫn (trang chưa được viết)"/>
              </a:rPr>
              <a:t>linh kiện bán dẫn</a:t>
            </a:r>
            <a:r>
              <a:rPr lang="vi-VN" sz="1200" b="0" i="0" kern="1200">
                <a:solidFill>
                  <a:schemeClr val="tx1"/>
                </a:solidFill>
                <a:effectLst/>
                <a:latin typeface="+mn-lt"/>
                <a:ea typeface="+mn-ea"/>
                <a:cs typeface="+mn-cs"/>
              </a:rPr>
              <a:t> thường được sử dụng như một thiết bị khuếch đại hoặc một khóa điện tử. Transistor là khối đơn vị cơ bản xây dựng nên cấu trúc mạch ở máy tính điện tử và tất cả các thiết bị điện tử hiện đại khác.</a:t>
            </a:r>
          </a:p>
          <a:p>
            <a:r>
              <a:rPr lang="vi-VN" sz="1200" b="0" i="0" kern="1200">
                <a:solidFill>
                  <a:schemeClr val="tx1"/>
                </a:solidFill>
                <a:effectLst/>
                <a:latin typeface="+mn-lt"/>
                <a:ea typeface="+mn-ea"/>
                <a:cs typeface="+mn-cs"/>
              </a:rPr>
              <a:t>Vì đáp ứng nhanh và chính xác nên các transistor được sử dụng trong nhiều ứng dụng tương tự và số, như khuếch đại, đóng cắt, điều chỉnh điện áp, điều khiển tín hiệu, và tạo dao động.Transistor cũng thường được kết hợp thành mạch tích hợp (IC),có thể tích hợp tới một tỷ transistor trên một diện tích nhỏ.</a:t>
            </a:r>
          </a:p>
          <a:p>
            <a:r>
              <a:rPr lang="vi-VN" sz="1200" b="0" i="0" kern="1200">
                <a:solidFill>
                  <a:schemeClr val="tx1"/>
                </a:solidFill>
                <a:effectLst/>
                <a:latin typeface="+mn-lt"/>
                <a:ea typeface="+mn-ea"/>
                <a:cs typeface="+mn-cs"/>
              </a:rPr>
              <a:t>Một số Transistor</a:t>
            </a:r>
          </a:p>
          <a:p>
            <a:r>
              <a:rPr lang="vi-VN" sz="1200" b="0" i="0" kern="1200">
                <a:solidFill>
                  <a:schemeClr val="tx1"/>
                </a:solidFill>
                <a:effectLst/>
                <a:latin typeface="+mn-lt"/>
                <a:ea typeface="+mn-ea"/>
                <a:cs typeface="+mn-cs"/>
              </a:rPr>
              <a:t>Cũng giống như </a:t>
            </a:r>
            <a:r>
              <a:rPr lang="vi-VN" sz="1200" b="0" i="0" u="none" strike="noStrike" kern="1200">
                <a:solidFill>
                  <a:schemeClr val="tx1"/>
                </a:solidFill>
                <a:effectLst/>
                <a:latin typeface="+mn-lt"/>
                <a:ea typeface="+mn-ea"/>
                <a:cs typeface="+mn-cs"/>
                <a:hlinkClick r:id="rId4" tooltip="Điốt"/>
              </a:rPr>
              <a:t>điốt</a:t>
            </a:r>
            <a:r>
              <a:rPr lang="vi-VN" sz="1200" b="0" i="0" kern="1200">
                <a:solidFill>
                  <a:schemeClr val="tx1"/>
                </a:solidFill>
                <a:effectLst/>
                <a:latin typeface="+mn-lt"/>
                <a:ea typeface="+mn-ea"/>
                <a:cs typeface="+mn-cs"/>
              </a:rPr>
              <a:t>, transistor được tạo thành từ hai </a:t>
            </a:r>
            <a:r>
              <a:rPr lang="vi-VN" sz="1200" b="0" i="0" u="none" strike="noStrike" kern="1200">
                <a:solidFill>
                  <a:schemeClr val="tx1"/>
                </a:solidFill>
                <a:effectLst/>
                <a:latin typeface="+mn-lt"/>
                <a:ea typeface="+mn-ea"/>
                <a:cs typeface="+mn-cs"/>
                <a:hlinkClick r:id="rId5" tooltip="Chất bán dẫn"/>
              </a:rPr>
              <a:t>chất bán dẫn</a:t>
            </a:r>
            <a:r>
              <a:rPr lang="vi-VN" sz="1200" b="0" i="0" kern="1200">
                <a:solidFill>
                  <a:schemeClr val="tx1"/>
                </a:solidFill>
                <a:effectLst/>
                <a:latin typeface="+mn-lt"/>
                <a:ea typeface="+mn-ea"/>
                <a:cs typeface="+mn-cs"/>
              </a:rPr>
              <a:t> điện. Khi ghép một bán dẫn điện âm nằm giữa hai bán dẫn điện dương ta được một PNP Transistor. Khi ghép một bán dẫn điện dương nằm giữa hai bán dẫn điện âm ta được một NPN Transistor.</a:t>
            </a:r>
          </a:p>
          <a:p>
            <a:r>
              <a:rPr lang="vi-VN" sz="1200" b="0" i="0" kern="1200">
                <a:solidFill>
                  <a:schemeClr val="tx1"/>
                </a:solidFill>
                <a:effectLst/>
                <a:latin typeface="+mn-lt"/>
                <a:ea typeface="+mn-ea"/>
                <a:cs typeface="+mn-cs"/>
              </a:rPr>
              <a:t>Mỗi transistor đều có ba cực:</a:t>
            </a:r>
          </a:p>
          <a:p>
            <a:r>
              <a:rPr lang="vi-VN" sz="1200" b="0" i="0" kern="1200">
                <a:solidFill>
                  <a:schemeClr val="tx1"/>
                </a:solidFill>
                <a:effectLst/>
                <a:latin typeface="+mn-lt"/>
                <a:ea typeface="+mn-ea"/>
                <a:cs typeface="+mn-cs"/>
              </a:rPr>
              <a:t>Cực gốc B (</a:t>
            </a:r>
            <a:r>
              <a:rPr lang="vi-VN" sz="1200" b="0" i="1" kern="1200">
                <a:solidFill>
                  <a:schemeClr val="tx1"/>
                </a:solidFill>
                <a:effectLst/>
                <a:latin typeface="+mn-lt"/>
                <a:ea typeface="+mn-ea"/>
                <a:cs typeface="+mn-cs"/>
              </a:rPr>
              <a:t>base</a:t>
            </a:r>
            <a:r>
              <a:rPr lang="vi-VN" sz="1200" b="0" i="0" kern="1200">
                <a:solidFill>
                  <a:schemeClr val="tx1"/>
                </a:solidFill>
                <a:effectLst/>
                <a:latin typeface="+mn-lt"/>
                <a:ea typeface="+mn-ea"/>
                <a:cs typeface="+mn-cs"/>
              </a:rPr>
              <a:t>)</a:t>
            </a:r>
          </a:p>
          <a:p>
            <a:r>
              <a:rPr lang="vi-VN" sz="1200" b="0" i="0" kern="1200">
                <a:solidFill>
                  <a:schemeClr val="tx1"/>
                </a:solidFill>
                <a:effectLst/>
                <a:latin typeface="+mn-lt"/>
                <a:ea typeface="+mn-ea"/>
                <a:cs typeface="+mn-cs"/>
              </a:rPr>
              <a:t>Cực góp C (</a:t>
            </a:r>
            <a:r>
              <a:rPr lang="vi-VN" sz="1200" b="0" i="1" kern="1200">
                <a:solidFill>
                  <a:schemeClr val="tx1"/>
                </a:solidFill>
                <a:effectLst/>
                <a:latin typeface="+mn-lt"/>
                <a:ea typeface="+mn-ea"/>
                <a:cs typeface="+mn-cs"/>
              </a:rPr>
              <a:t>collector</a:t>
            </a:r>
            <a:r>
              <a:rPr lang="vi-VN" sz="1200" b="0" i="0" kern="1200">
                <a:solidFill>
                  <a:schemeClr val="tx1"/>
                </a:solidFill>
                <a:effectLst/>
                <a:latin typeface="+mn-lt"/>
                <a:ea typeface="+mn-ea"/>
                <a:cs typeface="+mn-cs"/>
              </a:rPr>
              <a:t>)</a:t>
            </a:r>
          </a:p>
          <a:p>
            <a:r>
              <a:rPr lang="vi-VN" sz="1200" b="0" i="0" kern="1200">
                <a:solidFill>
                  <a:schemeClr val="tx1"/>
                </a:solidFill>
                <a:effectLst/>
                <a:latin typeface="+mn-lt"/>
                <a:ea typeface="+mn-ea"/>
                <a:cs typeface="+mn-cs"/>
              </a:rPr>
              <a:t>Cực phát E (</a:t>
            </a:r>
            <a:r>
              <a:rPr lang="vi-VN" sz="1200" b="0" i="1" kern="1200">
                <a:solidFill>
                  <a:schemeClr val="tx1"/>
                </a:solidFill>
                <a:effectLst/>
                <a:latin typeface="+mn-lt"/>
                <a:ea typeface="+mn-ea"/>
                <a:cs typeface="+mn-cs"/>
              </a:rPr>
              <a:t>emitter</a:t>
            </a:r>
            <a:r>
              <a:rPr lang="vi-VN" sz="1200" b="0" i="0" kern="1200">
                <a:solidFill>
                  <a:schemeClr val="tx1"/>
                </a:solidFill>
                <a:effectLst/>
                <a:latin typeface="+mn-lt"/>
                <a:ea typeface="+mn-ea"/>
                <a:cs typeface="+mn-cs"/>
              </a:rPr>
              <a:t>)</a:t>
            </a:r>
          </a:p>
          <a:p>
            <a:r>
              <a:rPr lang="vi-VN" sz="1200" b="0" i="0" kern="1200">
                <a:solidFill>
                  <a:schemeClr val="tx1"/>
                </a:solidFill>
                <a:effectLst/>
                <a:latin typeface="+mn-lt"/>
                <a:ea typeface="+mn-ea"/>
                <a:cs typeface="+mn-cs"/>
              </a:rPr>
              <a:t>Để phân biệt PNP hay NPN Transistor ta căn cứ vào ký hiệu linh kiện dựa vào mũi tên trên đầu phát. Nếu mũi tên hướng ra thì transistor là NPN, và nếu mũi tên hướng vào thì transistor đó là PNP</a:t>
            </a:r>
          </a:p>
          <a:p>
            <a:r>
              <a:rPr lang="en-US"/>
              <a:t> </a:t>
            </a:r>
          </a:p>
        </p:txBody>
      </p:sp>
      <p:sp>
        <p:nvSpPr>
          <p:cNvPr id="4" name="Slide Number Placeholder 3"/>
          <p:cNvSpPr>
            <a:spLocks noGrp="1"/>
          </p:cNvSpPr>
          <p:nvPr>
            <p:ph type="sldNum" sz="quarter" idx="10"/>
          </p:nvPr>
        </p:nvSpPr>
        <p:spPr/>
        <p:txBody>
          <a:bodyPr/>
          <a:lstStyle/>
          <a:p>
            <a:fld id="{9C8EA4A0-FC0A-46BF-AF75-ECD0B0AA20F6}" type="slidenum">
              <a:rPr lang="en-US" smtClean="0"/>
              <a:t>20</a:t>
            </a:fld>
            <a:endParaRPr lang="en-US"/>
          </a:p>
        </p:txBody>
      </p:sp>
    </p:spTree>
    <p:extLst>
      <p:ext uri="{BB962C8B-B14F-4D97-AF65-F5344CB8AC3E}">
        <p14:creationId xmlns:p14="http://schemas.microsoft.com/office/powerpoint/2010/main" val="1944534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Tụ điện</a:t>
            </a:r>
            <a:r>
              <a:rPr lang="vi-VN" sz="1200" b="0" i="0" kern="1200">
                <a:solidFill>
                  <a:schemeClr val="tx1"/>
                </a:solidFill>
                <a:effectLst/>
                <a:latin typeface="+mn-lt"/>
                <a:ea typeface="+mn-ea"/>
                <a:cs typeface="+mn-cs"/>
              </a:rPr>
              <a:t> là một </a:t>
            </a:r>
            <a:r>
              <a:rPr lang="vi-VN" sz="1200" b="0" i="0" u="none" strike="noStrike" kern="1200">
                <a:solidFill>
                  <a:schemeClr val="tx1"/>
                </a:solidFill>
                <a:effectLst/>
                <a:latin typeface="+mn-lt"/>
                <a:ea typeface="+mn-ea"/>
                <a:cs typeface="+mn-cs"/>
                <a:hlinkClick r:id="rId3" tooltip="Linh kiện điện tử thụ động"/>
              </a:rPr>
              <a:t>linh kiện điện tử thụ động</a:t>
            </a:r>
            <a:r>
              <a:rPr lang="vi-VN" sz="1200" b="0" i="0" kern="1200">
                <a:solidFill>
                  <a:schemeClr val="tx1"/>
                </a:solidFill>
                <a:effectLst/>
                <a:latin typeface="+mn-lt"/>
                <a:ea typeface="+mn-ea"/>
                <a:cs typeface="+mn-cs"/>
              </a:rPr>
              <a:t> tạo bởi hai bề mặt </a:t>
            </a:r>
            <a:r>
              <a:rPr lang="vi-VN" sz="1200" b="0" i="0" u="none" strike="noStrike" kern="1200">
                <a:solidFill>
                  <a:schemeClr val="tx1"/>
                </a:solidFill>
                <a:effectLst/>
                <a:latin typeface="+mn-lt"/>
                <a:ea typeface="+mn-ea"/>
                <a:cs typeface="+mn-cs"/>
                <a:hlinkClick r:id="rId4" tooltip="Dẫn điện"/>
              </a:rPr>
              <a:t>dẫn điện</a:t>
            </a:r>
            <a:r>
              <a:rPr lang="vi-VN" sz="1200" b="0" i="0" kern="1200">
                <a:solidFill>
                  <a:schemeClr val="tx1"/>
                </a:solidFill>
                <a:effectLst/>
                <a:latin typeface="+mn-lt"/>
                <a:ea typeface="+mn-ea"/>
                <a:cs typeface="+mn-cs"/>
              </a:rPr>
              <a:t> được ngăn cách bởi </a:t>
            </a:r>
            <a:r>
              <a:rPr lang="vi-VN" sz="1200" b="0" i="0" u="none" strike="noStrike" kern="1200">
                <a:solidFill>
                  <a:schemeClr val="tx1"/>
                </a:solidFill>
                <a:effectLst/>
                <a:latin typeface="+mn-lt"/>
                <a:ea typeface="+mn-ea"/>
                <a:cs typeface="+mn-cs"/>
                <a:hlinkClick r:id="rId5" tooltip="Điện môi"/>
              </a:rPr>
              <a:t>điện môi</a:t>
            </a:r>
            <a:r>
              <a:rPr lang="vi-VN" sz="1200" b="0" i="0" kern="1200">
                <a:solidFill>
                  <a:schemeClr val="tx1"/>
                </a:solidFill>
                <a:effectLst/>
                <a:latin typeface="+mn-lt"/>
                <a:ea typeface="+mn-ea"/>
                <a:cs typeface="+mn-cs"/>
              </a:rPr>
              <a:t>. Khi có chênh lệch </a:t>
            </a:r>
            <a:r>
              <a:rPr lang="vi-VN" sz="1200" b="0" i="0" u="none" strike="noStrike" kern="1200">
                <a:solidFill>
                  <a:schemeClr val="tx1"/>
                </a:solidFill>
                <a:effectLst/>
                <a:latin typeface="+mn-lt"/>
                <a:ea typeface="+mn-ea"/>
                <a:cs typeface="+mn-cs"/>
                <a:hlinkClick r:id="rId6" tooltip="Điện thế"/>
              </a:rPr>
              <a:t>điện thế</a:t>
            </a:r>
            <a:r>
              <a:rPr lang="vi-VN" sz="1200" b="0" i="0" kern="1200">
                <a:solidFill>
                  <a:schemeClr val="tx1"/>
                </a:solidFill>
                <a:effectLst/>
                <a:latin typeface="+mn-lt"/>
                <a:ea typeface="+mn-ea"/>
                <a:cs typeface="+mn-cs"/>
              </a:rPr>
              <a:t> tại hai bề mặt, tại các bề mặt sẽ xuất hiện </a:t>
            </a:r>
            <a:r>
              <a:rPr lang="vi-VN" sz="1200" b="0" i="0" u="none" strike="noStrike" kern="1200">
                <a:solidFill>
                  <a:schemeClr val="tx1"/>
                </a:solidFill>
                <a:effectLst/>
                <a:latin typeface="+mn-lt"/>
                <a:ea typeface="+mn-ea"/>
                <a:cs typeface="+mn-cs"/>
                <a:hlinkClick r:id="rId7" tooltip="Điện tích"/>
              </a:rPr>
              <a:t>điện tích</a:t>
            </a:r>
            <a:r>
              <a:rPr lang="vi-VN" sz="1200" b="0" i="0" kern="1200">
                <a:solidFill>
                  <a:schemeClr val="tx1"/>
                </a:solidFill>
                <a:effectLst/>
                <a:latin typeface="+mn-lt"/>
                <a:ea typeface="+mn-ea"/>
                <a:cs typeface="+mn-cs"/>
              </a:rPr>
              <a:t> cùng cường độ, nhưng trái dấu.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Về mặt lưu trữ năng lượng, tụ điện có phần giống với </a:t>
            </a:r>
            <a:r>
              <a:rPr lang="vi-VN" sz="1200" b="0" i="0" u="none" strike="noStrike" kern="1200">
                <a:solidFill>
                  <a:schemeClr val="tx1"/>
                </a:solidFill>
                <a:effectLst/>
                <a:latin typeface="+mn-lt"/>
                <a:ea typeface="+mn-ea"/>
                <a:cs typeface="+mn-cs"/>
                <a:hlinkClick r:id="rId8" tooltip="Pin sạc"/>
              </a:rPr>
              <a:t>ắc qui</a:t>
            </a:r>
            <a:r>
              <a:rPr lang="vi-VN" sz="1200" b="0" i="0" kern="1200">
                <a:solidFill>
                  <a:schemeClr val="tx1"/>
                </a:solidFill>
                <a:effectLst/>
                <a:latin typeface="+mn-lt"/>
                <a:ea typeface="+mn-ea"/>
                <a:cs typeface="+mn-cs"/>
              </a:rPr>
              <a:t>. Mặc dù cách hoạt động của chúng thì hoàn toàn khác nhau, nhưng chúng đều cùng lưu trữ năng lượng điện. Ắc qui có 2 cực, bên trong xảy ra phản ứng hóa học để tạo ra </a:t>
            </a:r>
            <a:r>
              <a:rPr lang="vi-VN" sz="1200" b="0" i="0" u="none" strike="noStrike" kern="1200">
                <a:solidFill>
                  <a:schemeClr val="tx1"/>
                </a:solidFill>
                <a:effectLst/>
                <a:latin typeface="+mn-lt"/>
                <a:ea typeface="+mn-ea"/>
                <a:cs typeface="+mn-cs"/>
                <a:hlinkClick r:id="rId9" tooltip="Electron"/>
              </a:rPr>
              <a:t>electron</a:t>
            </a:r>
            <a:r>
              <a:rPr lang="vi-VN" sz="1200" b="0" i="0" kern="1200">
                <a:solidFill>
                  <a:schemeClr val="tx1"/>
                </a:solidFill>
                <a:effectLst/>
                <a:latin typeface="+mn-lt"/>
                <a:ea typeface="+mn-ea"/>
                <a:cs typeface="+mn-cs"/>
              </a:rPr>
              <a:t> ở cực này và chuyển electron sang cực còn lại. Tụ điện thì đơn giản hơn, nó không thể tạo ra electron - nó chỉ lưu trữ chúng. Tụ điện có khả năng </a:t>
            </a:r>
            <a:r>
              <a:rPr lang="vi-VN" sz="1200" b="0" i="0" kern="1200">
                <a:solidFill>
                  <a:srgbClr val="FF0000"/>
                </a:solidFill>
                <a:effectLst/>
                <a:latin typeface="+mn-lt"/>
                <a:ea typeface="+mn-ea"/>
                <a:cs typeface="+mn-cs"/>
              </a:rPr>
              <a:t>NẠP VÀ XẢ </a:t>
            </a:r>
            <a:r>
              <a:rPr lang="vi-VN" sz="1200" b="0" i="0" kern="1200">
                <a:solidFill>
                  <a:schemeClr val="tx1"/>
                </a:solidFill>
                <a:effectLst/>
                <a:latin typeface="+mn-lt"/>
                <a:ea typeface="+mn-ea"/>
                <a:cs typeface="+mn-cs"/>
              </a:rPr>
              <a:t>rất nhanh. Đây là một ưu thế của nó so với ắc qui.</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21</a:t>
            </a:fld>
            <a:endParaRPr lang="en-US"/>
          </a:p>
        </p:txBody>
      </p:sp>
    </p:spTree>
    <p:extLst>
      <p:ext uri="{BB962C8B-B14F-4D97-AF65-F5344CB8AC3E}">
        <p14:creationId xmlns:p14="http://schemas.microsoft.com/office/powerpoint/2010/main" val="1922265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Đề</a:t>
            </a:r>
            <a:r>
              <a:rPr lang="en-US" baseline="0"/>
              <a:t> nghị </a:t>
            </a:r>
            <a:r>
              <a:rPr lang="en-US"/>
              <a:t>Sinh viên giải</a:t>
            </a:r>
            <a:r>
              <a:rPr lang="en-US" baseline="0"/>
              <a:t> thích từ GẤP ĐÔI</a:t>
            </a:r>
            <a:endParaRPr lang="en-US"/>
          </a:p>
          <a:p>
            <a:r>
              <a:rPr lang="en-US"/>
              <a:t>Tụ điện</a:t>
            </a:r>
            <a:r>
              <a:rPr lang="en-US" baseline="0"/>
              <a:t> sẽ phóng điện, do đó dữ liệu it nhớ trong DRAM sẽ bị mất và cần nạp lại sau mỗi 2 muy giây</a:t>
            </a:r>
          </a:p>
          <a:p>
            <a:pPr marL="171450" indent="-171450">
              <a:buFont typeface="Wingdings" panose="05000000000000000000" pitchFamily="2" charset="2"/>
              <a:buChar char="è"/>
            </a:pPr>
            <a:r>
              <a:rPr lang="en-US" baseline="0">
                <a:sym typeface="Wingdings" panose="05000000000000000000" pitchFamily="2" charset="2"/>
              </a:rPr>
              <a:t>Có 2 khả năng buộc phải làm tươi</a:t>
            </a:r>
          </a:p>
          <a:p>
            <a:pPr marL="171450" indent="-171450">
              <a:buFontTx/>
              <a:buChar char="-"/>
            </a:pPr>
            <a:r>
              <a:rPr lang="en-US" baseline="0">
                <a:sym typeface="Wingdings" panose="05000000000000000000" pitchFamily="2" charset="2"/>
              </a:rPr>
              <a:t>Đọc ô nhớ</a:t>
            </a:r>
          </a:p>
          <a:p>
            <a:pPr marL="171450" indent="-171450">
              <a:buFontTx/>
              <a:buChar char="-"/>
            </a:pPr>
            <a:r>
              <a:rPr lang="en-US" baseline="0">
                <a:sym typeface="Wingdings" panose="05000000000000000000" pitchFamily="2" charset="2"/>
              </a:rPr>
              <a:t>Nếu không đọc ô nhớ, thì mặc nhiên, tụ điện cũng sẽ xả điện và cũng phải làm tươi</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22</a:t>
            </a:fld>
            <a:endParaRPr lang="en-US"/>
          </a:p>
        </p:txBody>
      </p:sp>
    </p:spTree>
    <p:extLst>
      <p:ext uri="{BB962C8B-B14F-4D97-AF65-F5344CB8AC3E}">
        <p14:creationId xmlns:p14="http://schemas.microsoft.com/office/powerpoint/2010/main" val="1209192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Tụ điện</a:t>
            </a:r>
            <a:r>
              <a:rPr lang="en-US" baseline="0"/>
              <a:t> sẽ phóng điện, do đó dữ liệu it nhớ trong DRAM sẽ bị mất và cần nạp lại sau mỗi 2 muy giây</a:t>
            </a:r>
            <a:endParaRPr lang="en-US"/>
          </a:p>
        </p:txBody>
      </p:sp>
      <p:sp>
        <p:nvSpPr>
          <p:cNvPr id="4" name="Slide Number Placeholder 3"/>
          <p:cNvSpPr>
            <a:spLocks noGrp="1"/>
          </p:cNvSpPr>
          <p:nvPr>
            <p:ph type="sldNum" sz="quarter" idx="10"/>
          </p:nvPr>
        </p:nvSpPr>
        <p:spPr/>
        <p:txBody>
          <a:bodyPr/>
          <a:lstStyle/>
          <a:p>
            <a:fld id="{9C8EA4A0-FC0A-46BF-AF75-ECD0B0AA20F6}" type="slidenum">
              <a:rPr lang="en-US" smtClean="0"/>
              <a:t>23</a:t>
            </a:fld>
            <a:endParaRPr lang="en-US"/>
          </a:p>
        </p:txBody>
      </p:sp>
    </p:spTree>
    <p:extLst>
      <p:ext uri="{BB962C8B-B14F-4D97-AF65-F5344CB8AC3E}">
        <p14:creationId xmlns:p14="http://schemas.microsoft.com/office/powerpoint/2010/main" val="1328024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16" name="Rectangle 56"/>
          <p:cNvSpPr>
            <a:spLocks noChangeArrowheads="1"/>
          </p:cNvSpPr>
          <p:nvPr userDrawn="1"/>
        </p:nvSpPr>
        <p:spPr bwMode="gray">
          <a:xfrm>
            <a:off x="0" y="0"/>
            <a:ext cx="12192000" cy="6858000"/>
          </a:xfrm>
          <a:prstGeom prst="rect">
            <a:avLst/>
          </a:prstGeom>
          <a:gradFill rotWithShape="1">
            <a:gsLst>
              <a:gs pos="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20" name="Oval 60"/>
          <p:cNvSpPr>
            <a:spLocks noChangeArrowheads="1"/>
          </p:cNvSpPr>
          <p:nvPr/>
        </p:nvSpPr>
        <p:spPr bwMode="gray">
          <a:xfrm>
            <a:off x="615952" y="663576"/>
            <a:ext cx="5795433" cy="4378325"/>
          </a:xfrm>
          <a:prstGeom prst="ellipse">
            <a:avLst/>
          </a:prstGeom>
          <a:gradFill rotWithShape="1">
            <a:gsLst>
              <a:gs pos="0">
                <a:schemeClr val="accent1">
                  <a:gamma/>
                  <a:tint val="57255"/>
                  <a:invGamma/>
                </a:schemeClr>
              </a:gs>
              <a:gs pos="100000">
                <a:schemeClr val="accent1">
                  <a:alpha val="50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21" name="Freeform 61"/>
          <p:cNvSpPr>
            <a:spLocks/>
          </p:cNvSpPr>
          <p:nvPr/>
        </p:nvSpPr>
        <p:spPr bwMode="ltGray">
          <a:xfrm>
            <a:off x="0" y="0"/>
            <a:ext cx="2573867" cy="3775075"/>
          </a:xfrm>
          <a:custGeom>
            <a:avLst/>
            <a:gdLst>
              <a:gd name="T0" fmla="*/ 695 w 1258"/>
              <a:gd name="T1" fmla="*/ 0 h 2809"/>
              <a:gd name="T2" fmla="*/ 454 w 1258"/>
              <a:gd name="T3" fmla="*/ 2809 h 2809"/>
              <a:gd name="T4" fmla="*/ 1258 w 1258"/>
              <a:gd name="T5" fmla="*/ 0 h 2809"/>
              <a:gd name="T6" fmla="*/ 695 w 1258"/>
              <a:gd name="T7" fmla="*/ 0 h 2809"/>
            </a:gdLst>
            <a:ahLst/>
            <a:cxnLst>
              <a:cxn ang="0">
                <a:pos x="T0" y="T1"/>
              </a:cxn>
              <a:cxn ang="0">
                <a:pos x="T2" y="T3"/>
              </a:cxn>
              <a:cxn ang="0">
                <a:pos x="T4" y="T5"/>
              </a:cxn>
              <a:cxn ang="0">
                <a:pos x="T6" y="T7"/>
              </a:cxn>
            </a:cxnLst>
            <a:rect l="0" t="0" r="r" b="b"/>
            <a:pathLst>
              <a:path w="1258" h="2809">
                <a:moveTo>
                  <a:pt x="695" y="0"/>
                </a:moveTo>
                <a:cubicBezTo>
                  <a:pt x="6" y="1152"/>
                  <a:pt x="0" y="2211"/>
                  <a:pt x="454" y="2809"/>
                </a:cubicBezTo>
                <a:cubicBezTo>
                  <a:pt x="72" y="2292"/>
                  <a:pt x="142" y="1017"/>
                  <a:pt x="1258" y="0"/>
                </a:cubicBezTo>
                <a:lnTo>
                  <a:pt x="695" y="0"/>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22" name="Freeform 62"/>
          <p:cNvSpPr>
            <a:spLocks/>
          </p:cNvSpPr>
          <p:nvPr/>
        </p:nvSpPr>
        <p:spPr bwMode="ltGray">
          <a:xfrm>
            <a:off x="1384301" y="0"/>
            <a:ext cx="10807700" cy="6269038"/>
          </a:xfrm>
          <a:custGeom>
            <a:avLst/>
            <a:gdLst>
              <a:gd name="T0" fmla="*/ 5106 w 5106"/>
              <a:gd name="T1" fmla="*/ 0 h 3949"/>
              <a:gd name="T2" fmla="*/ 5106 w 5106"/>
              <a:gd name="T3" fmla="*/ 483 h 3949"/>
              <a:gd name="T4" fmla="*/ 3925 w 5106"/>
              <a:gd name="T5" fmla="*/ 2242 h 3949"/>
              <a:gd name="T6" fmla="*/ 0 w 5106"/>
              <a:gd name="T7" fmla="*/ 2761 h 3949"/>
              <a:gd name="T8" fmla="*/ 3271 w 5106"/>
              <a:gd name="T9" fmla="*/ 2335 h 3949"/>
              <a:gd name="T10" fmla="*/ 4444 w 5106"/>
              <a:gd name="T11" fmla="*/ 0 h 3949"/>
              <a:gd name="T12" fmla="*/ 5106 w 5106"/>
              <a:gd name="T13" fmla="*/ 0 h 3949"/>
            </a:gdLst>
            <a:ahLst/>
            <a:cxnLst>
              <a:cxn ang="0">
                <a:pos x="T0" y="T1"/>
              </a:cxn>
              <a:cxn ang="0">
                <a:pos x="T2" y="T3"/>
              </a:cxn>
              <a:cxn ang="0">
                <a:pos x="T4" y="T5"/>
              </a:cxn>
              <a:cxn ang="0">
                <a:pos x="T6" y="T7"/>
              </a:cxn>
              <a:cxn ang="0">
                <a:pos x="T8" y="T9"/>
              </a:cxn>
              <a:cxn ang="0">
                <a:pos x="T10" y="T11"/>
              </a:cxn>
              <a:cxn ang="0">
                <a:pos x="T12" y="T13"/>
              </a:cxn>
            </a:cxnLst>
            <a:rect l="0" t="0" r="r" b="b"/>
            <a:pathLst>
              <a:path w="5106" h="3949">
                <a:moveTo>
                  <a:pt x="5106" y="0"/>
                </a:moveTo>
                <a:lnTo>
                  <a:pt x="5106" y="483"/>
                </a:lnTo>
                <a:cubicBezTo>
                  <a:pt x="5027" y="761"/>
                  <a:pt x="4800" y="1425"/>
                  <a:pt x="3925" y="2242"/>
                </a:cubicBezTo>
                <a:cubicBezTo>
                  <a:pt x="3050" y="3059"/>
                  <a:pt x="1138" y="3949"/>
                  <a:pt x="0" y="2761"/>
                </a:cubicBezTo>
                <a:cubicBezTo>
                  <a:pt x="1195" y="3842"/>
                  <a:pt x="2752" y="2662"/>
                  <a:pt x="3271" y="2335"/>
                </a:cubicBezTo>
                <a:cubicBezTo>
                  <a:pt x="3790" y="2008"/>
                  <a:pt x="4431" y="705"/>
                  <a:pt x="4444" y="0"/>
                </a:cubicBezTo>
                <a:cubicBezTo>
                  <a:pt x="4444" y="0"/>
                  <a:pt x="5106" y="0"/>
                  <a:pt x="5106" y="0"/>
                </a:cubicBezTo>
                <a:close/>
              </a:path>
            </a:pathLst>
          </a:custGeom>
          <a:gradFill rotWithShape="1">
            <a:gsLst>
              <a:gs pos="0">
                <a:schemeClr val="accent1">
                  <a:gamma/>
                  <a:tint val="0"/>
                  <a:invGamma/>
                  <a:alpha val="60001"/>
                </a:schemeClr>
              </a:gs>
              <a:gs pos="100000">
                <a:schemeClr val="accent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41079" name="Group 119"/>
          <p:cNvGrpSpPr>
            <a:grpSpLocks/>
          </p:cNvGrpSpPr>
          <p:nvPr/>
        </p:nvGrpSpPr>
        <p:grpSpPr bwMode="auto">
          <a:xfrm>
            <a:off x="762000" y="1041400"/>
            <a:ext cx="5376333" cy="3600450"/>
            <a:chOff x="219" y="854"/>
            <a:chExt cx="2540" cy="2268"/>
          </a:xfrm>
        </p:grpSpPr>
        <p:sp>
          <p:nvSpPr>
            <p:cNvPr id="41025" name="Oval 65"/>
            <p:cNvSpPr>
              <a:spLocks noChangeArrowheads="1"/>
            </p:cNvSpPr>
            <p:nvPr userDrawn="1"/>
          </p:nvSpPr>
          <p:spPr bwMode="gray">
            <a:xfrm>
              <a:off x="431" y="869"/>
              <a:ext cx="2223" cy="2253"/>
            </a:xfrm>
            <a:prstGeom prst="ellipse">
              <a:avLst/>
            </a:pr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26" name="Freeform 66"/>
            <p:cNvSpPr>
              <a:spLocks/>
            </p:cNvSpPr>
            <p:nvPr userDrawn="1"/>
          </p:nvSpPr>
          <p:spPr bwMode="gray">
            <a:xfrm>
              <a:off x="581" y="917"/>
              <a:ext cx="686" cy="52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27" name="Freeform 67"/>
            <p:cNvSpPr>
              <a:spLocks/>
            </p:cNvSpPr>
            <p:nvPr userDrawn="1"/>
          </p:nvSpPr>
          <p:spPr bwMode="gray">
            <a:xfrm>
              <a:off x="219" y="941"/>
              <a:ext cx="1040" cy="1540"/>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28" name="Freeform 68"/>
            <p:cNvSpPr>
              <a:spLocks/>
            </p:cNvSpPr>
            <p:nvPr userDrawn="1"/>
          </p:nvSpPr>
          <p:spPr bwMode="gray">
            <a:xfrm>
              <a:off x="340" y="956"/>
              <a:ext cx="932" cy="2000"/>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29" name="Freeform 69"/>
            <p:cNvSpPr>
              <a:spLocks/>
            </p:cNvSpPr>
            <p:nvPr userDrawn="1"/>
          </p:nvSpPr>
          <p:spPr bwMode="gray">
            <a:xfrm>
              <a:off x="526" y="973"/>
              <a:ext cx="771" cy="2080"/>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0" name="Freeform 70"/>
            <p:cNvSpPr>
              <a:spLocks/>
            </p:cNvSpPr>
            <p:nvPr userDrawn="1"/>
          </p:nvSpPr>
          <p:spPr bwMode="gray">
            <a:xfrm>
              <a:off x="663" y="993"/>
              <a:ext cx="672" cy="210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1" name="Freeform 71"/>
            <p:cNvSpPr>
              <a:spLocks/>
            </p:cNvSpPr>
            <p:nvPr userDrawn="1"/>
          </p:nvSpPr>
          <p:spPr bwMode="gray">
            <a:xfrm>
              <a:off x="1140" y="991"/>
              <a:ext cx="307" cy="2126"/>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2" name="Freeform 72"/>
            <p:cNvSpPr>
              <a:spLocks/>
            </p:cNvSpPr>
            <p:nvPr userDrawn="1"/>
          </p:nvSpPr>
          <p:spPr bwMode="gray">
            <a:xfrm>
              <a:off x="1465" y="1009"/>
              <a:ext cx="172" cy="2110"/>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3" name="Freeform 73"/>
            <p:cNvSpPr>
              <a:spLocks/>
            </p:cNvSpPr>
            <p:nvPr userDrawn="1"/>
          </p:nvSpPr>
          <p:spPr bwMode="gray">
            <a:xfrm>
              <a:off x="1633" y="1005"/>
              <a:ext cx="372" cy="2109"/>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4" name="Freeform 74"/>
            <p:cNvSpPr>
              <a:spLocks/>
            </p:cNvSpPr>
            <p:nvPr userDrawn="1"/>
          </p:nvSpPr>
          <p:spPr bwMode="gray">
            <a:xfrm>
              <a:off x="1714" y="991"/>
              <a:ext cx="617" cy="2096"/>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5" name="Freeform 75"/>
            <p:cNvSpPr>
              <a:spLocks/>
            </p:cNvSpPr>
            <p:nvPr userDrawn="1"/>
          </p:nvSpPr>
          <p:spPr bwMode="gray">
            <a:xfrm>
              <a:off x="1775" y="987"/>
              <a:ext cx="846" cy="2055"/>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6" name="Freeform 76"/>
            <p:cNvSpPr>
              <a:spLocks/>
            </p:cNvSpPr>
            <p:nvPr userDrawn="1"/>
          </p:nvSpPr>
          <p:spPr bwMode="gray">
            <a:xfrm>
              <a:off x="1794" y="973"/>
              <a:ext cx="965" cy="1939"/>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7" name="Freeform 77"/>
            <p:cNvSpPr>
              <a:spLocks/>
            </p:cNvSpPr>
            <p:nvPr userDrawn="1"/>
          </p:nvSpPr>
          <p:spPr bwMode="gray">
            <a:xfrm>
              <a:off x="1813" y="966"/>
              <a:ext cx="937" cy="1677"/>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8" name="Freeform 78"/>
            <p:cNvSpPr>
              <a:spLocks/>
            </p:cNvSpPr>
            <p:nvPr userDrawn="1"/>
          </p:nvSpPr>
          <p:spPr bwMode="gray">
            <a:xfrm>
              <a:off x="1838" y="940"/>
              <a:ext cx="597" cy="384"/>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39" name="Freeform 79"/>
            <p:cNvSpPr>
              <a:spLocks/>
            </p:cNvSpPr>
            <p:nvPr userDrawn="1"/>
          </p:nvSpPr>
          <p:spPr bwMode="gray">
            <a:xfrm>
              <a:off x="1010" y="1005"/>
              <a:ext cx="1117" cy="340"/>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0" name="Freeform 80"/>
            <p:cNvSpPr>
              <a:spLocks/>
            </p:cNvSpPr>
            <p:nvPr userDrawn="1"/>
          </p:nvSpPr>
          <p:spPr bwMode="gray">
            <a:xfrm>
              <a:off x="756" y="1197"/>
              <a:ext cx="1603" cy="334"/>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1" name="Freeform 81"/>
            <p:cNvSpPr>
              <a:spLocks/>
            </p:cNvSpPr>
            <p:nvPr userDrawn="1"/>
          </p:nvSpPr>
          <p:spPr bwMode="gray">
            <a:xfrm>
              <a:off x="581" y="1426"/>
              <a:ext cx="1952" cy="355"/>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2" name="Freeform 82"/>
            <p:cNvSpPr>
              <a:spLocks/>
            </p:cNvSpPr>
            <p:nvPr userDrawn="1"/>
          </p:nvSpPr>
          <p:spPr bwMode="gray">
            <a:xfrm>
              <a:off x="471" y="1715"/>
              <a:ext cx="2160" cy="34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3" name="Freeform 83"/>
            <p:cNvSpPr>
              <a:spLocks/>
            </p:cNvSpPr>
            <p:nvPr userDrawn="1"/>
          </p:nvSpPr>
          <p:spPr bwMode="gray">
            <a:xfrm>
              <a:off x="430" y="2021"/>
              <a:ext cx="2229" cy="364"/>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4" name="Freeform 84"/>
            <p:cNvSpPr>
              <a:spLocks/>
            </p:cNvSpPr>
            <p:nvPr userDrawn="1"/>
          </p:nvSpPr>
          <p:spPr bwMode="gray">
            <a:xfrm>
              <a:off x="478" y="2317"/>
              <a:ext cx="2129" cy="308"/>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5" name="Freeform 85"/>
            <p:cNvSpPr>
              <a:spLocks/>
            </p:cNvSpPr>
            <p:nvPr userDrawn="1"/>
          </p:nvSpPr>
          <p:spPr bwMode="gray">
            <a:xfrm>
              <a:off x="595" y="2572"/>
              <a:ext cx="1903" cy="306"/>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6" name="Freeform 86"/>
            <p:cNvSpPr>
              <a:spLocks/>
            </p:cNvSpPr>
            <p:nvPr userDrawn="1"/>
          </p:nvSpPr>
          <p:spPr bwMode="gray">
            <a:xfrm>
              <a:off x="796" y="2827"/>
              <a:ext cx="1497" cy="152"/>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7" name="Freeform 87"/>
            <p:cNvSpPr>
              <a:spLocks/>
            </p:cNvSpPr>
            <p:nvPr userDrawn="1"/>
          </p:nvSpPr>
          <p:spPr bwMode="gray">
            <a:xfrm>
              <a:off x="1005" y="2976"/>
              <a:ext cx="1032" cy="104"/>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48" name="Oval 88"/>
            <p:cNvSpPr>
              <a:spLocks noChangeArrowheads="1"/>
            </p:cNvSpPr>
            <p:nvPr userDrawn="1"/>
          </p:nvSpPr>
          <p:spPr bwMode="gray">
            <a:xfrm>
              <a:off x="1261" y="877"/>
              <a:ext cx="581" cy="126"/>
            </a:xfrm>
            <a:prstGeom prst="ellipse">
              <a:avLst/>
            </a:pr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49" name="Freeform 89"/>
            <p:cNvSpPr>
              <a:spLocks/>
            </p:cNvSpPr>
            <p:nvPr userDrawn="1"/>
          </p:nvSpPr>
          <p:spPr bwMode="gray">
            <a:xfrm>
              <a:off x="1265" y="869"/>
              <a:ext cx="567" cy="70"/>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50" name="Freeform 90"/>
            <p:cNvSpPr>
              <a:spLocks/>
            </p:cNvSpPr>
            <p:nvPr userDrawn="1"/>
          </p:nvSpPr>
          <p:spPr bwMode="gray">
            <a:xfrm>
              <a:off x="1321" y="854"/>
              <a:ext cx="403" cy="150"/>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19050"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41052" name="Freeform 92"/>
          <p:cNvSpPr>
            <a:spLocks/>
          </p:cNvSpPr>
          <p:nvPr/>
        </p:nvSpPr>
        <p:spPr bwMode="gray">
          <a:xfrm>
            <a:off x="2167467" y="1193801"/>
            <a:ext cx="2931584" cy="3355975"/>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gradFill rotWithShape="1">
            <a:gsLst>
              <a:gs pos="0">
                <a:srgbClr val="FFFFFF"/>
              </a:gs>
              <a:gs pos="100000">
                <a:srgbClr val="FFFFFF">
                  <a:gamma/>
                  <a:shade val="95294"/>
                  <a:invGamma/>
                </a:srgbClr>
              </a:gs>
            </a:gsLst>
            <a:lin ang="0" scaled="1"/>
          </a:gradFill>
          <a:ln>
            <a:noFill/>
          </a:ln>
          <a:effectLst>
            <a:outerShdw blurRad="63500" dist="17961" dir="81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41053" name="Freeform 93"/>
          <p:cNvSpPr>
            <a:spLocks/>
          </p:cNvSpPr>
          <p:nvPr/>
        </p:nvSpPr>
        <p:spPr bwMode="gray">
          <a:xfrm>
            <a:off x="3200400" y="2613025"/>
            <a:ext cx="400051" cy="114300"/>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outerShdw blurRad="63500" dist="38100" dir="108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41054" name="Freeform 94"/>
          <p:cNvSpPr>
            <a:spLocks/>
          </p:cNvSpPr>
          <p:nvPr/>
        </p:nvSpPr>
        <p:spPr bwMode="gray">
          <a:xfrm>
            <a:off x="3600451" y="2714626"/>
            <a:ext cx="237067" cy="74613"/>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outerShdw blurRad="63500" dist="38100" dir="108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41055" name="Freeform 95"/>
          <p:cNvSpPr>
            <a:spLocks/>
          </p:cNvSpPr>
          <p:nvPr/>
        </p:nvSpPr>
        <p:spPr bwMode="gray">
          <a:xfrm>
            <a:off x="4313767" y="1209676"/>
            <a:ext cx="1602317" cy="1717675"/>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gradFill rotWithShape="1">
            <a:gsLst>
              <a:gs pos="0">
                <a:srgbClr val="FFFFFF"/>
              </a:gs>
              <a:gs pos="100000">
                <a:srgbClr val="FFFFFF">
                  <a:gamma/>
                  <a:shade val="92157"/>
                  <a:invGamma/>
                </a:srgbClr>
              </a:gs>
            </a:gsLst>
            <a:lin ang="0" scaled="1"/>
          </a:gradFill>
          <a:ln>
            <a:noFill/>
          </a:ln>
          <a:effectLst>
            <a:outerShdw blurRad="63500" dist="127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grpSp>
        <p:nvGrpSpPr>
          <p:cNvPr id="41059" name="Group 99"/>
          <p:cNvGrpSpPr>
            <a:grpSpLocks/>
          </p:cNvGrpSpPr>
          <p:nvPr/>
        </p:nvGrpSpPr>
        <p:grpSpPr bwMode="auto">
          <a:xfrm rot="37656804">
            <a:off x="7256198" y="2956719"/>
            <a:ext cx="312738" cy="508000"/>
            <a:chOff x="-3017" y="2976"/>
            <a:chExt cx="93" cy="113"/>
          </a:xfrm>
        </p:grpSpPr>
        <p:sp>
          <p:nvSpPr>
            <p:cNvPr id="41060" name="AutoShape 100"/>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1" name="Freeform 101"/>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41062" name="AutoShape 102"/>
          <p:cNvSpPr>
            <a:spLocks noChangeArrowheads="1"/>
          </p:cNvSpPr>
          <p:nvPr/>
        </p:nvSpPr>
        <p:spPr bwMode="gray">
          <a:xfrm rot="7200000">
            <a:off x="-177270" y="-1793346"/>
            <a:ext cx="6353175" cy="8961967"/>
          </a:xfrm>
          <a:custGeom>
            <a:avLst/>
            <a:gdLst>
              <a:gd name="G0" fmla="+- 10696 0 0"/>
              <a:gd name="G1" fmla="+- -11780332 0 0"/>
              <a:gd name="G2" fmla="+- 0 0 -11780332"/>
              <a:gd name="T0" fmla="*/ 0 256 1"/>
              <a:gd name="T1" fmla="*/ 180 256 1"/>
              <a:gd name="G3" fmla="+- -11780332 T0 T1"/>
              <a:gd name="T2" fmla="*/ 0 256 1"/>
              <a:gd name="T3" fmla="*/ 90 256 1"/>
              <a:gd name="G4" fmla="+- -11780332 T2 T3"/>
              <a:gd name="G5" fmla="*/ G4 2 1"/>
              <a:gd name="T4" fmla="*/ 90 256 1"/>
              <a:gd name="T5" fmla="*/ 0 256 1"/>
              <a:gd name="G6" fmla="+- -11780332 T4 T5"/>
              <a:gd name="G7" fmla="*/ G6 2 1"/>
              <a:gd name="G8" fmla="abs -1178033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696"/>
              <a:gd name="G18" fmla="*/ 10696 1 2"/>
              <a:gd name="G19" fmla="+- G18 5400 0"/>
              <a:gd name="G20" fmla="cos G19 -11780332"/>
              <a:gd name="G21" fmla="sin G19 -11780332"/>
              <a:gd name="G22" fmla="+- G20 10800 0"/>
              <a:gd name="G23" fmla="+- G21 10800 0"/>
              <a:gd name="G24" fmla="+- 10800 0 G20"/>
              <a:gd name="G25" fmla="+- 10696 10800 0"/>
              <a:gd name="G26" fmla="?: G9 G17 G25"/>
              <a:gd name="G27" fmla="?: G9 0 21600"/>
              <a:gd name="G28" fmla="cos 10800 -11780332"/>
              <a:gd name="G29" fmla="sin 10800 -11780332"/>
              <a:gd name="G30" fmla="sin 10696 -11780332"/>
              <a:gd name="G31" fmla="+- G28 10800 0"/>
              <a:gd name="G32" fmla="+- G29 10800 0"/>
              <a:gd name="G33" fmla="+- G30 10800 0"/>
              <a:gd name="G34" fmla="?: G4 0 G31"/>
              <a:gd name="G35" fmla="?: -11780332 G34 0"/>
              <a:gd name="G36" fmla="?: G6 G35 G31"/>
              <a:gd name="G37" fmla="+- 21600 0 G36"/>
              <a:gd name="G38" fmla="?: G4 0 G33"/>
              <a:gd name="G39" fmla="?: -11780332 G38 G32"/>
              <a:gd name="G40" fmla="?: G6 G39 0"/>
              <a:gd name="G41" fmla="?: G4 G32 21600"/>
              <a:gd name="G42" fmla="?: G6 G41 G33"/>
              <a:gd name="T12" fmla="*/ 10800 w 21600"/>
              <a:gd name="T13" fmla="*/ 0 h 21600"/>
              <a:gd name="T14" fmla="*/ 52 w 21600"/>
              <a:gd name="T15" fmla="*/ 10753 h 21600"/>
              <a:gd name="T16" fmla="*/ 10800 w 21600"/>
              <a:gd name="T17" fmla="*/ 104 h 21600"/>
              <a:gd name="T18" fmla="*/ 21548 w 21600"/>
              <a:gd name="T19" fmla="*/ 10753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4" y="10754"/>
                </a:moveTo>
                <a:cubicBezTo>
                  <a:pt x="129" y="4864"/>
                  <a:pt x="4910" y="103"/>
                  <a:pt x="10800" y="103"/>
                </a:cubicBezTo>
                <a:cubicBezTo>
                  <a:pt x="16689" y="103"/>
                  <a:pt x="21470" y="4864"/>
                  <a:pt x="21495" y="10754"/>
                </a:cubicBezTo>
                <a:lnTo>
                  <a:pt x="21599" y="10753"/>
                </a:lnTo>
                <a:cubicBezTo>
                  <a:pt x="21574" y="4807"/>
                  <a:pt x="16746" y="0"/>
                  <a:pt x="10799" y="0"/>
                </a:cubicBezTo>
                <a:cubicBezTo>
                  <a:pt x="4853" y="0"/>
                  <a:pt x="25" y="4807"/>
                  <a:pt x="0" y="10753"/>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063" name="Group 103"/>
          <p:cNvGrpSpPr>
            <a:grpSpLocks/>
          </p:cNvGrpSpPr>
          <p:nvPr/>
        </p:nvGrpSpPr>
        <p:grpSpPr bwMode="auto">
          <a:xfrm>
            <a:off x="1606552" y="650875"/>
            <a:ext cx="3879849" cy="4387850"/>
            <a:chOff x="618" y="608"/>
            <a:chExt cx="1833" cy="2764"/>
          </a:xfrm>
        </p:grpSpPr>
        <p:sp>
          <p:nvSpPr>
            <p:cNvPr id="41064" name="Freeform 104"/>
            <p:cNvSpPr>
              <a:spLocks/>
            </p:cNvSpPr>
            <p:nvPr userDrawn="1"/>
          </p:nvSpPr>
          <p:spPr bwMode="gray">
            <a:xfrm>
              <a:off x="1538" y="608"/>
              <a:ext cx="913" cy="444"/>
            </a:xfrm>
            <a:custGeom>
              <a:avLst/>
              <a:gdLst>
                <a:gd name="T0" fmla="*/ 43 w 913"/>
                <a:gd name="T1" fmla="*/ 144 h 444"/>
                <a:gd name="T2" fmla="*/ 0 w 913"/>
                <a:gd name="T3" fmla="*/ 0 h 444"/>
                <a:gd name="T4" fmla="*/ 913 w 913"/>
                <a:gd name="T5" fmla="*/ 379 h 444"/>
                <a:gd name="T6" fmla="*/ 783 w 913"/>
                <a:gd name="T7" fmla="*/ 444 h 444"/>
                <a:gd name="T8" fmla="*/ 43 w 913"/>
                <a:gd name="T9" fmla="*/ 144 h 444"/>
              </a:gdLst>
              <a:ahLst/>
              <a:cxnLst>
                <a:cxn ang="0">
                  <a:pos x="T0" y="T1"/>
                </a:cxn>
                <a:cxn ang="0">
                  <a:pos x="T2" y="T3"/>
                </a:cxn>
                <a:cxn ang="0">
                  <a:pos x="T4" y="T5"/>
                </a:cxn>
                <a:cxn ang="0">
                  <a:pos x="T6" y="T7"/>
                </a:cxn>
                <a:cxn ang="0">
                  <a:pos x="T8" y="T9"/>
                </a:cxn>
              </a:cxnLst>
              <a:rect l="0" t="0" r="r" b="b"/>
              <a:pathLst>
                <a:path w="913" h="444">
                  <a:moveTo>
                    <a:pt x="43" y="144"/>
                  </a:moveTo>
                  <a:lnTo>
                    <a:pt x="0" y="0"/>
                  </a:lnTo>
                  <a:cubicBezTo>
                    <a:pt x="116" y="12"/>
                    <a:pt x="515" y="1"/>
                    <a:pt x="913" y="379"/>
                  </a:cubicBezTo>
                  <a:lnTo>
                    <a:pt x="783" y="444"/>
                  </a:lnTo>
                  <a:cubicBezTo>
                    <a:pt x="492" y="148"/>
                    <a:pt x="43" y="144"/>
                    <a:pt x="43" y="14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065" name="Freeform 105"/>
            <p:cNvSpPr>
              <a:spLocks/>
            </p:cNvSpPr>
            <p:nvPr userDrawn="1"/>
          </p:nvSpPr>
          <p:spPr bwMode="gray">
            <a:xfrm>
              <a:off x="618" y="2957"/>
              <a:ext cx="911" cy="415"/>
            </a:xfrm>
            <a:custGeom>
              <a:avLst/>
              <a:gdLst>
                <a:gd name="T0" fmla="*/ 863 w 911"/>
                <a:gd name="T1" fmla="*/ 274 h 415"/>
                <a:gd name="T2" fmla="*/ 911 w 911"/>
                <a:gd name="T3" fmla="*/ 415 h 415"/>
                <a:gd name="T4" fmla="*/ 0 w 911"/>
                <a:gd name="T5" fmla="*/ 60 h 415"/>
                <a:gd name="T6" fmla="*/ 140 w 911"/>
                <a:gd name="T7" fmla="*/ 0 h 415"/>
                <a:gd name="T8" fmla="*/ 863 w 911"/>
                <a:gd name="T9" fmla="*/ 274 h 415"/>
              </a:gdLst>
              <a:ahLst/>
              <a:cxnLst>
                <a:cxn ang="0">
                  <a:pos x="T0" y="T1"/>
                </a:cxn>
                <a:cxn ang="0">
                  <a:pos x="T2" y="T3"/>
                </a:cxn>
                <a:cxn ang="0">
                  <a:pos x="T4" y="T5"/>
                </a:cxn>
                <a:cxn ang="0">
                  <a:pos x="T6" y="T7"/>
                </a:cxn>
                <a:cxn ang="0">
                  <a:pos x="T8" y="T9"/>
                </a:cxn>
              </a:cxnLst>
              <a:rect l="0" t="0" r="r" b="b"/>
              <a:pathLst>
                <a:path w="911" h="415">
                  <a:moveTo>
                    <a:pt x="863" y="274"/>
                  </a:moveTo>
                  <a:lnTo>
                    <a:pt x="911" y="415"/>
                  </a:lnTo>
                  <a:cubicBezTo>
                    <a:pt x="312" y="405"/>
                    <a:pt x="75" y="111"/>
                    <a:pt x="0" y="60"/>
                  </a:cubicBezTo>
                  <a:cubicBezTo>
                    <a:pt x="70" y="32"/>
                    <a:pt x="140" y="0"/>
                    <a:pt x="140" y="0"/>
                  </a:cubicBezTo>
                  <a:cubicBezTo>
                    <a:pt x="447" y="280"/>
                    <a:pt x="863" y="274"/>
                    <a:pt x="863" y="27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1067" name="Group 107"/>
          <p:cNvGrpSpPr>
            <a:grpSpLocks/>
          </p:cNvGrpSpPr>
          <p:nvPr/>
        </p:nvGrpSpPr>
        <p:grpSpPr bwMode="auto">
          <a:xfrm rot="43528641">
            <a:off x="2944284" y="6180139"/>
            <a:ext cx="254000" cy="231775"/>
            <a:chOff x="-3017" y="2976"/>
            <a:chExt cx="93" cy="113"/>
          </a:xfrm>
        </p:grpSpPr>
        <p:sp>
          <p:nvSpPr>
            <p:cNvPr id="41068" name="AutoShape 108"/>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9" name="Freeform 109"/>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1070" name="Group 110"/>
          <p:cNvGrpSpPr>
            <a:grpSpLocks/>
          </p:cNvGrpSpPr>
          <p:nvPr/>
        </p:nvGrpSpPr>
        <p:grpSpPr bwMode="auto">
          <a:xfrm>
            <a:off x="-304800" y="779463"/>
            <a:ext cx="9042400" cy="5676900"/>
            <a:chOff x="0" y="744"/>
            <a:chExt cx="4272" cy="3576"/>
          </a:xfrm>
        </p:grpSpPr>
        <p:sp>
          <p:nvSpPr>
            <p:cNvPr id="41071" name="Freeform 111"/>
            <p:cNvSpPr>
              <a:spLocks/>
            </p:cNvSpPr>
            <p:nvPr userDrawn="1"/>
          </p:nvSpPr>
          <p:spPr bwMode="gray">
            <a:xfrm>
              <a:off x="0" y="3992"/>
              <a:ext cx="486" cy="328"/>
            </a:xfrm>
            <a:custGeom>
              <a:avLst/>
              <a:gdLst>
                <a:gd name="T0" fmla="*/ 0 w 486"/>
                <a:gd name="T1" fmla="*/ 0 h 328"/>
                <a:gd name="T2" fmla="*/ 0 w 486"/>
                <a:gd name="T3" fmla="*/ 60 h 328"/>
                <a:gd name="T4" fmla="*/ 384 w 486"/>
                <a:gd name="T5" fmla="*/ 328 h 328"/>
                <a:gd name="T6" fmla="*/ 486 w 486"/>
                <a:gd name="T7" fmla="*/ 328 h 328"/>
                <a:gd name="T8" fmla="*/ 0 w 486"/>
                <a:gd name="T9" fmla="*/ 0 h 328"/>
              </a:gdLst>
              <a:ahLst/>
              <a:cxnLst>
                <a:cxn ang="0">
                  <a:pos x="T0" y="T1"/>
                </a:cxn>
                <a:cxn ang="0">
                  <a:pos x="T2" y="T3"/>
                </a:cxn>
                <a:cxn ang="0">
                  <a:pos x="T4" y="T5"/>
                </a:cxn>
                <a:cxn ang="0">
                  <a:pos x="T6" y="T7"/>
                </a:cxn>
                <a:cxn ang="0">
                  <a:pos x="T8" y="T9"/>
                </a:cxn>
              </a:cxnLst>
              <a:rect l="0" t="0" r="r" b="b"/>
              <a:pathLst>
                <a:path w="486" h="328">
                  <a:moveTo>
                    <a:pt x="0" y="0"/>
                  </a:moveTo>
                  <a:lnTo>
                    <a:pt x="0" y="60"/>
                  </a:lnTo>
                  <a:cubicBezTo>
                    <a:pt x="0" y="60"/>
                    <a:pt x="162" y="212"/>
                    <a:pt x="384" y="328"/>
                  </a:cubicBezTo>
                  <a:cubicBezTo>
                    <a:pt x="435" y="328"/>
                    <a:pt x="486" y="328"/>
                    <a:pt x="486" y="328"/>
                  </a:cubicBezTo>
                  <a:cubicBezTo>
                    <a:pt x="218" y="192"/>
                    <a:pt x="0" y="0"/>
                    <a:pt x="0" y="0"/>
                  </a:cubicBez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41072" name="Freeform 112"/>
            <p:cNvSpPr>
              <a:spLocks/>
            </p:cNvSpPr>
            <p:nvPr userDrawn="1"/>
          </p:nvSpPr>
          <p:spPr bwMode="gray">
            <a:xfrm>
              <a:off x="2648" y="744"/>
              <a:ext cx="1624" cy="3576"/>
            </a:xfrm>
            <a:custGeom>
              <a:avLst/>
              <a:gdLst>
                <a:gd name="T0" fmla="*/ 0 w 1624"/>
                <a:gd name="T1" fmla="*/ 3576 h 3576"/>
                <a:gd name="T2" fmla="*/ 96 w 1624"/>
                <a:gd name="T3" fmla="*/ 3576 h 3576"/>
                <a:gd name="T4" fmla="*/ 1548 w 1624"/>
                <a:gd name="T5" fmla="*/ 1264 h 3576"/>
                <a:gd name="T6" fmla="*/ 1156 w 1624"/>
                <a:gd name="T7" fmla="*/ 0 h 3576"/>
                <a:gd name="T8" fmla="*/ 1102 w 1624"/>
                <a:gd name="T9" fmla="*/ 30 h 3576"/>
                <a:gd name="T10" fmla="*/ 1496 w 1624"/>
                <a:gd name="T11" fmla="*/ 1268 h 3576"/>
                <a:gd name="T12" fmla="*/ 0 w 1624"/>
                <a:gd name="T13" fmla="*/ 3576 h 3576"/>
              </a:gdLst>
              <a:ahLst/>
              <a:cxnLst>
                <a:cxn ang="0">
                  <a:pos x="T0" y="T1"/>
                </a:cxn>
                <a:cxn ang="0">
                  <a:pos x="T2" y="T3"/>
                </a:cxn>
                <a:cxn ang="0">
                  <a:pos x="T4" y="T5"/>
                </a:cxn>
                <a:cxn ang="0">
                  <a:pos x="T6" y="T7"/>
                </a:cxn>
                <a:cxn ang="0">
                  <a:pos x="T8" y="T9"/>
                </a:cxn>
                <a:cxn ang="0">
                  <a:pos x="T10" y="T11"/>
                </a:cxn>
                <a:cxn ang="0">
                  <a:pos x="T12" y="T13"/>
                </a:cxn>
              </a:cxnLst>
              <a:rect l="0" t="0" r="r" b="b"/>
              <a:pathLst>
                <a:path w="1624" h="3576">
                  <a:moveTo>
                    <a:pt x="0" y="3576"/>
                  </a:moveTo>
                  <a:cubicBezTo>
                    <a:pt x="0" y="3576"/>
                    <a:pt x="48" y="3576"/>
                    <a:pt x="96" y="3576"/>
                  </a:cubicBezTo>
                  <a:cubicBezTo>
                    <a:pt x="1624" y="2814"/>
                    <a:pt x="1548" y="1264"/>
                    <a:pt x="1548" y="1264"/>
                  </a:cubicBezTo>
                  <a:cubicBezTo>
                    <a:pt x="1548" y="1264"/>
                    <a:pt x="1558" y="558"/>
                    <a:pt x="1156" y="0"/>
                  </a:cubicBezTo>
                  <a:cubicBezTo>
                    <a:pt x="1129" y="15"/>
                    <a:pt x="1102" y="30"/>
                    <a:pt x="1102" y="30"/>
                  </a:cubicBezTo>
                  <a:cubicBezTo>
                    <a:pt x="1480" y="492"/>
                    <a:pt x="1496" y="1268"/>
                    <a:pt x="1496" y="1268"/>
                  </a:cubicBezTo>
                  <a:cubicBezTo>
                    <a:pt x="1496" y="1268"/>
                    <a:pt x="1552" y="2850"/>
                    <a:pt x="0" y="3576"/>
                  </a:cubicBez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grpSp>
      <p:sp>
        <p:nvSpPr>
          <p:cNvPr id="41073" name="Rectangle 113"/>
          <p:cNvSpPr>
            <a:spLocks noGrp="1" noChangeArrowheads="1"/>
          </p:cNvSpPr>
          <p:nvPr>
            <p:ph type="ctrTitle"/>
          </p:nvPr>
        </p:nvSpPr>
        <p:spPr bwMode="gray">
          <a:xfrm>
            <a:off x="1246718" y="4865689"/>
            <a:ext cx="10329333" cy="1470025"/>
          </a:xfrm>
        </p:spPr>
        <p:txBody>
          <a:bodyPr/>
          <a:lstStyle>
            <a:lvl1pPr algn="r">
              <a:defRPr sz="5000">
                <a:solidFill>
                  <a:schemeClr val="tx1"/>
                </a:solidFill>
              </a:defRPr>
            </a:lvl1pPr>
          </a:lstStyle>
          <a:p>
            <a:pPr lvl="0"/>
            <a:r>
              <a:rPr lang="vi-VN" altLang="en-US" noProof="0" dirty="0"/>
              <a:t>Click to edit Master title style</a:t>
            </a:r>
            <a:endParaRPr lang="en-US" altLang="en-US" noProof="0" dirty="0"/>
          </a:p>
        </p:txBody>
      </p:sp>
      <p:sp>
        <p:nvSpPr>
          <p:cNvPr id="41074" name="Rectangle 114"/>
          <p:cNvSpPr>
            <a:spLocks noGrp="1" noChangeArrowheads="1"/>
          </p:cNvSpPr>
          <p:nvPr>
            <p:ph type="subTitle" idx="1"/>
          </p:nvPr>
        </p:nvSpPr>
        <p:spPr bwMode="black">
          <a:xfrm>
            <a:off x="4559301" y="5926139"/>
            <a:ext cx="7067551" cy="460375"/>
          </a:xfrm>
        </p:spPr>
        <p:txBody>
          <a:bodyPr/>
          <a:lstStyle>
            <a:lvl1pPr marL="0" indent="0" algn="dist">
              <a:buFontTx/>
              <a:buNone/>
              <a:defRPr sz="2400">
                <a:solidFill>
                  <a:schemeClr val="tx2"/>
                </a:solidFill>
              </a:defRPr>
            </a:lvl1pPr>
          </a:lstStyle>
          <a:p>
            <a:pPr lvl="0"/>
            <a:r>
              <a:rPr lang="vi-VN" altLang="en-US" noProof="0"/>
              <a:t>Click to edit Master subtitle style</a:t>
            </a:r>
            <a:endParaRPr lang="en-US"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Rectangle 97"/>
          <p:cNvSpPr>
            <a:spLocks noGrp="1" noChangeArrowheads="1"/>
          </p:cNvSpPr>
          <p:nvPr>
            <p:ph type="sldNum" sz="quarter" idx="10"/>
          </p:nvPr>
        </p:nvSpPr>
        <p:spPr>
          <a:ln/>
        </p:spPr>
        <p:txBody>
          <a:bodyPr/>
          <a:lstStyle>
            <a:lvl1pPr>
              <a:defRPr/>
            </a:lvl1pPr>
          </a:lstStyle>
          <a:p>
            <a:fld id="{F7DEECF7-3E4D-2B45-9D4D-60D3E1EE4F6E}" type="slidenum">
              <a:rPr lang="en-US" altLang="en-US"/>
              <a:pPr/>
              <a:t>‹#›</a:t>
            </a:fld>
            <a:endParaRPr lang="en-US" altLang="en-US"/>
          </a:p>
        </p:txBody>
      </p:sp>
      <p:sp>
        <p:nvSpPr>
          <p:cNvPr id="5" name="Rectangle 102"/>
          <p:cNvSpPr>
            <a:spLocks noGrp="1" noChangeArrowheads="1"/>
          </p:cNvSpPr>
          <p:nvPr>
            <p:ph type="dt" sz="half" idx="11"/>
          </p:nvPr>
        </p:nvSpPr>
        <p:spPr>
          <a:ln/>
        </p:spPr>
        <p:txBody>
          <a:bodyPr/>
          <a:lstStyle>
            <a:lvl1pPr>
              <a:defRPr/>
            </a:lvl1pPr>
          </a:lstStyle>
          <a:p>
            <a:fld id="{F146B727-A2DA-8C4F-BF2D-D95A946C66A7}" type="datetimeFigureOut">
              <a:rPr lang="en-US" altLang="en-US"/>
              <a:pPr/>
              <a:t>10/19/2017</a:t>
            </a:fld>
            <a:endParaRPr lang="en-US" altLang="en-US"/>
          </a:p>
        </p:txBody>
      </p:sp>
      <p:sp>
        <p:nvSpPr>
          <p:cNvPr id="6"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84401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5551" y="357189"/>
            <a:ext cx="2743200" cy="6022975"/>
          </a:xfrm>
        </p:spPr>
        <p:txBody>
          <a:bodyPr vert="eaVert"/>
          <a:lstStyle/>
          <a:p>
            <a:r>
              <a:rPr lang="vi-VN"/>
              <a:t>Click to edit Master title style</a:t>
            </a:r>
            <a:endParaRPr lang="en-US"/>
          </a:p>
        </p:txBody>
      </p:sp>
      <p:sp>
        <p:nvSpPr>
          <p:cNvPr id="3" name="Vertical Text Placeholder 2"/>
          <p:cNvSpPr>
            <a:spLocks noGrp="1"/>
          </p:cNvSpPr>
          <p:nvPr>
            <p:ph type="body" orient="vert" idx="1"/>
          </p:nvPr>
        </p:nvSpPr>
        <p:spPr>
          <a:xfrm>
            <a:off x="615951" y="357189"/>
            <a:ext cx="8026400" cy="6022975"/>
          </a:xfrm>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Rectangle 97"/>
          <p:cNvSpPr>
            <a:spLocks noGrp="1" noChangeArrowheads="1"/>
          </p:cNvSpPr>
          <p:nvPr>
            <p:ph type="sldNum" sz="quarter" idx="10"/>
          </p:nvPr>
        </p:nvSpPr>
        <p:spPr>
          <a:ln/>
        </p:spPr>
        <p:txBody>
          <a:bodyPr/>
          <a:lstStyle>
            <a:lvl1pPr>
              <a:defRPr/>
            </a:lvl1pPr>
          </a:lstStyle>
          <a:p>
            <a:fld id="{705DE7AD-54DF-084F-B2F0-651DB4F700C6}" type="slidenum">
              <a:rPr lang="en-US" altLang="en-US"/>
              <a:pPr/>
              <a:t>‹#›</a:t>
            </a:fld>
            <a:endParaRPr lang="en-US" altLang="en-US"/>
          </a:p>
        </p:txBody>
      </p:sp>
      <p:sp>
        <p:nvSpPr>
          <p:cNvPr id="5" name="Rectangle 102"/>
          <p:cNvSpPr>
            <a:spLocks noGrp="1" noChangeArrowheads="1"/>
          </p:cNvSpPr>
          <p:nvPr>
            <p:ph type="dt" sz="half" idx="11"/>
          </p:nvPr>
        </p:nvSpPr>
        <p:spPr>
          <a:ln/>
        </p:spPr>
        <p:txBody>
          <a:bodyPr/>
          <a:lstStyle>
            <a:lvl1pPr>
              <a:defRPr/>
            </a:lvl1pPr>
          </a:lstStyle>
          <a:p>
            <a:fld id="{FD912F63-9C8B-A745-960B-6254404F6A8F}" type="datetimeFigureOut">
              <a:rPr lang="en-US" altLang="en-US"/>
              <a:pPr/>
              <a:t>10/19/2017</a:t>
            </a:fld>
            <a:endParaRPr lang="en-US" altLang="en-US"/>
          </a:p>
        </p:txBody>
      </p:sp>
      <p:sp>
        <p:nvSpPr>
          <p:cNvPr id="6"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899573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2651" y="357188"/>
            <a:ext cx="9385300" cy="1143000"/>
          </a:xfrm>
        </p:spPr>
        <p:txBody>
          <a:bodyPr/>
          <a:lstStyle/>
          <a:p>
            <a:r>
              <a:rPr lang="vi-VN"/>
              <a:t>Click to edit Master title style</a:t>
            </a:r>
            <a:endParaRPr lang="en-US"/>
          </a:p>
        </p:txBody>
      </p:sp>
      <p:sp>
        <p:nvSpPr>
          <p:cNvPr id="3" name="Text Placeholder 2"/>
          <p:cNvSpPr>
            <a:spLocks noGrp="1"/>
          </p:cNvSpPr>
          <p:nvPr>
            <p:ph type="body" sz="half" idx="1"/>
          </p:nvPr>
        </p:nvSpPr>
        <p:spPr>
          <a:xfrm>
            <a:off x="615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6203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Rectangle 97"/>
          <p:cNvSpPr>
            <a:spLocks noGrp="1" noChangeArrowheads="1"/>
          </p:cNvSpPr>
          <p:nvPr>
            <p:ph type="sldNum" sz="quarter" idx="10"/>
          </p:nvPr>
        </p:nvSpPr>
        <p:spPr>
          <a:ln/>
        </p:spPr>
        <p:txBody>
          <a:bodyPr/>
          <a:lstStyle>
            <a:lvl1pPr>
              <a:defRPr/>
            </a:lvl1pPr>
          </a:lstStyle>
          <a:p>
            <a:fld id="{B57D8B92-4044-BB4D-A5B1-8846A5FDB14E}" type="slidenum">
              <a:rPr lang="en-US" altLang="en-US"/>
              <a:pPr/>
              <a:t>‹#›</a:t>
            </a:fld>
            <a:endParaRPr lang="en-US" altLang="en-US"/>
          </a:p>
        </p:txBody>
      </p:sp>
      <p:sp>
        <p:nvSpPr>
          <p:cNvPr id="6" name="Rectangle 102"/>
          <p:cNvSpPr>
            <a:spLocks noGrp="1" noChangeArrowheads="1"/>
          </p:cNvSpPr>
          <p:nvPr>
            <p:ph type="dt" sz="half" idx="11"/>
          </p:nvPr>
        </p:nvSpPr>
        <p:spPr>
          <a:ln/>
        </p:spPr>
        <p:txBody>
          <a:bodyPr/>
          <a:lstStyle>
            <a:lvl1pPr>
              <a:defRPr/>
            </a:lvl1pPr>
          </a:lstStyle>
          <a:p>
            <a:fld id="{EB837868-8129-1345-BD0A-0A924D3B5AE7}" type="datetimeFigureOut">
              <a:rPr lang="en-US" altLang="en-US"/>
              <a:pPr/>
              <a:t>10/19/2017</a:t>
            </a:fld>
            <a:endParaRPr lang="en-US" altLang="en-US"/>
          </a:p>
        </p:txBody>
      </p:sp>
      <p:sp>
        <p:nvSpPr>
          <p:cNvPr id="7"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53742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152651" y="357188"/>
            <a:ext cx="9385300" cy="1143000"/>
          </a:xfrm>
        </p:spPr>
        <p:txBody>
          <a:bodyPr/>
          <a:lstStyle/>
          <a:p>
            <a:r>
              <a:rPr lang="vi-VN"/>
              <a:t>Click to edit Master title style</a:t>
            </a:r>
            <a:endParaRPr lang="en-US"/>
          </a:p>
        </p:txBody>
      </p:sp>
      <p:sp>
        <p:nvSpPr>
          <p:cNvPr id="3" name="Text Placeholder 2"/>
          <p:cNvSpPr>
            <a:spLocks noGrp="1"/>
          </p:cNvSpPr>
          <p:nvPr>
            <p:ph type="body" sz="half" idx="1"/>
          </p:nvPr>
        </p:nvSpPr>
        <p:spPr>
          <a:xfrm>
            <a:off x="615951" y="1624014"/>
            <a:ext cx="10972800" cy="2301875"/>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615951" y="4078289"/>
            <a:ext cx="10972800" cy="2301875"/>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Rectangle 97"/>
          <p:cNvSpPr>
            <a:spLocks noGrp="1" noChangeArrowheads="1"/>
          </p:cNvSpPr>
          <p:nvPr>
            <p:ph type="sldNum" sz="quarter" idx="10"/>
          </p:nvPr>
        </p:nvSpPr>
        <p:spPr>
          <a:ln/>
        </p:spPr>
        <p:txBody>
          <a:bodyPr/>
          <a:lstStyle>
            <a:lvl1pPr>
              <a:defRPr/>
            </a:lvl1pPr>
          </a:lstStyle>
          <a:p>
            <a:fld id="{EACEF260-3DE9-9A45-911B-0B6ECEA0A974}" type="slidenum">
              <a:rPr lang="en-US" altLang="en-US"/>
              <a:pPr/>
              <a:t>‹#›</a:t>
            </a:fld>
            <a:endParaRPr lang="en-US" altLang="en-US"/>
          </a:p>
        </p:txBody>
      </p:sp>
      <p:sp>
        <p:nvSpPr>
          <p:cNvPr id="6" name="Rectangle 102"/>
          <p:cNvSpPr>
            <a:spLocks noGrp="1" noChangeArrowheads="1"/>
          </p:cNvSpPr>
          <p:nvPr>
            <p:ph type="dt" sz="half" idx="11"/>
          </p:nvPr>
        </p:nvSpPr>
        <p:spPr>
          <a:ln/>
        </p:spPr>
        <p:txBody>
          <a:bodyPr/>
          <a:lstStyle>
            <a:lvl1pPr>
              <a:defRPr/>
            </a:lvl1pPr>
          </a:lstStyle>
          <a:p>
            <a:fld id="{D50CB700-B3AE-0F44-AC65-ABAEE1F937A5}" type="datetimeFigureOut">
              <a:rPr lang="en-US" altLang="en-US"/>
              <a:pPr/>
              <a:t>10/19/2017</a:t>
            </a:fld>
            <a:endParaRPr lang="en-US" altLang="en-US"/>
          </a:p>
        </p:txBody>
      </p:sp>
      <p:sp>
        <p:nvSpPr>
          <p:cNvPr id="7"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23520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52651" y="357188"/>
            <a:ext cx="9385300" cy="1143000"/>
          </a:xfrm>
        </p:spPr>
        <p:txBody>
          <a:bodyPr/>
          <a:lstStyle/>
          <a:p>
            <a:r>
              <a:rPr lang="vi-VN"/>
              <a:t>Click to edit Master title style</a:t>
            </a:r>
            <a:endParaRPr lang="en-US"/>
          </a:p>
        </p:txBody>
      </p:sp>
      <p:sp>
        <p:nvSpPr>
          <p:cNvPr id="3" name="Chart Placeholder 2"/>
          <p:cNvSpPr>
            <a:spLocks noGrp="1"/>
          </p:cNvSpPr>
          <p:nvPr>
            <p:ph type="chart" idx="1"/>
          </p:nvPr>
        </p:nvSpPr>
        <p:spPr>
          <a:xfrm>
            <a:off x="615951" y="1624013"/>
            <a:ext cx="10972800" cy="4756150"/>
          </a:xfrm>
        </p:spPr>
        <p:txBody>
          <a:bodyPr/>
          <a:lstStyle/>
          <a:p>
            <a:pPr lvl="0"/>
            <a:r>
              <a:rPr lang="vi-VN" noProof="0"/>
              <a:t>Click icon to add chart</a:t>
            </a:r>
            <a:endParaRPr lang="en-US" noProof="0"/>
          </a:p>
        </p:txBody>
      </p:sp>
      <p:sp>
        <p:nvSpPr>
          <p:cNvPr id="4" name="Rectangle 97"/>
          <p:cNvSpPr>
            <a:spLocks noGrp="1" noChangeArrowheads="1"/>
          </p:cNvSpPr>
          <p:nvPr>
            <p:ph type="sldNum" sz="quarter" idx="10"/>
          </p:nvPr>
        </p:nvSpPr>
        <p:spPr>
          <a:ln/>
        </p:spPr>
        <p:txBody>
          <a:bodyPr/>
          <a:lstStyle>
            <a:lvl1pPr>
              <a:defRPr/>
            </a:lvl1pPr>
          </a:lstStyle>
          <a:p>
            <a:fld id="{D527D694-EDEE-C848-885C-90EE6BDB135D}" type="slidenum">
              <a:rPr lang="en-US" altLang="en-US"/>
              <a:pPr/>
              <a:t>‹#›</a:t>
            </a:fld>
            <a:endParaRPr lang="en-US" altLang="en-US"/>
          </a:p>
        </p:txBody>
      </p:sp>
      <p:sp>
        <p:nvSpPr>
          <p:cNvPr id="5" name="Rectangle 102"/>
          <p:cNvSpPr>
            <a:spLocks noGrp="1" noChangeArrowheads="1"/>
          </p:cNvSpPr>
          <p:nvPr>
            <p:ph type="dt" sz="half" idx="11"/>
          </p:nvPr>
        </p:nvSpPr>
        <p:spPr>
          <a:ln/>
        </p:spPr>
        <p:txBody>
          <a:bodyPr/>
          <a:lstStyle>
            <a:lvl1pPr>
              <a:defRPr/>
            </a:lvl1pPr>
          </a:lstStyle>
          <a:p>
            <a:fld id="{46B5DDDE-F937-1241-9415-337D3AA94445}" type="datetimeFigureOut">
              <a:rPr lang="en-US" altLang="en-US"/>
              <a:pPr/>
              <a:t>10/19/2017</a:t>
            </a:fld>
            <a:endParaRPr lang="en-US" altLang="en-US"/>
          </a:p>
        </p:txBody>
      </p:sp>
      <p:sp>
        <p:nvSpPr>
          <p:cNvPr id="6"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879933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152651" y="357188"/>
            <a:ext cx="9385300" cy="1143000"/>
          </a:xfrm>
        </p:spPr>
        <p:txBody>
          <a:bodyPr/>
          <a:lstStyle/>
          <a:p>
            <a:r>
              <a:rPr lang="vi-VN"/>
              <a:t>Click to edit Master title style</a:t>
            </a:r>
            <a:endParaRPr lang="en-US"/>
          </a:p>
        </p:txBody>
      </p:sp>
      <p:sp>
        <p:nvSpPr>
          <p:cNvPr id="3" name="Table Placeholder 2"/>
          <p:cNvSpPr>
            <a:spLocks noGrp="1"/>
          </p:cNvSpPr>
          <p:nvPr>
            <p:ph type="tbl" idx="1"/>
          </p:nvPr>
        </p:nvSpPr>
        <p:spPr>
          <a:xfrm>
            <a:off x="615951" y="1624013"/>
            <a:ext cx="10972800" cy="4756150"/>
          </a:xfrm>
        </p:spPr>
        <p:txBody>
          <a:bodyPr/>
          <a:lstStyle/>
          <a:p>
            <a:pPr lvl="0"/>
            <a:r>
              <a:rPr lang="vi-VN" noProof="0"/>
              <a:t>Click icon to add table</a:t>
            </a:r>
            <a:endParaRPr lang="en-US" noProof="0"/>
          </a:p>
        </p:txBody>
      </p:sp>
      <p:sp>
        <p:nvSpPr>
          <p:cNvPr id="4" name="Rectangle 97"/>
          <p:cNvSpPr>
            <a:spLocks noGrp="1" noChangeArrowheads="1"/>
          </p:cNvSpPr>
          <p:nvPr>
            <p:ph type="sldNum" sz="quarter" idx="10"/>
          </p:nvPr>
        </p:nvSpPr>
        <p:spPr>
          <a:ln/>
        </p:spPr>
        <p:txBody>
          <a:bodyPr/>
          <a:lstStyle>
            <a:lvl1pPr>
              <a:defRPr/>
            </a:lvl1pPr>
          </a:lstStyle>
          <a:p>
            <a:fld id="{DCEF770E-1A7F-5144-9C0E-D0761C14D3E2}" type="slidenum">
              <a:rPr lang="en-US" altLang="en-US"/>
              <a:pPr/>
              <a:t>‹#›</a:t>
            </a:fld>
            <a:endParaRPr lang="en-US" altLang="en-US"/>
          </a:p>
        </p:txBody>
      </p:sp>
      <p:sp>
        <p:nvSpPr>
          <p:cNvPr id="5" name="Rectangle 102"/>
          <p:cNvSpPr>
            <a:spLocks noGrp="1" noChangeArrowheads="1"/>
          </p:cNvSpPr>
          <p:nvPr>
            <p:ph type="dt" sz="half" idx="11"/>
          </p:nvPr>
        </p:nvSpPr>
        <p:spPr>
          <a:ln/>
        </p:spPr>
        <p:txBody>
          <a:bodyPr/>
          <a:lstStyle>
            <a:lvl1pPr>
              <a:defRPr/>
            </a:lvl1pPr>
          </a:lstStyle>
          <a:p>
            <a:fld id="{581CDD9D-2222-5B45-AB20-0C4EEC130E8F}" type="datetimeFigureOut">
              <a:rPr lang="en-US" altLang="en-US"/>
              <a:pPr/>
              <a:t>10/19/2017</a:t>
            </a:fld>
            <a:endParaRPr lang="en-US" altLang="en-US"/>
          </a:p>
        </p:txBody>
      </p:sp>
      <p:sp>
        <p:nvSpPr>
          <p:cNvPr id="6"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866494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6674" name="Rectangle 2"/>
          <p:cNvSpPr>
            <a:spLocks noChangeArrowheads="1"/>
          </p:cNvSpPr>
          <p:nvPr/>
        </p:nvSpPr>
        <p:spPr bwMode="gray">
          <a:xfrm>
            <a:off x="0" y="0"/>
            <a:ext cx="12192000" cy="6858000"/>
          </a:xfrm>
          <a:prstGeom prst="rect">
            <a:avLst/>
          </a:prstGeom>
          <a:gradFill rotWithShape="1">
            <a:gsLst>
              <a:gs pos="0">
                <a:schemeClr val="accent1">
                  <a:alpha val="60001"/>
                </a:schemeClr>
              </a:gs>
              <a:gs pos="100000">
                <a:schemeClr val="accent1">
                  <a:gamma/>
                  <a:tint val="0"/>
                  <a:invGamma/>
                  <a:alpha val="60001"/>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56675" name="Picture 3" descr="worldmap_bg"/>
          <p:cNvPicPr>
            <a:picLocks noChangeAspect="1" noChangeArrowheads="1"/>
          </p:cNvPicPr>
          <p:nvPr/>
        </p:nvPicPr>
        <p:blipFill>
          <a:blip r:embed="rId2">
            <a:lum bright="100000" contrast="-100000"/>
            <a:extLst>
              <a:ext uri="{28A0092B-C50C-407E-A947-70E740481C1C}">
                <a14:useLocalDpi xmlns:a14="http://schemas.microsoft.com/office/drawing/2010/main" val="0"/>
              </a:ext>
            </a:extLst>
          </a:blip>
          <a:srcRect r="8836"/>
          <a:stretch>
            <a:fillRect/>
          </a:stretch>
        </p:blipFill>
        <p:spPr bwMode="auto">
          <a:xfrm>
            <a:off x="514351" y="125414"/>
            <a:ext cx="11114616" cy="4676775"/>
          </a:xfrm>
          <a:prstGeom prst="rect">
            <a:avLst/>
          </a:prstGeom>
          <a:noFill/>
          <a:extLst>
            <a:ext uri="{909E8E84-426E-40DD-AFC4-6F175D3DCCD1}">
              <a14:hiddenFill xmlns:a14="http://schemas.microsoft.com/office/drawing/2010/main">
                <a:solidFill>
                  <a:srgbClr val="FFFFFF"/>
                </a:solidFill>
              </a14:hiddenFill>
            </a:ext>
          </a:extLst>
        </p:spPr>
      </p:pic>
      <p:sp>
        <p:nvSpPr>
          <p:cNvPr id="156676" name="Freeform 4"/>
          <p:cNvSpPr>
            <a:spLocks/>
          </p:cNvSpPr>
          <p:nvPr/>
        </p:nvSpPr>
        <p:spPr bwMode="ltGray">
          <a:xfrm>
            <a:off x="3083984" y="1787525"/>
            <a:ext cx="9093200" cy="3257550"/>
          </a:xfrm>
          <a:custGeom>
            <a:avLst/>
            <a:gdLst>
              <a:gd name="T0" fmla="*/ 4296 w 4296"/>
              <a:gd name="T1" fmla="*/ 576 h 2052"/>
              <a:gd name="T2" fmla="*/ 0 w 4296"/>
              <a:gd name="T3" fmla="*/ 1172 h 2052"/>
              <a:gd name="T4" fmla="*/ 3290 w 4296"/>
              <a:gd name="T5" fmla="*/ 926 h 2052"/>
              <a:gd name="T6" fmla="*/ 4296 w 4296"/>
              <a:gd name="T7" fmla="*/ 0 h 2052"/>
              <a:gd name="T8" fmla="*/ 4296 w 4296"/>
              <a:gd name="T9" fmla="*/ 576 h 2052"/>
            </a:gdLst>
            <a:ahLst/>
            <a:cxnLst>
              <a:cxn ang="0">
                <a:pos x="T0" y="T1"/>
              </a:cxn>
              <a:cxn ang="0">
                <a:pos x="T2" y="T3"/>
              </a:cxn>
              <a:cxn ang="0">
                <a:pos x="T4" y="T5"/>
              </a:cxn>
              <a:cxn ang="0">
                <a:pos x="T6" y="T7"/>
              </a:cxn>
              <a:cxn ang="0">
                <a:pos x="T8" y="T9"/>
              </a:cxn>
            </a:cxnLst>
            <a:rect l="0" t="0" r="r" b="b"/>
            <a:pathLst>
              <a:path w="4296" h="2052">
                <a:moveTo>
                  <a:pt x="4296" y="576"/>
                </a:moveTo>
                <a:cubicBezTo>
                  <a:pt x="3270" y="1661"/>
                  <a:pt x="1125" y="2052"/>
                  <a:pt x="0" y="1172"/>
                </a:cubicBezTo>
                <a:cubicBezTo>
                  <a:pt x="1228" y="2001"/>
                  <a:pt x="3031" y="1085"/>
                  <a:pt x="3290" y="926"/>
                </a:cubicBezTo>
                <a:cubicBezTo>
                  <a:pt x="3549" y="767"/>
                  <a:pt x="4151" y="264"/>
                  <a:pt x="4296" y="0"/>
                </a:cubicBezTo>
                <a:cubicBezTo>
                  <a:pt x="4296" y="288"/>
                  <a:pt x="4296" y="576"/>
                  <a:pt x="4296" y="576"/>
                </a:cubicBezTo>
                <a:close/>
              </a:path>
            </a:pathLst>
          </a:custGeom>
          <a:gradFill rotWithShape="1">
            <a:gsLst>
              <a:gs pos="0">
                <a:schemeClr val="bg1">
                  <a:gamma/>
                  <a:tint val="0"/>
                  <a:invGamma/>
                  <a:alpha val="60001"/>
                </a:schemeClr>
              </a:gs>
              <a:gs pos="100000">
                <a:schemeClr val="bg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77" name="Freeform 5"/>
          <p:cNvSpPr>
            <a:spLocks/>
          </p:cNvSpPr>
          <p:nvPr/>
        </p:nvSpPr>
        <p:spPr bwMode="ltGray">
          <a:xfrm>
            <a:off x="3996267" y="0"/>
            <a:ext cx="7630584" cy="4465638"/>
          </a:xfrm>
          <a:custGeom>
            <a:avLst/>
            <a:gdLst>
              <a:gd name="T0" fmla="*/ 2332 w 2332"/>
              <a:gd name="T1" fmla="*/ 0 h 2325"/>
              <a:gd name="T2" fmla="*/ 0 w 2332"/>
              <a:gd name="T3" fmla="*/ 2084 h 2325"/>
              <a:gd name="T4" fmla="*/ 1894 w 2332"/>
              <a:gd name="T5" fmla="*/ 0 h 2325"/>
              <a:gd name="T6" fmla="*/ 2332 w 2332"/>
              <a:gd name="T7" fmla="*/ 0 h 2325"/>
            </a:gdLst>
            <a:ahLst/>
            <a:cxnLst>
              <a:cxn ang="0">
                <a:pos x="T0" y="T1"/>
              </a:cxn>
              <a:cxn ang="0">
                <a:pos x="T2" y="T3"/>
              </a:cxn>
              <a:cxn ang="0">
                <a:pos x="T4" y="T5"/>
              </a:cxn>
              <a:cxn ang="0">
                <a:pos x="T6" y="T7"/>
              </a:cxn>
            </a:cxnLst>
            <a:rect l="0" t="0" r="r" b="b"/>
            <a:pathLst>
              <a:path w="2332" h="2325">
                <a:moveTo>
                  <a:pt x="2332" y="0"/>
                </a:moveTo>
                <a:cubicBezTo>
                  <a:pt x="1750" y="1974"/>
                  <a:pt x="440" y="2325"/>
                  <a:pt x="0" y="2084"/>
                </a:cubicBezTo>
                <a:cubicBezTo>
                  <a:pt x="379" y="2285"/>
                  <a:pt x="1492" y="2046"/>
                  <a:pt x="1894" y="0"/>
                </a:cubicBezTo>
                <a:lnTo>
                  <a:pt x="2332" y="0"/>
                </a:lnTo>
                <a:close/>
              </a:path>
            </a:pathLst>
          </a:custGeom>
          <a:solidFill>
            <a:srgbClr val="FFFFFF">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78" name="Freeform 6"/>
          <p:cNvSpPr>
            <a:spLocks/>
          </p:cNvSpPr>
          <p:nvPr/>
        </p:nvSpPr>
        <p:spPr bwMode="ltGray">
          <a:xfrm>
            <a:off x="228600" y="1457325"/>
            <a:ext cx="3937000" cy="5391150"/>
          </a:xfrm>
          <a:custGeom>
            <a:avLst/>
            <a:gdLst>
              <a:gd name="T0" fmla="*/ 588 w 1860"/>
              <a:gd name="T1" fmla="*/ 3396 h 3396"/>
              <a:gd name="T2" fmla="*/ 354 w 1860"/>
              <a:gd name="T3" fmla="*/ 1350 h 3396"/>
              <a:gd name="T4" fmla="*/ 1860 w 1860"/>
              <a:gd name="T5" fmla="*/ 0 h 3396"/>
              <a:gd name="T6" fmla="*/ 822 w 1860"/>
              <a:gd name="T7" fmla="*/ 1368 h 3396"/>
              <a:gd name="T8" fmla="*/ 1452 w 1860"/>
              <a:gd name="T9" fmla="*/ 3396 h 3396"/>
              <a:gd name="T10" fmla="*/ 588 w 1860"/>
              <a:gd name="T11" fmla="*/ 3396 h 3396"/>
            </a:gdLst>
            <a:ahLst/>
            <a:cxnLst>
              <a:cxn ang="0">
                <a:pos x="T0" y="T1"/>
              </a:cxn>
              <a:cxn ang="0">
                <a:pos x="T2" y="T3"/>
              </a:cxn>
              <a:cxn ang="0">
                <a:pos x="T4" y="T5"/>
              </a:cxn>
              <a:cxn ang="0">
                <a:pos x="T6" y="T7"/>
              </a:cxn>
              <a:cxn ang="0">
                <a:pos x="T8" y="T9"/>
              </a:cxn>
              <a:cxn ang="0">
                <a:pos x="T10" y="T11"/>
              </a:cxn>
            </a:cxnLst>
            <a:rect l="0" t="0" r="r" b="b"/>
            <a:pathLst>
              <a:path w="1860" h="3396">
                <a:moveTo>
                  <a:pt x="588" y="3396"/>
                </a:moveTo>
                <a:cubicBezTo>
                  <a:pt x="0" y="2568"/>
                  <a:pt x="246" y="1590"/>
                  <a:pt x="354" y="1350"/>
                </a:cubicBezTo>
                <a:cubicBezTo>
                  <a:pt x="462" y="1110"/>
                  <a:pt x="936" y="294"/>
                  <a:pt x="1860" y="0"/>
                </a:cubicBezTo>
                <a:cubicBezTo>
                  <a:pt x="1116" y="210"/>
                  <a:pt x="864" y="1158"/>
                  <a:pt x="822" y="1368"/>
                </a:cubicBezTo>
                <a:cubicBezTo>
                  <a:pt x="780" y="1578"/>
                  <a:pt x="564" y="2544"/>
                  <a:pt x="1452" y="3396"/>
                </a:cubicBezTo>
                <a:lnTo>
                  <a:pt x="588" y="3396"/>
                </a:lnTo>
                <a:close/>
              </a:path>
            </a:pathLst>
          </a:custGeom>
          <a:gradFill rotWithShape="1">
            <a:gsLst>
              <a:gs pos="0">
                <a:schemeClr val="accent1">
                  <a:gamma/>
                  <a:tint val="0"/>
                  <a:invGamma/>
                  <a:alpha val="39999"/>
                </a:schemeClr>
              </a:gs>
              <a:gs pos="100000">
                <a:schemeClr val="accent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56679" name="Group 7"/>
          <p:cNvGrpSpPr>
            <a:grpSpLocks/>
          </p:cNvGrpSpPr>
          <p:nvPr/>
        </p:nvGrpSpPr>
        <p:grpSpPr bwMode="auto">
          <a:xfrm rot="43528641">
            <a:off x="2944284" y="6180139"/>
            <a:ext cx="254000" cy="231775"/>
            <a:chOff x="-3017" y="2976"/>
            <a:chExt cx="93" cy="113"/>
          </a:xfrm>
        </p:grpSpPr>
        <p:sp>
          <p:nvSpPr>
            <p:cNvPr id="156680" name="AutoShape 8"/>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81" name="Freeform 9"/>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56682" name="Rectangle 10"/>
          <p:cNvSpPr>
            <a:spLocks noGrp="1" noChangeArrowheads="1"/>
          </p:cNvSpPr>
          <p:nvPr>
            <p:ph type="dt" sz="half" idx="2"/>
          </p:nvPr>
        </p:nvSpPr>
        <p:spPr>
          <a:xfrm>
            <a:off x="609600" y="6492875"/>
            <a:ext cx="2844800" cy="228600"/>
          </a:xfrm>
        </p:spPr>
        <p:txBody>
          <a:bodyPr/>
          <a:lstStyle>
            <a:lvl1pPr>
              <a:defRPr/>
            </a:lvl1pPr>
          </a:lstStyle>
          <a:p>
            <a:fld id="{17DC7848-8238-0D4E-90B4-78C5CB099523}" type="datetimeFigureOut">
              <a:rPr lang="en-US" altLang="en-US"/>
              <a:pPr/>
              <a:t>10/19/2017</a:t>
            </a:fld>
            <a:endParaRPr lang="en-US" altLang="en-US"/>
          </a:p>
        </p:txBody>
      </p:sp>
      <p:sp>
        <p:nvSpPr>
          <p:cNvPr id="156683" name="Rectangle 11"/>
          <p:cNvSpPr>
            <a:spLocks noGrp="1" noChangeArrowheads="1"/>
          </p:cNvSpPr>
          <p:nvPr>
            <p:ph type="ftr" sz="quarter" idx="3"/>
          </p:nvPr>
        </p:nvSpPr>
        <p:spPr>
          <a:xfrm>
            <a:off x="4165600" y="6492875"/>
            <a:ext cx="3860800" cy="228600"/>
          </a:xfrm>
        </p:spPr>
        <p:txBody>
          <a:bodyPr/>
          <a:lstStyle>
            <a:lvl1pPr>
              <a:defRPr/>
            </a:lvl1pPr>
          </a:lstStyle>
          <a:p>
            <a:endParaRPr lang="en-US" altLang="en-US"/>
          </a:p>
        </p:txBody>
      </p:sp>
      <p:sp>
        <p:nvSpPr>
          <p:cNvPr id="156684" name="Rectangle 12"/>
          <p:cNvSpPr>
            <a:spLocks noGrp="1" noChangeArrowheads="1"/>
          </p:cNvSpPr>
          <p:nvPr>
            <p:ph type="sldNum" sz="quarter" idx="4"/>
          </p:nvPr>
        </p:nvSpPr>
        <p:spPr>
          <a:xfrm>
            <a:off x="8737600" y="6492875"/>
            <a:ext cx="2844800" cy="228600"/>
          </a:xfrm>
        </p:spPr>
        <p:txBody>
          <a:bodyPr/>
          <a:lstStyle>
            <a:lvl1pPr>
              <a:defRPr/>
            </a:lvl1pPr>
          </a:lstStyle>
          <a:p>
            <a:fld id="{EAA478CB-E1E6-694A-B650-B186E1EBF246}" type="slidenum">
              <a:rPr lang="en-US" altLang="en-US"/>
              <a:pPr/>
              <a:t>‹#›</a:t>
            </a:fld>
            <a:endParaRPr lang="en-US" altLang="en-US"/>
          </a:p>
        </p:txBody>
      </p:sp>
      <p:sp>
        <p:nvSpPr>
          <p:cNvPr id="156685" name="Rectangle 13"/>
          <p:cNvSpPr>
            <a:spLocks noGrp="1" noChangeArrowheads="1"/>
          </p:cNvSpPr>
          <p:nvPr>
            <p:ph type="ctrTitle"/>
          </p:nvPr>
        </p:nvSpPr>
        <p:spPr bwMode="auto">
          <a:xfrm>
            <a:off x="1231900" y="3840164"/>
            <a:ext cx="9728200" cy="1470025"/>
          </a:xfrm>
        </p:spPr>
        <p:txBody>
          <a:bodyPr anchor="t"/>
          <a:lstStyle>
            <a:lvl1pPr>
              <a:defRPr sz="4800"/>
            </a:lvl1pPr>
          </a:lstStyle>
          <a:p>
            <a:pPr lvl="0"/>
            <a:r>
              <a:rPr lang="en-US" altLang="en-US" noProof="0"/>
              <a:t>Click to edit Master title style</a:t>
            </a:r>
          </a:p>
        </p:txBody>
      </p:sp>
      <p:sp>
        <p:nvSpPr>
          <p:cNvPr id="156686" name="Rectangle 14"/>
          <p:cNvSpPr>
            <a:spLocks noGrp="1" noChangeArrowheads="1"/>
          </p:cNvSpPr>
          <p:nvPr>
            <p:ph type="subTitle" idx="1"/>
          </p:nvPr>
        </p:nvSpPr>
        <p:spPr bwMode="black">
          <a:xfrm>
            <a:off x="1231900" y="4735513"/>
            <a:ext cx="9728200" cy="844550"/>
          </a:xfrm>
        </p:spPr>
        <p:txBody>
          <a:bodyPr/>
          <a:lstStyle>
            <a:lvl1pPr marL="0" indent="0" algn="ctr">
              <a:buFontTx/>
              <a:buNone/>
              <a:defRPr sz="2000"/>
            </a:lvl1pPr>
          </a:lstStyle>
          <a:p>
            <a:pPr lvl="0"/>
            <a:r>
              <a:rPr lang="en-US" altLang="en-US" noProof="0"/>
              <a:t>Click to edit Master subtitle style</a:t>
            </a:r>
          </a:p>
        </p:txBody>
      </p:sp>
      <p:sp>
        <p:nvSpPr>
          <p:cNvPr id="156687" name="Rectangle 15"/>
          <p:cNvSpPr>
            <a:spLocks noChangeArrowheads="1"/>
          </p:cNvSpPr>
          <p:nvPr/>
        </p:nvSpPr>
        <p:spPr bwMode="auto">
          <a:xfrm>
            <a:off x="0" y="6791326"/>
            <a:ext cx="12192000" cy="666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sp>
        <p:nvSpPr>
          <p:cNvPr id="156688" name="Freeform 16"/>
          <p:cNvSpPr>
            <a:spLocks/>
          </p:cNvSpPr>
          <p:nvPr/>
        </p:nvSpPr>
        <p:spPr bwMode="ltGray">
          <a:xfrm>
            <a:off x="0" y="1085851"/>
            <a:ext cx="4252384" cy="2098675"/>
          </a:xfrm>
          <a:custGeom>
            <a:avLst/>
            <a:gdLst>
              <a:gd name="T0" fmla="*/ 0 w 2362"/>
              <a:gd name="T1" fmla="*/ 824 h 1322"/>
              <a:gd name="T2" fmla="*/ 2362 w 2362"/>
              <a:gd name="T3" fmla="*/ 264 h 1322"/>
              <a:gd name="T4" fmla="*/ 6 w 2362"/>
              <a:gd name="T5" fmla="*/ 1322 h 1322"/>
              <a:gd name="T6" fmla="*/ 0 w 2362"/>
              <a:gd name="T7" fmla="*/ 824 h 1322"/>
            </a:gdLst>
            <a:ahLst/>
            <a:cxnLst>
              <a:cxn ang="0">
                <a:pos x="T0" y="T1"/>
              </a:cxn>
              <a:cxn ang="0">
                <a:pos x="T2" y="T3"/>
              </a:cxn>
              <a:cxn ang="0">
                <a:pos x="T4" y="T5"/>
              </a:cxn>
              <a:cxn ang="0">
                <a:pos x="T6" y="T7"/>
              </a:cxn>
            </a:cxnLst>
            <a:rect l="0" t="0" r="r" b="b"/>
            <a:pathLst>
              <a:path w="2362" h="1322">
                <a:moveTo>
                  <a:pt x="0" y="824"/>
                </a:moveTo>
                <a:cubicBezTo>
                  <a:pt x="870" y="68"/>
                  <a:pt x="1808" y="0"/>
                  <a:pt x="2362" y="264"/>
                </a:cubicBezTo>
                <a:cubicBezTo>
                  <a:pt x="1884" y="44"/>
                  <a:pt x="744" y="170"/>
                  <a:pt x="6" y="1322"/>
                </a:cubicBezTo>
                <a:lnTo>
                  <a:pt x="0" y="82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89" name="AutoShape 17"/>
          <p:cNvSpPr>
            <a:spLocks noChangeArrowheads="1"/>
          </p:cNvSpPr>
          <p:nvPr/>
        </p:nvSpPr>
        <p:spPr bwMode="gray">
          <a:xfrm rot="3335575">
            <a:off x="3168915" y="848519"/>
            <a:ext cx="2376488" cy="3168651"/>
          </a:xfrm>
          <a:custGeom>
            <a:avLst/>
            <a:gdLst>
              <a:gd name="G0" fmla="+- 10152 0 0"/>
              <a:gd name="G1" fmla="+- -10177105 0 0"/>
              <a:gd name="G2" fmla="+- 0 0 -10177105"/>
              <a:gd name="T0" fmla="*/ 0 256 1"/>
              <a:gd name="T1" fmla="*/ 180 256 1"/>
              <a:gd name="G3" fmla="+- -10177105 T0 T1"/>
              <a:gd name="T2" fmla="*/ 0 256 1"/>
              <a:gd name="T3" fmla="*/ 90 256 1"/>
              <a:gd name="G4" fmla="+- -10177105 T2 T3"/>
              <a:gd name="G5" fmla="*/ G4 2 1"/>
              <a:gd name="T4" fmla="*/ 90 256 1"/>
              <a:gd name="T5" fmla="*/ 0 256 1"/>
              <a:gd name="G6" fmla="+- -10177105 T4 T5"/>
              <a:gd name="G7" fmla="*/ G6 2 1"/>
              <a:gd name="G8" fmla="abs -10177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52"/>
              <a:gd name="G18" fmla="*/ 10152 1 2"/>
              <a:gd name="G19" fmla="+- G18 5400 0"/>
              <a:gd name="G20" fmla="cos G19 -10177105"/>
              <a:gd name="G21" fmla="sin G19 -10177105"/>
              <a:gd name="G22" fmla="+- G20 10800 0"/>
              <a:gd name="G23" fmla="+- G21 10800 0"/>
              <a:gd name="G24" fmla="+- 10800 0 G20"/>
              <a:gd name="G25" fmla="+- 10152 10800 0"/>
              <a:gd name="G26" fmla="?: G9 G17 G25"/>
              <a:gd name="G27" fmla="?: G9 0 21600"/>
              <a:gd name="G28" fmla="cos 10800 -10177105"/>
              <a:gd name="G29" fmla="sin 10800 -10177105"/>
              <a:gd name="G30" fmla="sin 10152 -10177105"/>
              <a:gd name="G31" fmla="+- G28 10800 0"/>
              <a:gd name="G32" fmla="+- G29 10800 0"/>
              <a:gd name="G33" fmla="+- G30 10800 0"/>
              <a:gd name="G34" fmla="?: G4 0 G31"/>
              <a:gd name="G35" fmla="?: -10177105 G34 0"/>
              <a:gd name="G36" fmla="?: G6 G35 G31"/>
              <a:gd name="G37" fmla="+- 21600 0 G36"/>
              <a:gd name="G38" fmla="?: G4 0 G33"/>
              <a:gd name="G39" fmla="?: -10177105 G38 G32"/>
              <a:gd name="G40" fmla="?: G6 G39 0"/>
              <a:gd name="G41" fmla="?: G4 G32 21600"/>
              <a:gd name="G42" fmla="?: G6 G41 G33"/>
              <a:gd name="T12" fmla="*/ 10800 w 21600"/>
              <a:gd name="T13" fmla="*/ 0 h 21600"/>
              <a:gd name="T14" fmla="*/ 1283 w 21600"/>
              <a:gd name="T15" fmla="*/ 6420 h 21600"/>
              <a:gd name="T16" fmla="*/ 10800 w 21600"/>
              <a:gd name="T17" fmla="*/ 648 h 21600"/>
              <a:gd name="T18" fmla="*/ 20317 w 21600"/>
              <a:gd name="T19" fmla="*/ 642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577" y="6556"/>
                </a:moveTo>
                <a:cubicBezTo>
                  <a:pt x="3234" y="2955"/>
                  <a:pt x="6836" y="647"/>
                  <a:pt x="10800" y="647"/>
                </a:cubicBezTo>
                <a:cubicBezTo>
                  <a:pt x="14763" y="647"/>
                  <a:pt x="18365" y="2955"/>
                  <a:pt x="20022" y="6556"/>
                </a:cubicBezTo>
                <a:lnTo>
                  <a:pt x="20611" y="6285"/>
                </a:lnTo>
                <a:cubicBezTo>
                  <a:pt x="18848" y="2454"/>
                  <a:pt x="15017" y="0"/>
                  <a:pt x="10799" y="0"/>
                </a:cubicBezTo>
                <a:cubicBezTo>
                  <a:pt x="6582" y="0"/>
                  <a:pt x="2751" y="2454"/>
                  <a:pt x="988" y="6285"/>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56690" name="Group 18"/>
          <p:cNvGrpSpPr>
            <a:grpSpLocks/>
          </p:cNvGrpSpPr>
          <p:nvPr/>
        </p:nvGrpSpPr>
        <p:grpSpPr bwMode="auto">
          <a:xfrm>
            <a:off x="3014133" y="1470025"/>
            <a:ext cx="2565400" cy="1943100"/>
            <a:chOff x="1951" y="414"/>
            <a:chExt cx="1861" cy="1880"/>
          </a:xfrm>
        </p:grpSpPr>
        <p:sp>
          <p:nvSpPr>
            <p:cNvPr id="156691" name="Oval 19"/>
            <p:cNvSpPr>
              <a:spLocks noChangeArrowheads="1"/>
            </p:cNvSpPr>
            <p:nvPr userDrawn="1"/>
          </p:nvSpPr>
          <p:spPr bwMode="gray">
            <a:xfrm>
              <a:off x="1951" y="419"/>
              <a:ext cx="1861" cy="1875"/>
            </a:xfrm>
            <a:prstGeom prst="ellipse">
              <a:avLst/>
            </a:prstGeom>
            <a:gradFill rotWithShape="1">
              <a:gsLst>
                <a:gs pos="0">
                  <a:schemeClr val="accent1">
                    <a:gamma/>
                    <a:tint val="37255"/>
                    <a:invGamma/>
                  </a:schemeClr>
                </a:gs>
                <a:gs pos="100000">
                  <a:schemeClr val="accent1">
                    <a:alpha val="70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56692" name="Group 20"/>
            <p:cNvGrpSpPr>
              <a:grpSpLocks/>
            </p:cNvGrpSpPr>
            <p:nvPr userDrawn="1"/>
          </p:nvGrpSpPr>
          <p:grpSpPr bwMode="auto">
            <a:xfrm>
              <a:off x="2014" y="564"/>
              <a:ext cx="1726" cy="1542"/>
              <a:chOff x="219" y="854"/>
              <a:chExt cx="2540" cy="2268"/>
            </a:xfrm>
          </p:grpSpPr>
          <p:sp>
            <p:nvSpPr>
              <p:cNvPr id="156693" name="Oval 21"/>
              <p:cNvSpPr>
                <a:spLocks noChangeArrowheads="1"/>
              </p:cNvSpPr>
              <p:nvPr userDrawn="1"/>
            </p:nvSpPr>
            <p:spPr bwMode="gray">
              <a:xfrm>
                <a:off x="431" y="869"/>
                <a:ext cx="2223" cy="2253"/>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94" name="Freeform 22"/>
              <p:cNvSpPr>
                <a:spLocks/>
              </p:cNvSpPr>
              <p:nvPr userDrawn="1"/>
            </p:nvSpPr>
            <p:spPr bwMode="gray">
              <a:xfrm>
                <a:off x="581" y="917"/>
                <a:ext cx="686" cy="52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5" name="Freeform 23"/>
              <p:cNvSpPr>
                <a:spLocks/>
              </p:cNvSpPr>
              <p:nvPr userDrawn="1"/>
            </p:nvSpPr>
            <p:spPr bwMode="gray">
              <a:xfrm>
                <a:off x="219" y="941"/>
                <a:ext cx="1040" cy="1540"/>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6" name="Freeform 24"/>
              <p:cNvSpPr>
                <a:spLocks/>
              </p:cNvSpPr>
              <p:nvPr userDrawn="1"/>
            </p:nvSpPr>
            <p:spPr bwMode="gray">
              <a:xfrm>
                <a:off x="340" y="956"/>
                <a:ext cx="932" cy="2000"/>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7" name="Freeform 25"/>
              <p:cNvSpPr>
                <a:spLocks/>
              </p:cNvSpPr>
              <p:nvPr userDrawn="1"/>
            </p:nvSpPr>
            <p:spPr bwMode="gray">
              <a:xfrm>
                <a:off x="526" y="973"/>
                <a:ext cx="771" cy="2080"/>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8" name="Freeform 26"/>
              <p:cNvSpPr>
                <a:spLocks/>
              </p:cNvSpPr>
              <p:nvPr userDrawn="1"/>
            </p:nvSpPr>
            <p:spPr bwMode="gray">
              <a:xfrm>
                <a:off x="663" y="993"/>
                <a:ext cx="672" cy="210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9" name="Freeform 27"/>
              <p:cNvSpPr>
                <a:spLocks/>
              </p:cNvSpPr>
              <p:nvPr userDrawn="1"/>
            </p:nvSpPr>
            <p:spPr bwMode="gray">
              <a:xfrm>
                <a:off x="1140" y="991"/>
                <a:ext cx="307" cy="2126"/>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0" name="Freeform 28"/>
              <p:cNvSpPr>
                <a:spLocks/>
              </p:cNvSpPr>
              <p:nvPr userDrawn="1"/>
            </p:nvSpPr>
            <p:spPr bwMode="gray">
              <a:xfrm>
                <a:off x="1465" y="1009"/>
                <a:ext cx="172" cy="2110"/>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1" name="Freeform 29"/>
              <p:cNvSpPr>
                <a:spLocks/>
              </p:cNvSpPr>
              <p:nvPr userDrawn="1"/>
            </p:nvSpPr>
            <p:spPr bwMode="gray">
              <a:xfrm>
                <a:off x="1633" y="1005"/>
                <a:ext cx="372" cy="2109"/>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2" name="Freeform 30"/>
              <p:cNvSpPr>
                <a:spLocks/>
              </p:cNvSpPr>
              <p:nvPr userDrawn="1"/>
            </p:nvSpPr>
            <p:spPr bwMode="gray">
              <a:xfrm>
                <a:off x="1714" y="991"/>
                <a:ext cx="617" cy="2096"/>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3" name="Freeform 31"/>
              <p:cNvSpPr>
                <a:spLocks/>
              </p:cNvSpPr>
              <p:nvPr userDrawn="1"/>
            </p:nvSpPr>
            <p:spPr bwMode="gray">
              <a:xfrm>
                <a:off x="1775" y="987"/>
                <a:ext cx="846" cy="2055"/>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4" name="Freeform 32"/>
              <p:cNvSpPr>
                <a:spLocks/>
              </p:cNvSpPr>
              <p:nvPr userDrawn="1"/>
            </p:nvSpPr>
            <p:spPr bwMode="gray">
              <a:xfrm>
                <a:off x="1794" y="973"/>
                <a:ext cx="965" cy="1939"/>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5" name="Freeform 33"/>
              <p:cNvSpPr>
                <a:spLocks/>
              </p:cNvSpPr>
              <p:nvPr userDrawn="1"/>
            </p:nvSpPr>
            <p:spPr bwMode="gray">
              <a:xfrm>
                <a:off x="1813" y="966"/>
                <a:ext cx="937" cy="1677"/>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6" name="Freeform 34"/>
              <p:cNvSpPr>
                <a:spLocks/>
              </p:cNvSpPr>
              <p:nvPr userDrawn="1"/>
            </p:nvSpPr>
            <p:spPr bwMode="gray">
              <a:xfrm>
                <a:off x="1838" y="940"/>
                <a:ext cx="597" cy="384"/>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7" name="Freeform 35"/>
              <p:cNvSpPr>
                <a:spLocks/>
              </p:cNvSpPr>
              <p:nvPr userDrawn="1"/>
            </p:nvSpPr>
            <p:spPr bwMode="gray">
              <a:xfrm>
                <a:off x="1010" y="1005"/>
                <a:ext cx="1117" cy="340"/>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8" name="Freeform 36"/>
              <p:cNvSpPr>
                <a:spLocks/>
              </p:cNvSpPr>
              <p:nvPr userDrawn="1"/>
            </p:nvSpPr>
            <p:spPr bwMode="gray">
              <a:xfrm>
                <a:off x="756" y="1197"/>
                <a:ext cx="1603" cy="334"/>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9" name="Freeform 37"/>
              <p:cNvSpPr>
                <a:spLocks/>
              </p:cNvSpPr>
              <p:nvPr userDrawn="1"/>
            </p:nvSpPr>
            <p:spPr bwMode="gray">
              <a:xfrm>
                <a:off x="581" y="1426"/>
                <a:ext cx="1952" cy="355"/>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0" name="Freeform 38"/>
              <p:cNvSpPr>
                <a:spLocks/>
              </p:cNvSpPr>
              <p:nvPr userDrawn="1"/>
            </p:nvSpPr>
            <p:spPr bwMode="gray">
              <a:xfrm>
                <a:off x="471" y="1715"/>
                <a:ext cx="2160" cy="34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1" name="Freeform 39"/>
              <p:cNvSpPr>
                <a:spLocks/>
              </p:cNvSpPr>
              <p:nvPr userDrawn="1"/>
            </p:nvSpPr>
            <p:spPr bwMode="gray">
              <a:xfrm>
                <a:off x="430" y="2021"/>
                <a:ext cx="2229" cy="364"/>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2" name="Freeform 40"/>
              <p:cNvSpPr>
                <a:spLocks/>
              </p:cNvSpPr>
              <p:nvPr userDrawn="1"/>
            </p:nvSpPr>
            <p:spPr bwMode="gray">
              <a:xfrm>
                <a:off x="478" y="2317"/>
                <a:ext cx="2129" cy="308"/>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3" name="Freeform 41"/>
              <p:cNvSpPr>
                <a:spLocks/>
              </p:cNvSpPr>
              <p:nvPr userDrawn="1"/>
            </p:nvSpPr>
            <p:spPr bwMode="gray">
              <a:xfrm>
                <a:off x="595" y="2572"/>
                <a:ext cx="1903" cy="306"/>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4" name="Freeform 42"/>
              <p:cNvSpPr>
                <a:spLocks/>
              </p:cNvSpPr>
              <p:nvPr userDrawn="1"/>
            </p:nvSpPr>
            <p:spPr bwMode="gray">
              <a:xfrm>
                <a:off x="796" y="2827"/>
                <a:ext cx="1497" cy="152"/>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5" name="Freeform 43"/>
              <p:cNvSpPr>
                <a:spLocks/>
              </p:cNvSpPr>
              <p:nvPr userDrawn="1"/>
            </p:nvSpPr>
            <p:spPr bwMode="gray">
              <a:xfrm>
                <a:off x="1005" y="2976"/>
                <a:ext cx="1032" cy="104"/>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6" name="Oval 44"/>
              <p:cNvSpPr>
                <a:spLocks noChangeArrowheads="1"/>
              </p:cNvSpPr>
              <p:nvPr userDrawn="1"/>
            </p:nvSpPr>
            <p:spPr bwMode="gray">
              <a:xfrm>
                <a:off x="1261" y="877"/>
                <a:ext cx="581" cy="126"/>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17" name="Freeform 45"/>
              <p:cNvSpPr>
                <a:spLocks/>
              </p:cNvSpPr>
              <p:nvPr userDrawn="1"/>
            </p:nvSpPr>
            <p:spPr bwMode="gray">
              <a:xfrm>
                <a:off x="1265" y="869"/>
                <a:ext cx="567" cy="70"/>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8" name="Freeform 46"/>
              <p:cNvSpPr>
                <a:spLocks/>
              </p:cNvSpPr>
              <p:nvPr userDrawn="1"/>
            </p:nvSpPr>
            <p:spPr bwMode="gray">
              <a:xfrm>
                <a:off x="1321" y="854"/>
                <a:ext cx="403" cy="150"/>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56719" name="Group 47"/>
            <p:cNvGrpSpPr>
              <a:grpSpLocks/>
            </p:cNvGrpSpPr>
            <p:nvPr userDrawn="1"/>
          </p:nvGrpSpPr>
          <p:grpSpPr bwMode="auto">
            <a:xfrm>
              <a:off x="2269" y="414"/>
              <a:ext cx="1246" cy="1879"/>
              <a:chOff x="618" y="608"/>
              <a:chExt cx="1833" cy="2764"/>
            </a:xfrm>
          </p:grpSpPr>
          <p:sp>
            <p:nvSpPr>
              <p:cNvPr id="156720" name="Freeform 48"/>
              <p:cNvSpPr>
                <a:spLocks/>
              </p:cNvSpPr>
              <p:nvPr userDrawn="1"/>
            </p:nvSpPr>
            <p:spPr bwMode="gray">
              <a:xfrm>
                <a:off x="1538" y="608"/>
                <a:ext cx="913" cy="444"/>
              </a:xfrm>
              <a:custGeom>
                <a:avLst/>
                <a:gdLst>
                  <a:gd name="T0" fmla="*/ 43 w 913"/>
                  <a:gd name="T1" fmla="*/ 144 h 444"/>
                  <a:gd name="T2" fmla="*/ 0 w 913"/>
                  <a:gd name="T3" fmla="*/ 0 h 444"/>
                  <a:gd name="T4" fmla="*/ 913 w 913"/>
                  <a:gd name="T5" fmla="*/ 379 h 444"/>
                  <a:gd name="T6" fmla="*/ 783 w 913"/>
                  <a:gd name="T7" fmla="*/ 444 h 444"/>
                  <a:gd name="T8" fmla="*/ 43 w 913"/>
                  <a:gd name="T9" fmla="*/ 144 h 444"/>
                </a:gdLst>
                <a:ahLst/>
                <a:cxnLst>
                  <a:cxn ang="0">
                    <a:pos x="T0" y="T1"/>
                  </a:cxn>
                  <a:cxn ang="0">
                    <a:pos x="T2" y="T3"/>
                  </a:cxn>
                  <a:cxn ang="0">
                    <a:pos x="T4" y="T5"/>
                  </a:cxn>
                  <a:cxn ang="0">
                    <a:pos x="T6" y="T7"/>
                  </a:cxn>
                  <a:cxn ang="0">
                    <a:pos x="T8" y="T9"/>
                  </a:cxn>
                </a:cxnLst>
                <a:rect l="0" t="0" r="r" b="b"/>
                <a:pathLst>
                  <a:path w="913" h="444">
                    <a:moveTo>
                      <a:pt x="43" y="144"/>
                    </a:moveTo>
                    <a:lnTo>
                      <a:pt x="0" y="0"/>
                    </a:lnTo>
                    <a:cubicBezTo>
                      <a:pt x="116" y="12"/>
                      <a:pt x="515" y="1"/>
                      <a:pt x="913" y="379"/>
                    </a:cubicBezTo>
                    <a:lnTo>
                      <a:pt x="783" y="444"/>
                    </a:lnTo>
                    <a:cubicBezTo>
                      <a:pt x="492" y="148"/>
                      <a:pt x="43" y="144"/>
                      <a:pt x="43" y="14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21" name="Freeform 49"/>
              <p:cNvSpPr>
                <a:spLocks/>
              </p:cNvSpPr>
              <p:nvPr userDrawn="1"/>
            </p:nvSpPr>
            <p:spPr bwMode="gray">
              <a:xfrm>
                <a:off x="618" y="2957"/>
                <a:ext cx="911" cy="415"/>
              </a:xfrm>
              <a:custGeom>
                <a:avLst/>
                <a:gdLst>
                  <a:gd name="T0" fmla="*/ 863 w 911"/>
                  <a:gd name="T1" fmla="*/ 274 h 415"/>
                  <a:gd name="T2" fmla="*/ 911 w 911"/>
                  <a:gd name="T3" fmla="*/ 415 h 415"/>
                  <a:gd name="T4" fmla="*/ 0 w 911"/>
                  <a:gd name="T5" fmla="*/ 60 h 415"/>
                  <a:gd name="T6" fmla="*/ 140 w 911"/>
                  <a:gd name="T7" fmla="*/ 0 h 415"/>
                  <a:gd name="T8" fmla="*/ 863 w 911"/>
                  <a:gd name="T9" fmla="*/ 274 h 415"/>
                </a:gdLst>
                <a:ahLst/>
                <a:cxnLst>
                  <a:cxn ang="0">
                    <a:pos x="T0" y="T1"/>
                  </a:cxn>
                  <a:cxn ang="0">
                    <a:pos x="T2" y="T3"/>
                  </a:cxn>
                  <a:cxn ang="0">
                    <a:pos x="T4" y="T5"/>
                  </a:cxn>
                  <a:cxn ang="0">
                    <a:pos x="T6" y="T7"/>
                  </a:cxn>
                  <a:cxn ang="0">
                    <a:pos x="T8" y="T9"/>
                  </a:cxn>
                </a:cxnLst>
                <a:rect l="0" t="0" r="r" b="b"/>
                <a:pathLst>
                  <a:path w="911" h="415">
                    <a:moveTo>
                      <a:pt x="863" y="274"/>
                    </a:moveTo>
                    <a:lnTo>
                      <a:pt x="911" y="415"/>
                    </a:lnTo>
                    <a:cubicBezTo>
                      <a:pt x="312" y="405"/>
                      <a:pt x="75" y="111"/>
                      <a:pt x="0" y="60"/>
                    </a:cubicBezTo>
                    <a:cubicBezTo>
                      <a:pt x="70" y="32"/>
                      <a:pt x="140" y="0"/>
                      <a:pt x="140" y="0"/>
                    </a:cubicBezTo>
                    <a:cubicBezTo>
                      <a:pt x="447" y="280"/>
                      <a:pt x="863" y="274"/>
                      <a:pt x="863" y="27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156722" name="AutoShape 50"/>
          <p:cNvSpPr>
            <a:spLocks noChangeArrowheads="1"/>
          </p:cNvSpPr>
          <p:nvPr/>
        </p:nvSpPr>
        <p:spPr bwMode="gray">
          <a:xfrm rot="4443328">
            <a:off x="2739761" y="181241"/>
            <a:ext cx="3230563" cy="4303183"/>
          </a:xfrm>
          <a:custGeom>
            <a:avLst/>
            <a:gdLst>
              <a:gd name="G0" fmla="+- 10431 0 0"/>
              <a:gd name="G1" fmla="+- 9497610 0 0"/>
              <a:gd name="G2" fmla="+- 0 0 9497610"/>
              <a:gd name="T0" fmla="*/ 0 256 1"/>
              <a:gd name="T1" fmla="*/ 180 256 1"/>
              <a:gd name="G3" fmla="+- 9497610 T0 T1"/>
              <a:gd name="T2" fmla="*/ 0 256 1"/>
              <a:gd name="T3" fmla="*/ 90 256 1"/>
              <a:gd name="G4" fmla="+- 9497610 T2 T3"/>
              <a:gd name="G5" fmla="*/ G4 2 1"/>
              <a:gd name="T4" fmla="*/ 90 256 1"/>
              <a:gd name="T5" fmla="*/ 0 256 1"/>
              <a:gd name="G6" fmla="+- 9497610 T4 T5"/>
              <a:gd name="G7" fmla="*/ G6 2 1"/>
              <a:gd name="G8" fmla="abs 949761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31"/>
              <a:gd name="G18" fmla="*/ 10431 1 2"/>
              <a:gd name="G19" fmla="+- G18 5400 0"/>
              <a:gd name="G20" fmla="cos G19 9497610"/>
              <a:gd name="G21" fmla="sin G19 9497610"/>
              <a:gd name="G22" fmla="+- G20 10800 0"/>
              <a:gd name="G23" fmla="+- G21 10800 0"/>
              <a:gd name="G24" fmla="+- 10800 0 G20"/>
              <a:gd name="G25" fmla="+- 10431 10800 0"/>
              <a:gd name="G26" fmla="?: G9 G17 G25"/>
              <a:gd name="G27" fmla="?: G9 0 21600"/>
              <a:gd name="G28" fmla="cos 10800 9497610"/>
              <a:gd name="G29" fmla="sin 10800 9497610"/>
              <a:gd name="G30" fmla="sin 10431 9497610"/>
              <a:gd name="G31" fmla="+- G28 10800 0"/>
              <a:gd name="G32" fmla="+- G29 10800 0"/>
              <a:gd name="G33" fmla="+- G30 10800 0"/>
              <a:gd name="G34" fmla="?: G4 0 G31"/>
              <a:gd name="G35" fmla="?: 9497610 G34 0"/>
              <a:gd name="G36" fmla="?: G6 G35 G31"/>
              <a:gd name="G37" fmla="+- 21600 0 G36"/>
              <a:gd name="G38" fmla="?: G4 0 G33"/>
              <a:gd name="G39" fmla="?: 9497610 G38 G32"/>
              <a:gd name="G40" fmla="?: G6 G39 0"/>
              <a:gd name="G41" fmla="?: G4 G32 21600"/>
              <a:gd name="G42" fmla="?: G6 G41 G33"/>
              <a:gd name="T12" fmla="*/ 10800 w 21600"/>
              <a:gd name="T13" fmla="*/ 0 h 21600"/>
              <a:gd name="T14" fmla="*/ 2112 w 21600"/>
              <a:gd name="T15" fmla="*/ 16900 h 21600"/>
              <a:gd name="T16" fmla="*/ 10800 w 21600"/>
              <a:gd name="T17" fmla="*/ 369 h 21600"/>
              <a:gd name="T18" fmla="*/ 19488 w 21600"/>
              <a:gd name="T19" fmla="*/ 169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263" y="16794"/>
                </a:moveTo>
                <a:cubicBezTo>
                  <a:pt x="1030" y="15038"/>
                  <a:pt x="369" y="12945"/>
                  <a:pt x="369" y="10800"/>
                </a:cubicBezTo>
                <a:cubicBezTo>
                  <a:pt x="369" y="5039"/>
                  <a:pt x="5039" y="369"/>
                  <a:pt x="10800" y="369"/>
                </a:cubicBezTo>
                <a:cubicBezTo>
                  <a:pt x="16560" y="369"/>
                  <a:pt x="21231" y="5039"/>
                  <a:pt x="21231" y="10800"/>
                </a:cubicBezTo>
                <a:cubicBezTo>
                  <a:pt x="21230" y="12945"/>
                  <a:pt x="20569" y="15038"/>
                  <a:pt x="19336" y="16794"/>
                </a:cubicBezTo>
                <a:lnTo>
                  <a:pt x="19638" y="17006"/>
                </a:lnTo>
                <a:cubicBezTo>
                  <a:pt x="20915" y="15188"/>
                  <a:pt x="21600" y="13021"/>
                  <a:pt x="21600" y="10800"/>
                </a:cubicBezTo>
                <a:cubicBezTo>
                  <a:pt x="21600" y="4835"/>
                  <a:pt x="16764" y="0"/>
                  <a:pt x="10800" y="0"/>
                </a:cubicBezTo>
                <a:cubicBezTo>
                  <a:pt x="4835" y="0"/>
                  <a:pt x="0" y="4835"/>
                  <a:pt x="0" y="10800"/>
                </a:cubicBezTo>
                <a:cubicBezTo>
                  <a:pt x="-1" y="13021"/>
                  <a:pt x="684" y="15188"/>
                  <a:pt x="1961" y="17006"/>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23" name="AutoShape 51"/>
          <p:cNvSpPr>
            <a:spLocks noChangeArrowheads="1"/>
          </p:cNvSpPr>
          <p:nvPr/>
        </p:nvSpPr>
        <p:spPr bwMode="gray">
          <a:xfrm rot="-5725018">
            <a:off x="3067315" y="924719"/>
            <a:ext cx="2376488" cy="3168651"/>
          </a:xfrm>
          <a:custGeom>
            <a:avLst/>
            <a:gdLst>
              <a:gd name="G0" fmla="+- 10162 0 0"/>
              <a:gd name="G1" fmla="+- -7442309 0 0"/>
              <a:gd name="G2" fmla="+- 0 0 -7442309"/>
              <a:gd name="T0" fmla="*/ 0 256 1"/>
              <a:gd name="T1" fmla="*/ 180 256 1"/>
              <a:gd name="G3" fmla="+- -7442309 T0 T1"/>
              <a:gd name="T2" fmla="*/ 0 256 1"/>
              <a:gd name="T3" fmla="*/ 90 256 1"/>
              <a:gd name="G4" fmla="+- -7442309 T2 T3"/>
              <a:gd name="G5" fmla="*/ G4 2 1"/>
              <a:gd name="T4" fmla="*/ 90 256 1"/>
              <a:gd name="T5" fmla="*/ 0 256 1"/>
              <a:gd name="G6" fmla="+- -7442309 T4 T5"/>
              <a:gd name="G7" fmla="*/ G6 2 1"/>
              <a:gd name="G8" fmla="abs -744230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62"/>
              <a:gd name="G18" fmla="*/ 10162 1 2"/>
              <a:gd name="G19" fmla="+- G18 5400 0"/>
              <a:gd name="G20" fmla="cos G19 -7442309"/>
              <a:gd name="G21" fmla="sin G19 -7442309"/>
              <a:gd name="G22" fmla="+- G20 10800 0"/>
              <a:gd name="G23" fmla="+- G21 10800 0"/>
              <a:gd name="G24" fmla="+- 10800 0 G20"/>
              <a:gd name="G25" fmla="+- 10162 10800 0"/>
              <a:gd name="G26" fmla="?: G9 G17 G25"/>
              <a:gd name="G27" fmla="?: G9 0 21600"/>
              <a:gd name="G28" fmla="cos 10800 -7442309"/>
              <a:gd name="G29" fmla="sin 10800 -7442309"/>
              <a:gd name="G30" fmla="sin 10162 -7442309"/>
              <a:gd name="G31" fmla="+- G28 10800 0"/>
              <a:gd name="G32" fmla="+- G29 10800 0"/>
              <a:gd name="G33" fmla="+- G30 10800 0"/>
              <a:gd name="G34" fmla="?: G4 0 G31"/>
              <a:gd name="G35" fmla="?: -7442309 G34 0"/>
              <a:gd name="G36" fmla="?: G6 G35 G31"/>
              <a:gd name="G37" fmla="+- 21600 0 G36"/>
              <a:gd name="G38" fmla="?: G4 0 G33"/>
              <a:gd name="G39" fmla="?: -7442309 G38 G32"/>
              <a:gd name="G40" fmla="?: G6 G39 0"/>
              <a:gd name="G41" fmla="?: G4 G32 21600"/>
              <a:gd name="G42" fmla="?: G6 G41 G33"/>
              <a:gd name="T12" fmla="*/ 10800 w 21600"/>
              <a:gd name="T13" fmla="*/ 0 h 21600"/>
              <a:gd name="T14" fmla="*/ 6610 w 21600"/>
              <a:gd name="T15" fmla="*/ 1192 h 21600"/>
              <a:gd name="T16" fmla="*/ 10800 w 21600"/>
              <a:gd name="T17" fmla="*/ 638 h 21600"/>
              <a:gd name="T18" fmla="*/ 14990 w 21600"/>
              <a:gd name="T19" fmla="*/ 11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738" y="1485"/>
                </a:moveTo>
                <a:cubicBezTo>
                  <a:pt x="8019" y="926"/>
                  <a:pt x="9402" y="637"/>
                  <a:pt x="10800" y="637"/>
                </a:cubicBezTo>
                <a:cubicBezTo>
                  <a:pt x="12197" y="637"/>
                  <a:pt x="13580" y="926"/>
                  <a:pt x="14861" y="1485"/>
                </a:cubicBezTo>
                <a:lnTo>
                  <a:pt x="15116" y="900"/>
                </a:lnTo>
                <a:cubicBezTo>
                  <a:pt x="13755" y="306"/>
                  <a:pt x="12285" y="0"/>
                  <a:pt x="10799" y="0"/>
                </a:cubicBezTo>
                <a:cubicBezTo>
                  <a:pt x="9314" y="0"/>
                  <a:pt x="7844" y="306"/>
                  <a:pt x="6483" y="900"/>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idx="1"/>
          </p:nvPr>
        </p:nvSpPr>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65ECECA6-3982-5747-8683-3C63BF31037D}"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B39F9A5D-A0F8-AF41-8E58-1DAB1FE786FE}"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08155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vi-VN"/>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vi-VN"/>
              <a:t>Click to edit Master text styles</a:t>
            </a:r>
          </a:p>
        </p:txBody>
      </p:sp>
      <p:sp>
        <p:nvSpPr>
          <p:cNvPr id="4" name="Slide Number Placeholder 3"/>
          <p:cNvSpPr>
            <a:spLocks noGrp="1"/>
          </p:cNvSpPr>
          <p:nvPr>
            <p:ph type="sldNum" sz="quarter" idx="10"/>
          </p:nvPr>
        </p:nvSpPr>
        <p:spPr/>
        <p:txBody>
          <a:bodyPr/>
          <a:lstStyle>
            <a:lvl1pPr>
              <a:defRPr/>
            </a:lvl1pPr>
          </a:lstStyle>
          <a:p>
            <a:fld id="{C9A8E09A-61DA-9847-A7B7-80FE902A745E}"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4858D721-9757-8242-9601-8CDB8C357ED4}"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806299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sz="half" idx="1"/>
          </p:nvPr>
        </p:nvSpPr>
        <p:spPr>
          <a:xfrm>
            <a:off x="615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6203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Slide Number Placeholder 4"/>
          <p:cNvSpPr>
            <a:spLocks noGrp="1"/>
          </p:cNvSpPr>
          <p:nvPr>
            <p:ph type="sldNum" sz="quarter" idx="10"/>
          </p:nvPr>
        </p:nvSpPr>
        <p:spPr/>
        <p:txBody>
          <a:bodyPr/>
          <a:lstStyle>
            <a:lvl1pPr>
              <a:defRPr/>
            </a:lvl1pPr>
          </a:lstStyle>
          <a:p>
            <a:fld id="{8805654B-8AB4-9646-93C4-4A5C077AD120}"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121DB921-A28E-7A48-BE25-D8CA015E4401}"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85904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idx="1"/>
          </p:nvPr>
        </p:nvSpPr>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Rectangle 97"/>
          <p:cNvSpPr>
            <a:spLocks noGrp="1" noChangeArrowheads="1"/>
          </p:cNvSpPr>
          <p:nvPr>
            <p:ph type="sldNum" sz="quarter" idx="10"/>
          </p:nvPr>
        </p:nvSpPr>
        <p:spPr>
          <a:ln/>
        </p:spPr>
        <p:txBody>
          <a:bodyPr/>
          <a:lstStyle>
            <a:lvl1pPr>
              <a:defRPr/>
            </a:lvl1pPr>
          </a:lstStyle>
          <a:p>
            <a:fld id="{013BD568-7915-B549-A566-83574B70CC2E}" type="slidenum">
              <a:rPr lang="en-US" altLang="en-US"/>
              <a:pPr/>
              <a:t>‹#›</a:t>
            </a:fld>
            <a:endParaRPr lang="en-US" altLang="en-US"/>
          </a:p>
        </p:txBody>
      </p:sp>
      <p:sp>
        <p:nvSpPr>
          <p:cNvPr id="5" name="Rectangle 102"/>
          <p:cNvSpPr>
            <a:spLocks noGrp="1" noChangeArrowheads="1"/>
          </p:cNvSpPr>
          <p:nvPr>
            <p:ph type="dt" sz="half" idx="11"/>
          </p:nvPr>
        </p:nvSpPr>
        <p:spPr>
          <a:ln/>
        </p:spPr>
        <p:txBody>
          <a:bodyPr/>
          <a:lstStyle>
            <a:lvl1pPr>
              <a:defRPr/>
            </a:lvl1pPr>
          </a:lstStyle>
          <a:p>
            <a:fld id="{7A5AEAC5-9AA3-194A-87EF-79A536E7A47B}" type="datetimeFigureOut">
              <a:rPr lang="en-US" altLang="en-US"/>
              <a:pPr/>
              <a:t>10/19/2017</a:t>
            </a:fld>
            <a:endParaRPr lang="en-US" altLang="en-US"/>
          </a:p>
        </p:txBody>
      </p:sp>
      <p:sp>
        <p:nvSpPr>
          <p:cNvPr id="6"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2969691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vi-VN"/>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7" name="Slide Number Placeholder 6"/>
          <p:cNvSpPr>
            <a:spLocks noGrp="1"/>
          </p:cNvSpPr>
          <p:nvPr>
            <p:ph type="sldNum" sz="quarter" idx="10"/>
          </p:nvPr>
        </p:nvSpPr>
        <p:spPr/>
        <p:txBody>
          <a:bodyPr/>
          <a:lstStyle>
            <a:lvl1pPr>
              <a:defRPr/>
            </a:lvl1pPr>
          </a:lstStyle>
          <a:p>
            <a:fld id="{BD0E30ED-CE65-E54A-B9F2-E8ECCE675874}" type="slidenum">
              <a:rPr lang="en-US" altLang="en-US"/>
              <a:pPr/>
              <a:t>‹#›</a:t>
            </a:fld>
            <a:endParaRPr lang="en-US" altLang="en-US"/>
          </a:p>
        </p:txBody>
      </p:sp>
      <p:sp>
        <p:nvSpPr>
          <p:cNvPr id="8" name="Date Placeholder 7"/>
          <p:cNvSpPr>
            <a:spLocks noGrp="1"/>
          </p:cNvSpPr>
          <p:nvPr>
            <p:ph type="dt" sz="half" idx="11"/>
          </p:nvPr>
        </p:nvSpPr>
        <p:spPr/>
        <p:txBody>
          <a:bodyPr/>
          <a:lstStyle>
            <a:lvl1pPr>
              <a:defRPr/>
            </a:lvl1pPr>
          </a:lstStyle>
          <a:p>
            <a:fld id="{EA1E6497-FCBD-4D44-AF87-91D9C6194AB7}" type="datetimeFigureOut">
              <a:rPr lang="en-US" altLang="en-US"/>
              <a:pPr/>
              <a:t>10/19/2017</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14554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E3E64B09-1A54-8B4D-B67F-444EFB277246}" type="slidenum">
              <a:rPr lang="en-US" altLang="en-US"/>
              <a:pPr/>
              <a:t>‹#›</a:t>
            </a:fld>
            <a:endParaRPr lang="en-US" altLang="en-US"/>
          </a:p>
        </p:txBody>
      </p:sp>
      <p:sp>
        <p:nvSpPr>
          <p:cNvPr id="4" name="Date Placeholder 3"/>
          <p:cNvSpPr>
            <a:spLocks noGrp="1"/>
          </p:cNvSpPr>
          <p:nvPr>
            <p:ph type="dt" sz="half" idx="11"/>
          </p:nvPr>
        </p:nvSpPr>
        <p:spPr/>
        <p:txBody>
          <a:bodyPr/>
          <a:lstStyle>
            <a:lvl1pPr>
              <a:defRPr/>
            </a:lvl1pPr>
          </a:lstStyle>
          <a:p>
            <a:fld id="{AF9EA713-CD90-2C4F-B474-9B7971DBD470}" type="datetimeFigureOut">
              <a:rPr lang="en-US" altLang="en-US"/>
              <a:pPr/>
              <a:t>10/19/2017</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75017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DA1D99A-ABD0-7046-9781-8FF9C86B7316}" type="slidenum">
              <a:rPr lang="en-US" altLang="en-US"/>
              <a:pPr/>
              <a:t>‹#›</a:t>
            </a:fld>
            <a:endParaRPr lang="en-US" altLang="en-US"/>
          </a:p>
        </p:txBody>
      </p:sp>
      <p:sp>
        <p:nvSpPr>
          <p:cNvPr id="3" name="Date Placeholder 2"/>
          <p:cNvSpPr>
            <a:spLocks noGrp="1"/>
          </p:cNvSpPr>
          <p:nvPr>
            <p:ph type="dt" sz="half" idx="11"/>
          </p:nvPr>
        </p:nvSpPr>
        <p:spPr/>
        <p:txBody>
          <a:bodyPr/>
          <a:lstStyle>
            <a:lvl1pPr>
              <a:defRPr/>
            </a:lvl1pPr>
          </a:lstStyle>
          <a:p>
            <a:fld id="{E35576AC-DB41-2845-BD16-5CD4531EC890}" type="datetimeFigureOut">
              <a:rPr lang="en-US" altLang="en-US"/>
              <a:pPr/>
              <a:t>10/19/2017</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826223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89884538-336A-6142-BD6D-B6A2C59BEF92}"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6DF25077-1D7B-9B4E-A81C-472D9B251715}"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5061488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D854757E-8D3F-5D48-BB53-6C2214E7C96E}"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964EB11B-A7E4-2941-92DC-FED2DA441A3B}"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543109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CE53FAFD-D73E-DA4B-93DE-71161B429DF7}"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6EC2279E-3FFB-DD43-A3BF-63AA260B1958}"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919266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5551" y="241301"/>
            <a:ext cx="2743200" cy="6138863"/>
          </a:xfrm>
        </p:spPr>
        <p:txBody>
          <a:bodyPr vert="eaVert"/>
          <a:lstStyle/>
          <a:p>
            <a:r>
              <a:rPr lang="vi-VN"/>
              <a:t>Click to edit Master title style</a:t>
            </a:r>
            <a:endParaRPr lang="en-US"/>
          </a:p>
        </p:txBody>
      </p:sp>
      <p:sp>
        <p:nvSpPr>
          <p:cNvPr id="3" name="Vertical Text Placeholder 2"/>
          <p:cNvSpPr>
            <a:spLocks noGrp="1"/>
          </p:cNvSpPr>
          <p:nvPr>
            <p:ph type="body" orient="vert" idx="1"/>
          </p:nvPr>
        </p:nvSpPr>
        <p:spPr>
          <a:xfrm>
            <a:off x="615951" y="241301"/>
            <a:ext cx="8026400" cy="6138863"/>
          </a:xfrm>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AFC0EBEC-2F60-8347-A791-7958BB409929}"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27F5740E-6E77-6441-AA2A-4BBB021C2CD7}"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08097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Rectangle 2"/>
          <p:cNvSpPr>
            <a:spLocks noChangeArrowheads="1"/>
          </p:cNvSpPr>
          <p:nvPr/>
        </p:nvSpPr>
        <p:spPr bwMode="gray">
          <a:xfrm>
            <a:off x="0" y="0"/>
            <a:ext cx="12192000" cy="6858000"/>
          </a:xfrm>
          <a:prstGeom prst="rect">
            <a:avLst/>
          </a:prstGeom>
          <a:gradFill rotWithShape="1">
            <a:gsLst>
              <a:gs pos="0">
                <a:schemeClr val="accent2">
                  <a:alpha val="60001"/>
                </a:schemeClr>
              </a:gs>
              <a:gs pos="100000">
                <a:schemeClr val="accent2">
                  <a:gamma/>
                  <a:tint val="0"/>
                  <a:invGamma/>
                  <a:alpha val="60001"/>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66626" name="Picture 66" descr="worldmap_bg"/>
          <p:cNvPicPr>
            <a:picLocks noChangeAspect="1" noChangeArrowheads="1"/>
          </p:cNvPicPr>
          <p:nvPr/>
        </p:nvPicPr>
        <p:blipFill>
          <a:blip r:embed="rId2">
            <a:lum bright="100000" contrast="-100000"/>
            <a:extLst>
              <a:ext uri="{28A0092B-C50C-407E-A947-70E740481C1C}">
                <a14:useLocalDpi xmlns:a14="http://schemas.microsoft.com/office/drawing/2010/main" val="0"/>
              </a:ext>
            </a:extLst>
          </a:blip>
          <a:srcRect r="8836"/>
          <a:stretch>
            <a:fillRect/>
          </a:stretch>
        </p:blipFill>
        <p:spPr bwMode="auto">
          <a:xfrm>
            <a:off x="514351" y="125414"/>
            <a:ext cx="11114616" cy="4676775"/>
          </a:xfrm>
          <a:prstGeom prst="rect">
            <a:avLst/>
          </a:prstGeom>
          <a:noFill/>
          <a:extLst>
            <a:ext uri="{909E8E84-426E-40DD-AFC4-6F175D3DCCD1}">
              <a14:hiddenFill xmlns:a14="http://schemas.microsoft.com/office/drawing/2010/main">
                <a:solidFill>
                  <a:srgbClr val="FFFFFF"/>
                </a:solidFill>
              </a14:hiddenFill>
            </a:ext>
          </a:extLst>
        </p:spPr>
      </p:pic>
      <p:sp>
        <p:nvSpPr>
          <p:cNvPr id="66565" name="Freeform 5"/>
          <p:cNvSpPr>
            <a:spLocks/>
          </p:cNvSpPr>
          <p:nvPr/>
        </p:nvSpPr>
        <p:spPr bwMode="ltGray">
          <a:xfrm>
            <a:off x="3083984" y="1787525"/>
            <a:ext cx="9093200" cy="3257550"/>
          </a:xfrm>
          <a:custGeom>
            <a:avLst/>
            <a:gdLst>
              <a:gd name="T0" fmla="*/ 4296 w 4296"/>
              <a:gd name="T1" fmla="*/ 576 h 2052"/>
              <a:gd name="T2" fmla="*/ 0 w 4296"/>
              <a:gd name="T3" fmla="*/ 1172 h 2052"/>
              <a:gd name="T4" fmla="*/ 3290 w 4296"/>
              <a:gd name="T5" fmla="*/ 926 h 2052"/>
              <a:gd name="T6" fmla="*/ 4296 w 4296"/>
              <a:gd name="T7" fmla="*/ 0 h 2052"/>
              <a:gd name="T8" fmla="*/ 4296 w 4296"/>
              <a:gd name="T9" fmla="*/ 576 h 2052"/>
            </a:gdLst>
            <a:ahLst/>
            <a:cxnLst>
              <a:cxn ang="0">
                <a:pos x="T0" y="T1"/>
              </a:cxn>
              <a:cxn ang="0">
                <a:pos x="T2" y="T3"/>
              </a:cxn>
              <a:cxn ang="0">
                <a:pos x="T4" y="T5"/>
              </a:cxn>
              <a:cxn ang="0">
                <a:pos x="T6" y="T7"/>
              </a:cxn>
              <a:cxn ang="0">
                <a:pos x="T8" y="T9"/>
              </a:cxn>
            </a:cxnLst>
            <a:rect l="0" t="0" r="r" b="b"/>
            <a:pathLst>
              <a:path w="4296" h="2052">
                <a:moveTo>
                  <a:pt x="4296" y="576"/>
                </a:moveTo>
                <a:cubicBezTo>
                  <a:pt x="3270" y="1661"/>
                  <a:pt x="1125" y="2052"/>
                  <a:pt x="0" y="1172"/>
                </a:cubicBezTo>
                <a:cubicBezTo>
                  <a:pt x="1228" y="2001"/>
                  <a:pt x="3031" y="1085"/>
                  <a:pt x="3290" y="926"/>
                </a:cubicBezTo>
                <a:cubicBezTo>
                  <a:pt x="3549" y="767"/>
                  <a:pt x="4151" y="264"/>
                  <a:pt x="4296" y="0"/>
                </a:cubicBezTo>
                <a:cubicBezTo>
                  <a:pt x="4296" y="288"/>
                  <a:pt x="4296" y="576"/>
                  <a:pt x="4296" y="576"/>
                </a:cubicBezTo>
                <a:close/>
              </a:path>
            </a:pathLst>
          </a:custGeom>
          <a:gradFill rotWithShape="1">
            <a:gsLst>
              <a:gs pos="0">
                <a:schemeClr val="bg1">
                  <a:gamma/>
                  <a:tint val="0"/>
                  <a:invGamma/>
                  <a:alpha val="60001"/>
                </a:schemeClr>
              </a:gs>
              <a:gs pos="100000">
                <a:schemeClr val="bg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627" name="Freeform 67"/>
          <p:cNvSpPr>
            <a:spLocks/>
          </p:cNvSpPr>
          <p:nvPr/>
        </p:nvSpPr>
        <p:spPr bwMode="ltGray">
          <a:xfrm>
            <a:off x="3996267" y="0"/>
            <a:ext cx="7630584" cy="4465638"/>
          </a:xfrm>
          <a:custGeom>
            <a:avLst/>
            <a:gdLst>
              <a:gd name="T0" fmla="*/ 2332 w 2332"/>
              <a:gd name="T1" fmla="*/ 0 h 2325"/>
              <a:gd name="T2" fmla="*/ 0 w 2332"/>
              <a:gd name="T3" fmla="*/ 2084 h 2325"/>
              <a:gd name="T4" fmla="*/ 1894 w 2332"/>
              <a:gd name="T5" fmla="*/ 0 h 2325"/>
              <a:gd name="T6" fmla="*/ 2332 w 2332"/>
              <a:gd name="T7" fmla="*/ 0 h 2325"/>
            </a:gdLst>
            <a:ahLst/>
            <a:cxnLst>
              <a:cxn ang="0">
                <a:pos x="T0" y="T1"/>
              </a:cxn>
              <a:cxn ang="0">
                <a:pos x="T2" y="T3"/>
              </a:cxn>
              <a:cxn ang="0">
                <a:pos x="T4" y="T5"/>
              </a:cxn>
              <a:cxn ang="0">
                <a:pos x="T6" y="T7"/>
              </a:cxn>
            </a:cxnLst>
            <a:rect l="0" t="0" r="r" b="b"/>
            <a:pathLst>
              <a:path w="2332" h="2325">
                <a:moveTo>
                  <a:pt x="2332" y="0"/>
                </a:moveTo>
                <a:cubicBezTo>
                  <a:pt x="1750" y="1974"/>
                  <a:pt x="440" y="2325"/>
                  <a:pt x="0" y="2084"/>
                </a:cubicBezTo>
                <a:cubicBezTo>
                  <a:pt x="379" y="2285"/>
                  <a:pt x="1492" y="2046"/>
                  <a:pt x="1894" y="0"/>
                </a:cubicBezTo>
                <a:lnTo>
                  <a:pt x="2332" y="0"/>
                </a:lnTo>
                <a:close/>
              </a:path>
            </a:pathLst>
          </a:custGeom>
          <a:solidFill>
            <a:srgbClr val="FFFFFF">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629" name="Freeform 69"/>
          <p:cNvSpPr>
            <a:spLocks/>
          </p:cNvSpPr>
          <p:nvPr/>
        </p:nvSpPr>
        <p:spPr bwMode="ltGray">
          <a:xfrm>
            <a:off x="228600" y="1457325"/>
            <a:ext cx="3937000" cy="5391150"/>
          </a:xfrm>
          <a:custGeom>
            <a:avLst/>
            <a:gdLst>
              <a:gd name="T0" fmla="*/ 588 w 1860"/>
              <a:gd name="T1" fmla="*/ 3396 h 3396"/>
              <a:gd name="T2" fmla="*/ 354 w 1860"/>
              <a:gd name="T3" fmla="*/ 1350 h 3396"/>
              <a:gd name="T4" fmla="*/ 1860 w 1860"/>
              <a:gd name="T5" fmla="*/ 0 h 3396"/>
              <a:gd name="T6" fmla="*/ 822 w 1860"/>
              <a:gd name="T7" fmla="*/ 1368 h 3396"/>
              <a:gd name="T8" fmla="*/ 1452 w 1860"/>
              <a:gd name="T9" fmla="*/ 3396 h 3396"/>
              <a:gd name="T10" fmla="*/ 588 w 1860"/>
              <a:gd name="T11" fmla="*/ 3396 h 3396"/>
            </a:gdLst>
            <a:ahLst/>
            <a:cxnLst>
              <a:cxn ang="0">
                <a:pos x="T0" y="T1"/>
              </a:cxn>
              <a:cxn ang="0">
                <a:pos x="T2" y="T3"/>
              </a:cxn>
              <a:cxn ang="0">
                <a:pos x="T4" y="T5"/>
              </a:cxn>
              <a:cxn ang="0">
                <a:pos x="T6" y="T7"/>
              </a:cxn>
              <a:cxn ang="0">
                <a:pos x="T8" y="T9"/>
              </a:cxn>
              <a:cxn ang="0">
                <a:pos x="T10" y="T11"/>
              </a:cxn>
            </a:cxnLst>
            <a:rect l="0" t="0" r="r" b="b"/>
            <a:pathLst>
              <a:path w="1860" h="3396">
                <a:moveTo>
                  <a:pt x="588" y="3396"/>
                </a:moveTo>
                <a:cubicBezTo>
                  <a:pt x="0" y="2568"/>
                  <a:pt x="246" y="1590"/>
                  <a:pt x="354" y="1350"/>
                </a:cubicBezTo>
                <a:cubicBezTo>
                  <a:pt x="462" y="1110"/>
                  <a:pt x="936" y="294"/>
                  <a:pt x="1860" y="0"/>
                </a:cubicBezTo>
                <a:cubicBezTo>
                  <a:pt x="1116" y="210"/>
                  <a:pt x="864" y="1158"/>
                  <a:pt x="822" y="1368"/>
                </a:cubicBezTo>
                <a:cubicBezTo>
                  <a:pt x="780" y="1578"/>
                  <a:pt x="564" y="2544"/>
                  <a:pt x="1452" y="3396"/>
                </a:cubicBezTo>
                <a:lnTo>
                  <a:pt x="588" y="3396"/>
                </a:lnTo>
                <a:close/>
              </a:path>
            </a:pathLst>
          </a:custGeom>
          <a:gradFill rotWithShape="1">
            <a:gsLst>
              <a:gs pos="0">
                <a:schemeClr val="accent2">
                  <a:gamma/>
                  <a:tint val="0"/>
                  <a:invGamma/>
                  <a:alpha val="39999"/>
                </a:schemeClr>
              </a:gs>
              <a:gs pos="100000">
                <a:schemeClr val="accent2">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66607" name="Group 47"/>
          <p:cNvGrpSpPr>
            <a:grpSpLocks/>
          </p:cNvGrpSpPr>
          <p:nvPr/>
        </p:nvGrpSpPr>
        <p:grpSpPr bwMode="auto">
          <a:xfrm rot="43528641">
            <a:off x="2944284" y="6180139"/>
            <a:ext cx="254000" cy="231775"/>
            <a:chOff x="-3017" y="2976"/>
            <a:chExt cx="93" cy="113"/>
          </a:xfrm>
        </p:grpSpPr>
        <p:sp>
          <p:nvSpPr>
            <p:cNvPr id="66608" name="AutoShape 48"/>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609" name="Freeform 49"/>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66615" name="Rectangle 55"/>
          <p:cNvSpPr>
            <a:spLocks noGrp="1" noChangeArrowheads="1"/>
          </p:cNvSpPr>
          <p:nvPr>
            <p:ph type="dt" sz="half" idx="2"/>
          </p:nvPr>
        </p:nvSpPr>
        <p:spPr>
          <a:xfrm>
            <a:off x="609600" y="6492875"/>
            <a:ext cx="2844800" cy="228600"/>
          </a:xfrm>
        </p:spPr>
        <p:txBody>
          <a:bodyPr/>
          <a:lstStyle>
            <a:lvl1pPr>
              <a:defRPr/>
            </a:lvl1pPr>
          </a:lstStyle>
          <a:p>
            <a:fld id="{5C21BC74-118E-0A46-9CF2-F7B3DACB81B8}" type="datetimeFigureOut">
              <a:rPr lang="en-US" altLang="en-US"/>
              <a:pPr/>
              <a:t>10/19/2017</a:t>
            </a:fld>
            <a:endParaRPr lang="en-US" altLang="en-US"/>
          </a:p>
        </p:txBody>
      </p:sp>
      <p:sp>
        <p:nvSpPr>
          <p:cNvPr id="66616" name="Rectangle 56"/>
          <p:cNvSpPr>
            <a:spLocks noGrp="1" noChangeArrowheads="1"/>
          </p:cNvSpPr>
          <p:nvPr>
            <p:ph type="ftr" sz="quarter" idx="3"/>
          </p:nvPr>
        </p:nvSpPr>
        <p:spPr>
          <a:xfrm>
            <a:off x="4165600" y="6492875"/>
            <a:ext cx="3860800" cy="228600"/>
          </a:xfrm>
        </p:spPr>
        <p:txBody>
          <a:bodyPr/>
          <a:lstStyle>
            <a:lvl1pPr>
              <a:defRPr/>
            </a:lvl1pPr>
          </a:lstStyle>
          <a:p>
            <a:endParaRPr lang="en-US" altLang="en-US"/>
          </a:p>
        </p:txBody>
      </p:sp>
      <p:sp>
        <p:nvSpPr>
          <p:cNvPr id="66617" name="Rectangle 57"/>
          <p:cNvSpPr>
            <a:spLocks noGrp="1" noChangeArrowheads="1"/>
          </p:cNvSpPr>
          <p:nvPr>
            <p:ph type="sldNum" sz="quarter" idx="4"/>
          </p:nvPr>
        </p:nvSpPr>
        <p:spPr>
          <a:xfrm>
            <a:off x="8737600" y="6492875"/>
            <a:ext cx="2844800" cy="228600"/>
          </a:xfrm>
        </p:spPr>
        <p:txBody>
          <a:bodyPr/>
          <a:lstStyle>
            <a:lvl1pPr>
              <a:defRPr/>
            </a:lvl1pPr>
          </a:lstStyle>
          <a:p>
            <a:fld id="{3A57EE5C-D353-A84F-A353-36AAC86D3A8F}" type="slidenum">
              <a:rPr lang="en-US" altLang="en-US"/>
              <a:pPr/>
              <a:t>‹#›</a:t>
            </a:fld>
            <a:endParaRPr lang="en-US" altLang="en-US"/>
          </a:p>
        </p:txBody>
      </p:sp>
      <p:sp>
        <p:nvSpPr>
          <p:cNvPr id="66613" name="Rectangle 53"/>
          <p:cNvSpPr>
            <a:spLocks noGrp="1" noChangeArrowheads="1"/>
          </p:cNvSpPr>
          <p:nvPr>
            <p:ph type="ctrTitle"/>
          </p:nvPr>
        </p:nvSpPr>
        <p:spPr bwMode="auto">
          <a:xfrm>
            <a:off x="1282700" y="3840164"/>
            <a:ext cx="9575800" cy="1470025"/>
          </a:xfrm>
        </p:spPr>
        <p:txBody>
          <a:bodyPr anchor="t"/>
          <a:lstStyle>
            <a:lvl1pPr>
              <a:defRPr sz="4800"/>
            </a:lvl1pPr>
          </a:lstStyle>
          <a:p>
            <a:pPr lvl="0"/>
            <a:r>
              <a:rPr lang="en-US" altLang="en-US" noProof="0"/>
              <a:t>Click to edit Master title style</a:t>
            </a:r>
          </a:p>
        </p:txBody>
      </p:sp>
      <p:sp>
        <p:nvSpPr>
          <p:cNvPr id="66614" name="Rectangle 54"/>
          <p:cNvSpPr>
            <a:spLocks noGrp="1" noChangeArrowheads="1"/>
          </p:cNvSpPr>
          <p:nvPr>
            <p:ph type="subTitle" idx="1"/>
          </p:nvPr>
        </p:nvSpPr>
        <p:spPr bwMode="black">
          <a:xfrm>
            <a:off x="1282700" y="4735513"/>
            <a:ext cx="9575800" cy="844550"/>
          </a:xfrm>
        </p:spPr>
        <p:txBody>
          <a:bodyPr/>
          <a:lstStyle>
            <a:lvl1pPr marL="0" indent="0" algn="ctr">
              <a:buFontTx/>
              <a:buNone/>
              <a:defRPr sz="2000"/>
            </a:lvl1pPr>
          </a:lstStyle>
          <a:p>
            <a:pPr lvl="0"/>
            <a:r>
              <a:rPr lang="en-US" altLang="en-US" noProof="0"/>
              <a:t>Click to edit Master subtitle style</a:t>
            </a:r>
          </a:p>
        </p:txBody>
      </p:sp>
      <p:sp>
        <p:nvSpPr>
          <p:cNvPr id="66634" name="Rectangle 74"/>
          <p:cNvSpPr>
            <a:spLocks noChangeArrowheads="1"/>
          </p:cNvSpPr>
          <p:nvPr/>
        </p:nvSpPr>
        <p:spPr bwMode="auto">
          <a:xfrm>
            <a:off x="0" y="6791326"/>
            <a:ext cx="12192000" cy="666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sp>
        <p:nvSpPr>
          <p:cNvPr id="66564" name="Freeform 4"/>
          <p:cNvSpPr>
            <a:spLocks/>
          </p:cNvSpPr>
          <p:nvPr/>
        </p:nvSpPr>
        <p:spPr bwMode="ltGray">
          <a:xfrm>
            <a:off x="0" y="1085851"/>
            <a:ext cx="4252384" cy="2098675"/>
          </a:xfrm>
          <a:custGeom>
            <a:avLst/>
            <a:gdLst>
              <a:gd name="T0" fmla="*/ 0 w 2362"/>
              <a:gd name="T1" fmla="*/ 824 h 1322"/>
              <a:gd name="T2" fmla="*/ 2362 w 2362"/>
              <a:gd name="T3" fmla="*/ 264 h 1322"/>
              <a:gd name="T4" fmla="*/ 6 w 2362"/>
              <a:gd name="T5" fmla="*/ 1322 h 1322"/>
              <a:gd name="T6" fmla="*/ 0 w 2362"/>
              <a:gd name="T7" fmla="*/ 824 h 1322"/>
            </a:gdLst>
            <a:ahLst/>
            <a:cxnLst>
              <a:cxn ang="0">
                <a:pos x="T0" y="T1"/>
              </a:cxn>
              <a:cxn ang="0">
                <a:pos x="T2" y="T3"/>
              </a:cxn>
              <a:cxn ang="0">
                <a:pos x="T4" y="T5"/>
              </a:cxn>
              <a:cxn ang="0">
                <a:pos x="T6" y="T7"/>
              </a:cxn>
            </a:cxnLst>
            <a:rect l="0" t="0" r="r" b="b"/>
            <a:pathLst>
              <a:path w="2362" h="1322">
                <a:moveTo>
                  <a:pt x="0" y="824"/>
                </a:moveTo>
                <a:cubicBezTo>
                  <a:pt x="870" y="68"/>
                  <a:pt x="1808" y="0"/>
                  <a:pt x="2362" y="264"/>
                </a:cubicBezTo>
                <a:cubicBezTo>
                  <a:pt x="1884" y="44"/>
                  <a:pt x="744" y="170"/>
                  <a:pt x="6" y="1322"/>
                </a:cubicBezTo>
                <a:lnTo>
                  <a:pt x="0" y="82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602" name="AutoShape 42"/>
          <p:cNvSpPr>
            <a:spLocks noChangeArrowheads="1"/>
          </p:cNvSpPr>
          <p:nvPr/>
        </p:nvSpPr>
        <p:spPr bwMode="gray">
          <a:xfrm rot="3335575">
            <a:off x="3168915" y="848519"/>
            <a:ext cx="2376488" cy="3168651"/>
          </a:xfrm>
          <a:custGeom>
            <a:avLst/>
            <a:gdLst>
              <a:gd name="G0" fmla="+- 10152 0 0"/>
              <a:gd name="G1" fmla="+- -10177105 0 0"/>
              <a:gd name="G2" fmla="+- 0 0 -10177105"/>
              <a:gd name="T0" fmla="*/ 0 256 1"/>
              <a:gd name="T1" fmla="*/ 180 256 1"/>
              <a:gd name="G3" fmla="+- -10177105 T0 T1"/>
              <a:gd name="T2" fmla="*/ 0 256 1"/>
              <a:gd name="T3" fmla="*/ 90 256 1"/>
              <a:gd name="G4" fmla="+- -10177105 T2 T3"/>
              <a:gd name="G5" fmla="*/ G4 2 1"/>
              <a:gd name="T4" fmla="*/ 90 256 1"/>
              <a:gd name="T5" fmla="*/ 0 256 1"/>
              <a:gd name="G6" fmla="+- -10177105 T4 T5"/>
              <a:gd name="G7" fmla="*/ G6 2 1"/>
              <a:gd name="G8" fmla="abs -10177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52"/>
              <a:gd name="G18" fmla="*/ 10152 1 2"/>
              <a:gd name="G19" fmla="+- G18 5400 0"/>
              <a:gd name="G20" fmla="cos G19 -10177105"/>
              <a:gd name="G21" fmla="sin G19 -10177105"/>
              <a:gd name="G22" fmla="+- G20 10800 0"/>
              <a:gd name="G23" fmla="+- G21 10800 0"/>
              <a:gd name="G24" fmla="+- 10800 0 G20"/>
              <a:gd name="G25" fmla="+- 10152 10800 0"/>
              <a:gd name="G26" fmla="?: G9 G17 G25"/>
              <a:gd name="G27" fmla="?: G9 0 21600"/>
              <a:gd name="G28" fmla="cos 10800 -10177105"/>
              <a:gd name="G29" fmla="sin 10800 -10177105"/>
              <a:gd name="G30" fmla="sin 10152 -10177105"/>
              <a:gd name="G31" fmla="+- G28 10800 0"/>
              <a:gd name="G32" fmla="+- G29 10800 0"/>
              <a:gd name="G33" fmla="+- G30 10800 0"/>
              <a:gd name="G34" fmla="?: G4 0 G31"/>
              <a:gd name="G35" fmla="?: -10177105 G34 0"/>
              <a:gd name="G36" fmla="?: G6 G35 G31"/>
              <a:gd name="G37" fmla="+- 21600 0 G36"/>
              <a:gd name="G38" fmla="?: G4 0 G33"/>
              <a:gd name="G39" fmla="?: -10177105 G38 G32"/>
              <a:gd name="G40" fmla="?: G6 G39 0"/>
              <a:gd name="G41" fmla="?: G4 G32 21600"/>
              <a:gd name="G42" fmla="?: G6 G41 G33"/>
              <a:gd name="T12" fmla="*/ 10800 w 21600"/>
              <a:gd name="T13" fmla="*/ 0 h 21600"/>
              <a:gd name="T14" fmla="*/ 1283 w 21600"/>
              <a:gd name="T15" fmla="*/ 6420 h 21600"/>
              <a:gd name="T16" fmla="*/ 10800 w 21600"/>
              <a:gd name="T17" fmla="*/ 648 h 21600"/>
              <a:gd name="T18" fmla="*/ 20317 w 21600"/>
              <a:gd name="T19" fmla="*/ 642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577" y="6556"/>
                </a:moveTo>
                <a:cubicBezTo>
                  <a:pt x="3234" y="2955"/>
                  <a:pt x="6836" y="647"/>
                  <a:pt x="10800" y="647"/>
                </a:cubicBezTo>
                <a:cubicBezTo>
                  <a:pt x="14763" y="647"/>
                  <a:pt x="18365" y="2955"/>
                  <a:pt x="20022" y="6556"/>
                </a:cubicBezTo>
                <a:lnTo>
                  <a:pt x="20611" y="6285"/>
                </a:lnTo>
                <a:cubicBezTo>
                  <a:pt x="18848" y="2454"/>
                  <a:pt x="15017" y="0"/>
                  <a:pt x="10799" y="0"/>
                </a:cubicBezTo>
                <a:cubicBezTo>
                  <a:pt x="6582" y="0"/>
                  <a:pt x="2751" y="2454"/>
                  <a:pt x="988" y="6285"/>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66628" name="Group 68"/>
          <p:cNvGrpSpPr>
            <a:grpSpLocks/>
          </p:cNvGrpSpPr>
          <p:nvPr/>
        </p:nvGrpSpPr>
        <p:grpSpPr bwMode="auto">
          <a:xfrm>
            <a:off x="3014133" y="1470025"/>
            <a:ext cx="2565400" cy="1943100"/>
            <a:chOff x="1951" y="414"/>
            <a:chExt cx="1861" cy="1880"/>
          </a:xfrm>
        </p:grpSpPr>
        <p:sp>
          <p:nvSpPr>
            <p:cNvPr id="66563" name="Oval 3"/>
            <p:cNvSpPr>
              <a:spLocks noChangeArrowheads="1"/>
            </p:cNvSpPr>
            <p:nvPr userDrawn="1"/>
          </p:nvSpPr>
          <p:spPr bwMode="gray">
            <a:xfrm>
              <a:off x="1951" y="419"/>
              <a:ext cx="1861" cy="1875"/>
            </a:xfrm>
            <a:prstGeom prst="ellipse">
              <a:avLst/>
            </a:prstGeom>
            <a:gradFill rotWithShape="1">
              <a:gsLst>
                <a:gs pos="0">
                  <a:schemeClr val="accent2">
                    <a:gamma/>
                    <a:tint val="37255"/>
                    <a:invGamma/>
                  </a:schemeClr>
                </a:gs>
                <a:gs pos="100000">
                  <a:schemeClr val="accent2">
                    <a:alpha val="70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66567" name="Group 7"/>
            <p:cNvGrpSpPr>
              <a:grpSpLocks/>
            </p:cNvGrpSpPr>
            <p:nvPr userDrawn="1"/>
          </p:nvGrpSpPr>
          <p:grpSpPr bwMode="auto">
            <a:xfrm>
              <a:off x="2014" y="564"/>
              <a:ext cx="1726" cy="1542"/>
              <a:chOff x="219" y="854"/>
              <a:chExt cx="2540" cy="2268"/>
            </a:xfrm>
          </p:grpSpPr>
          <p:sp>
            <p:nvSpPr>
              <p:cNvPr id="66568" name="Oval 8"/>
              <p:cNvSpPr>
                <a:spLocks noChangeArrowheads="1"/>
              </p:cNvSpPr>
              <p:nvPr userDrawn="1"/>
            </p:nvSpPr>
            <p:spPr bwMode="gray">
              <a:xfrm>
                <a:off x="431" y="869"/>
                <a:ext cx="2223" cy="2253"/>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569" name="Freeform 9"/>
              <p:cNvSpPr>
                <a:spLocks/>
              </p:cNvSpPr>
              <p:nvPr userDrawn="1"/>
            </p:nvSpPr>
            <p:spPr bwMode="gray">
              <a:xfrm>
                <a:off x="581" y="917"/>
                <a:ext cx="686" cy="52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0" name="Freeform 10"/>
              <p:cNvSpPr>
                <a:spLocks/>
              </p:cNvSpPr>
              <p:nvPr userDrawn="1"/>
            </p:nvSpPr>
            <p:spPr bwMode="gray">
              <a:xfrm>
                <a:off x="219" y="941"/>
                <a:ext cx="1040" cy="1540"/>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1" name="Freeform 11"/>
              <p:cNvSpPr>
                <a:spLocks/>
              </p:cNvSpPr>
              <p:nvPr userDrawn="1"/>
            </p:nvSpPr>
            <p:spPr bwMode="gray">
              <a:xfrm>
                <a:off x="340" y="956"/>
                <a:ext cx="932" cy="2000"/>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2" name="Freeform 12"/>
              <p:cNvSpPr>
                <a:spLocks/>
              </p:cNvSpPr>
              <p:nvPr userDrawn="1"/>
            </p:nvSpPr>
            <p:spPr bwMode="gray">
              <a:xfrm>
                <a:off x="526" y="973"/>
                <a:ext cx="771" cy="2080"/>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3" name="Freeform 13"/>
              <p:cNvSpPr>
                <a:spLocks/>
              </p:cNvSpPr>
              <p:nvPr userDrawn="1"/>
            </p:nvSpPr>
            <p:spPr bwMode="gray">
              <a:xfrm>
                <a:off x="663" y="993"/>
                <a:ext cx="672" cy="210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4" name="Freeform 14"/>
              <p:cNvSpPr>
                <a:spLocks/>
              </p:cNvSpPr>
              <p:nvPr userDrawn="1"/>
            </p:nvSpPr>
            <p:spPr bwMode="gray">
              <a:xfrm>
                <a:off x="1140" y="991"/>
                <a:ext cx="307" cy="2126"/>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5" name="Freeform 15"/>
              <p:cNvSpPr>
                <a:spLocks/>
              </p:cNvSpPr>
              <p:nvPr userDrawn="1"/>
            </p:nvSpPr>
            <p:spPr bwMode="gray">
              <a:xfrm>
                <a:off x="1465" y="1009"/>
                <a:ext cx="172" cy="2110"/>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6" name="Freeform 16"/>
              <p:cNvSpPr>
                <a:spLocks/>
              </p:cNvSpPr>
              <p:nvPr userDrawn="1"/>
            </p:nvSpPr>
            <p:spPr bwMode="gray">
              <a:xfrm>
                <a:off x="1633" y="1005"/>
                <a:ext cx="372" cy="2109"/>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7" name="Freeform 17"/>
              <p:cNvSpPr>
                <a:spLocks/>
              </p:cNvSpPr>
              <p:nvPr userDrawn="1"/>
            </p:nvSpPr>
            <p:spPr bwMode="gray">
              <a:xfrm>
                <a:off x="1714" y="991"/>
                <a:ext cx="617" cy="2096"/>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8" name="Freeform 18"/>
              <p:cNvSpPr>
                <a:spLocks/>
              </p:cNvSpPr>
              <p:nvPr userDrawn="1"/>
            </p:nvSpPr>
            <p:spPr bwMode="gray">
              <a:xfrm>
                <a:off x="1775" y="987"/>
                <a:ext cx="846" cy="2055"/>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9" name="Freeform 19"/>
              <p:cNvSpPr>
                <a:spLocks/>
              </p:cNvSpPr>
              <p:nvPr userDrawn="1"/>
            </p:nvSpPr>
            <p:spPr bwMode="gray">
              <a:xfrm>
                <a:off x="1794" y="973"/>
                <a:ext cx="965" cy="1939"/>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0" name="Freeform 20"/>
              <p:cNvSpPr>
                <a:spLocks/>
              </p:cNvSpPr>
              <p:nvPr userDrawn="1"/>
            </p:nvSpPr>
            <p:spPr bwMode="gray">
              <a:xfrm>
                <a:off x="1813" y="966"/>
                <a:ext cx="937" cy="1677"/>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1" name="Freeform 21"/>
              <p:cNvSpPr>
                <a:spLocks/>
              </p:cNvSpPr>
              <p:nvPr userDrawn="1"/>
            </p:nvSpPr>
            <p:spPr bwMode="gray">
              <a:xfrm>
                <a:off x="1838" y="940"/>
                <a:ext cx="597" cy="384"/>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2" name="Freeform 22"/>
              <p:cNvSpPr>
                <a:spLocks/>
              </p:cNvSpPr>
              <p:nvPr userDrawn="1"/>
            </p:nvSpPr>
            <p:spPr bwMode="gray">
              <a:xfrm>
                <a:off x="1010" y="1005"/>
                <a:ext cx="1117" cy="340"/>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3" name="Freeform 23"/>
              <p:cNvSpPr>
                <a:spLocks/>
              </p:cNvSpPr>
              <p:nvPr userDrawn="1"/>
            </p:nvSpPr>
            <p:spPr bwMode="gray">
              <a:xfrm>
                <a:off x="756" y="1197"/>
                <a:ext cx="1603" cy="334"/>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4" name="Freeform 24"/>
              <p:cNvSpPr>
                <a:spLocks/>
              </p:cNvSpPr>
              <p:nvPr userDrawn="1"/>
            </p:nvSpPr>
            <p:spPr bwMode="gray">
              <a:xfrm>
                <a:off x="581" y="1426"/>
                <a:ext cx="1952" cy="355"/>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5" name="Freeform 25"/>
              <p:cNvSpPr>
                <a:spLocks/>
              </p:cNvSpPr>
              <p:nvPr userDrawn="1"/>
            </p:nvSpPr>
            <p:spPr bwMode="gray">
              <a:xfrm>
                <a:off x="471" y="1715"/>
                <a:ext cx="2160" cy="34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6" name="Freeform 26"/>
              <p:cNvSpPr>
                <a:spLocks/>
              </p:cNvSpPr>
              <p:nvPr userDrawn="1"/>
            </p:nvSpPr>
            <p:spPr bwMode="gray">
              <a:xfrm>
                <a:off x="430" y="2021"/>
                <a:ext cx="2229" cy="364"/>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7" name="Freeform 27"/>
              <p:cNvSpPr>
                <a:spLocks/>
              </p:cNvSpPr>
              <p:nvPr userDrawn="1"/>
            </p:nvSpPr>
            <p:spPr bwMode="gray">
              <a:xfrm>
                <a:off x="478" y="2317"/>
                <a:ext cx="2129" cy="308"/>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8" name="Freeform 28"/>
              <p:cNvSpPr>
                <a:spLocks/>
              </p:cNvSpPr>
              <p:nvPr userDrawn="1"/>
            </p:nvSpPr>
            <p:spPr bwMode="gray">
              <a:xfrm>
                <a:off x="595" y="2572"/>
                <a:ext cx="1903" cy="306"/>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9" name="Freeform 29"/>
              <p:cNvSpPr>
                <a:spLocks/>
              </p:cNvSpPr>
              <p:nvPr userDrawn="1"/>
            </p:nvSpPr>
            <p:spPr bwMode="gray">
              <a:xfrm>
                <a:off x="796" y="2827"/>
                <a:ext cx="1497" cy="152"/>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90" name="Freeform 30"/>
              <p:cNvSpPr>
                <a:spLocks/>
              </p:cNvSpPr>
              <p:nvPr userDrawn="1"/>
            </p:nvSpPr>
            <p:spPr bwMode="gray">
              <a:xfrm>
                <a:off x="1005" y="2976"/>
                <a:ext cx="1032" cy="104"/>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91" name="Oval 31"/>
              <p:cNvSpPr>
                <a:spLocks noChangeArrowheads="1"/>
              </p:cNvSpPr>
              <p:nvPr userDrawn="1"/>
            </p:nvSpPr>
            <p:spPr bwMode="gray">
              <a:xfrm>
                <a:off x="1261" y="877"/>
                <a:ext cx="581" cy="126"/>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592" name="Freeform 32"/>
              <p:cNvSpPr>
                <a:spLocks/>
              </p:cNvSpPr>
              <p:nvPr userDrawn="1"/>
            </p:nvSpPr>
            <p:spPr bwMode="gray">
              <a:xfrm>
                <a:off x="1265" y="869"/>
                <a:ext cx="567" cy="70"/>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93" name="Freeform 33"/>
              <p:cNvSpPr>
                <a:spLocks/>
              </p:cNvSpPr>
              <p:nvPr userDrawn="1"/>
            </p:nvSpPr>
            <p:spPr bwMode="gray">
              <a:xfrm>
                <a:off x="1321" y="854"/>
                <a:ext cx="403" cy="150"/>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603" name="Group 43"/>
            <p:cNvGrpSpPr>
              <a:grpSpLocks/>
            </p:cNvGrpSpPr>
            <p:nvPr userDrawn="1"/>
          </p:nvGrpSpPr>
          <p:grpSpPr bwMode="auto">
            <a:xfrm>
              <a:off x="2269" y="414"/>
              <a:ext cx="1246" cy="1879"/>
              <a:chOff x="618" y="608"/>
              <a:chExt cx="1833" cy="2764"/>
            </a:xfrm>
          </p:grpSpPr>
          <p:sp>
            <p:nvSpPr>
              <p:cNvPr id="66604" name="Freeform 44"/>
              <p:cNvSpPr>
                <a:spLocks/>
              </p:cNvSpPr>
              <p:nvPr userDrawn="1"/>
            </p:nvSpPr>
            <p:spPr bwMode="gray">
              <a:xfrm>
                <a:off x="1538" y="608"/>
                <a:ext cx="913" cy="444"/>
              </a:xfrm>
              <a:custGeom>
                <a:avLst/>
                <a:gdLst>
                  <a:gd name="T0" fmla="*/ 43 w 913"/>
                  <a:gd name="T1" fmla="*/ 144 h 444"/>
                  <a:gd name="T2" fmla="*/ 0 w 913"/>
                  <a:gd name="T3" fmla="*/ 0 h 444"/>
                  <a:gd name="T4" fmla="*/ 913 w 913"/>
                  <a:gd name="T5" fmla="*/ 379 h 444"/>
                  <a:gd name="T6" fmla="*/ 783 w 913"/>
                  <a:gd name="T7" fmla="*/ 444 h 444"/>
                  <a:gd name="T8" fmla="*/ 43 w 913"/>
                  <a:gd name="T9" fmla="*/ 144 h 444"/>
                </a:gdLst>
                <a:ahLst/>
                <a:cxnLst>
                  <a:cxn ang="0">
                    <a:pos x="T0" y="T1"/>
                  </a:cxn>
                  <a:cxn ang="0">
                    <a:pos x="T2" y="T3"/>
                  </a:cxn>
                  <a:cxn ang="0">
                    <a:pos x="T4" y="T5"/>
                  </a:cxn>
                  <a:cxn ang="0">
                    <a:pos x="T6" y="T7"/>
                  </a:cxn>
                  <a:cxn ang="0">
                    <a:pos x="T8" y="T9"/>
                  </a:cxn>
                </a:cxnLst>
                <a:rect l="0" t="0" r="r" b="b"/>
                <a:pathLst>
                  <a:path w="913" h="444">
                    <a:moveTo>
                      <a:pt x="43" y="144"/>
                    </a:moveTo>
                    <a:lnTo>
                      <a:pt x="0" y="0"/>
                    </a:lnTo>
                    <a:cubicBezTo>
                      <a:pt x="116" y="12"/>
                      <a:pt x="515" y="1"/>
                      <a:pt x="913" y="379"/>
                    </a:cubicBezTo>
                    <a:lnTo>
                      <a:pt x="783" y="444"/>
                    </a:lnTo>
                    <a:cubicBezTo>
                      <a:pt x="492" y="148"/>
                      <a:pt x="43" y="144"/>
                      <a:pt x="43" y="14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605" name="Freeform 45"/>
              <p:cNvSpPr>
                <a:spLocks/>
              </p:cNvSpPr>
              <p:nvPr userDrawn="1"/>
            </p:nvSpPr>
            <p:spPr bwMode="gray">
              <a:xfrm>
                <a:off x="618" y="2957"/>
                <a:ext cx="911" cy="415"/>
              </a:xfrm>
              <a:custGeom>
                <a:avLst/>
                <a:gdLst>
                  <a:gd name="T0" fmla="*/ 863 w 911"/>
                  <a:gd name="T1" fmla="*/ 274 h 415"/>
                  <a:gd name="T2" fmla="*/ 911 w 911"/>
                  <a:gd name="T3" fmla="*/ 415 h 415"/>
                  <a:gd name="T4" fmla="*/ 0 w 911"/>
                  <a:gd name="T5" fmla="*/ 60 h 415"/>
                  <a:gd name="T6" fmla="*/ 140 w 911"/>
                  <a:gd name="T7" fmla="*/ 0 h 415"/>
                  <a:gd name="T8" fmla="*/ 863 w 911"/>
                  <a:gd name="T9" fmla="*/ 274 h 415"/>
                </a:gdLst>
                <a:ahLst/>
                <a:cxnLst>
                  <a:cxn ang="0">
                    <a:pos x="T0" y="T1"/>
                  </a:cxn>
                  <a:cxn ang="0">
                    <a:pos x="T2" y="T3"/>
                  </a:cxn>
                  <a:cxn ang="0">
                    <a:pos x="T4" y="T5"/>
                  </a:cxn>
                  <a:cxn ang="0">
                    <a:pos x="T6" y="T7"/>
                  </a:cxn>
                  <a:cxn ang="0">
                    <a:pos x="T8" y="T9"/>
                  </a:cxn>
                </a:cxnLst>
                <a:rect l="0" t="0" r="r" b="b"/>
                <a:pathLst>
                  <a:path w="911" h="415">
                    <a:moveTo>
                      <a:pt x="863" y="274"/>
                    </a:moveTo>
                    <a:lnTo>
                      <a:pt x="911" y="415"/>
                    </a:lnTo>
                    <a:cubicBezTo>
                      <a:pt x="312" y="405"/>
                      <a:pt x="75" y="111"/>
                      <a:pt x="0" y="60"/>
                    </a:cubicBezTo>
                    <a:cubicBezTo>
                      <a:pt x="70" y="32"/>
                      <a:pt x="140" y="0"/>
                      <a:pt x="140" y="0"/>
                    </a:cubicBezTo>
                    <a:cubicBezTo>
                      <a:pt x="447" y="280"/>
                      <a:pt x="863" y="274"/>
                      <a:pt x="863" y="27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66632" name="AutoShape 72"/>
          <p:cNvSpPr>
            <a:spLocks noChangeArrowheads="1"/>
          </p:cNvSpPr>
          <p:nvPr/>
        </p:nvSpPr>
        <p:spPr bwMode="gray">
          <a:xfrm rot="4443328">
            <a:off x="2739761" y="181241"/>
            <a:ext cx="3230563" cy="4303183"/>
          </a:xfrm>
          <a:custGeom>
            <a:avLst/>
            <a:gdLst>
              <a:gd name="G0" fmla="+- 10431 0 0"/>
              <a:gd name="G1" fmla="+- 9497610 0 0"/>
              <a:gd name="G2" fmla="+- 0 0 9497610"/>
              <a:gd name="T0" fmla="*/ 0 256 1"/>
              <a:gd name="T1" fmla="*/ 180 256 1"/>
              <a:gd name="G3" fmla="+- 9497610 T0 T1"/>
              <a:gd name="T2" fmla="*/ 0 256 1"/>
              <a:gd name="T3" fmla="*/ 90 256 1"/>
              <a:gd name="G4" fmla="+- 9497610 T2 T3"/>
              <a:gd name="G5" fmla="*/ G4 2 1"/>
              <a:gd name="T4" fmla="*/ 90 256 1"/>
              <a:gd name="T5" fmla="*/ 0 256 1"/>
              <a:gd name="G6" fmla="+- 9497610 T4 T5"/>
              <a:gd name="G7" fmla="*/ G6 2 1"/>
              <a:gd name="G8" fmla="abs 949761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31"/>
              <a:gd name="G18" fmla="*/ 10431 1 2"/>
              <a:gd name="G19" fmla="+- G18 5400 0"/>
              <a:gd name="G20" fmla="cos G19 9497610"/>
              <a:gd name="G21" fmla="sin G19 9497610"/>
              <a:gd name="G22" fmla="+- G20 10800 0"/>
              <a:gd name="G23" fmla="+- G21 10800 0"/>
              <a:gd name="G24" fmla="+- 10800 0 G20"/>
              <a:gd name="G25" fmla="+- 10431 10800 0"/>
              <a:gd name="G26" fmla="?: G9 G17 G25"/>
              <a:gd name="G27" fmla="?: G9 0 21600"/>
              <a:gd name="G28" fmla="cos 10800 9497610"/>
              <a:gd name="G29" fmla="sin 10800 9497610"/>
              <a:gd name="G30" fmla="sin 10431 9497610"/>
              <a:gd name="G31" fmla="+- G28 10800 0"/>
              <a:gd name="G32" fmla="+- G29 10800 0"/>
              <a:gd name="G33" fmla="+- G30 10800 0"/>
              <a:gd name="G34" fmla="?: G4 0 G31"/>
              <a:gd name="G35" fmla="?: 9497610 G34 0"/>
              <a:gd name="G36" fmla="?: G6 G35 G31"/>
              <a:gd name="G37" fmla="+- 21600 0 G36"/>
              <a:gd name="G38" fmla="?: G4 0 G33"/>
              <a:gd name="G39" fmla="?: 9497610 G38 G32"/>
              <a:gd name="G40" fmla="?: G6 G39 0"/>
              <a:gd name="G41" fmla="?: G4 G32 21600"/>
              <a:gd name="G42" fmla="?: G6 G41 G33"/>
              <a:gd name="T12" fmla="*/ 10800 w 21600"/>
              <a:gd name="T13" fmla="*/ 0 h 21600"/>
              <a:gd name="T14" fmla="*/ 2112 w 21600"/>
              <a:gd name="T15" fmla="*/ 16900 h 21600"/>
              <a:gd name="T16" fmla="*/ 10800 w 21600"/>
              <a:gd name="T17" fmla="*/ 369 h 21600"/>
              <a:gd name="T18" fmla="*/ 19488 w 21600"/>
              <a:gd name="T19" fmla="*/ 169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263" y="16794"/>
                </a:moveTo>
                <a:cubicBezTo>
                  <a:pt x="1030" y="15038"/>
                  <a:pt x="369" y="12945"/>
                  <a:pt x="369" y="10800"/>
                </a:cubicBezTo>
                <a:cubicBezTo>
                  <a:pt x="369" y="5039"/>
                  <a:pt x="5039" y="369"/>
                  <a:pt x="10800" y="369"/>
                </a:cubicBezTo>
                <a:cubicBezTo>
                  <a:pt x="16560" y="369"/>
                  <a:pt x="21231" y="5039"/>
                  <a:pt x="21231" y="10800"/>
                </a:cubicBezTo>
                <a:cubicBezTo>
                  <a:pt x="21230" y="12945"/>
                  <a:pt x="20569" y="15038"/>
                  <a:pt x="19336" y="16794"/>
                </a:cubicBezTo>
                <a:lnTo>
                  <a:pt x="19638" y="17006"/>
                </a:lnTo>
                <a:cubicBezTo>
                  <a:pt x="20915" y="15188"/>
                  <a:pt x="21600" y="13021"/>
                  <a:pt x="21600" y="10800"/>
                </a:cubicBezTo>
                <a:cubicBezTo>
                  <a:pt x="21600" y="4835"/>
                  <a:pt x="16764" y="0"/>
                  <a:pt x="10800" y="0"/>
                </a:cubicBezTo>
                <a:cubicBezTo>
                  <a:pt x="4835" y="0"/>
                  <a:pt x="0" y="4835"/>
                  <a:pt x="0" y="10800"/>
                </a:cubicBezTo>
                <a:cubicBezTo>
                  <a:pt x="-1" y="13021"/>
                  <a:pt x="684" y="15188"/>
                  <a:pt x="1961" y="17006"/>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633" name="AutoShape 73"/>
          <p:cNvSpPr>
            <a:spLocks noChangeArrowheads="1"/>
          </p:cNvSpPr>
          <p:nvPr/>
        </p:nvSpPr>
        <p:spPr bwMode="gray">
          <a:xfrm rot="-5725018">
            <a:off x="3067315" y="924719"/>
            <a:ext cx="2376488" cy="3168651"/>
          </a:xfrm>
          <a:custGeom>
            <a:avLst/>
            <a:gdLst>
              <a:gd name="G0" fmla="+- 10162 0 0"/>
              <a:gd name="G1" fmla="+- -7442309 0 0"/>
              <a:gd name="G2" fmla="+- 0 0 -7442309"/>
              <a:gd name="T0" fmla="*/ 0 256 1"/>
              <a:gd name="T1" fmla="*/ 180 256 1"/>
              <a:gd name="G3" fmla="+- -7442309 T0 T1"/>
              <a:gd name="T2" fmla="*/ 0 256 1"/>
              <a:gd name="T3" fmla="*/ 90 256 1"/>
              <a:gd name="G4" fmla="+- -7442309 T2 T3"/>
              <a:gd name="G5" fmla="*/ G4 2 1"/>
              <a:gd name="T4" fmla="*/ 90 256 1"/>
              <a:gd name="T5" fmla="*/ 0 256 1"/>
              <a:gd name="G6" fmla="+- -7442309 T4 T5"/>
              <a:gd name="G7" fmla="*/ G6 2 1"/>
              <a:gd name="G8" fmla="abs -744230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62"/>
              <a:gd name="G18" fmla="*/ 10162 1 2"/>
              <a:gd name="G19" fmla="+- G18 5400 0"/>
              <a:gd name="G20" fmla="cos G19 -7442309"/>
              <a:gd name="G21" fmla="sin G19 -7442309"/>
              <a:gd name="G22" fmla="+- G20 10800 0"/>
              <a:gd name="G23" fmla="+- G21 10800 0"/>
              <a:gd name="G24" fmla="+- 10800 0 G20"/>
              <a:gd name="G25" fmla="+- 10162 10800 0"/>
              <a:gd name="G26" fmla="?: G9 G17 G25"/>
              <a:gd name="G27" fmla="?: G9 0 21600"/>
              <a:gd name="G28" fmla="cos 10800 -7442309"/>
              <a:gd name="G29" fmla="sin 10800 -7442309"/>
              <a:gd name="G30" fmla="sin 10162 -7442309"/>
              <a:gd name="G31" fmla="+- G28 10800 0"/>
              <a:gd name="G32" fmla="+- G29 10800 0"/>
              <a:gd name="G33" fmla="+- G30 10800 0"/>
              <a:gd name="G34" fmla="?: G4 0 G31"/>
              <a:gd name="G35" fmla="?: -7442309 G34 0"/>
              <a:gd name="G36" fmla="?: G6 G35 G31"/>
              <a:gd name="G37" fmla="+- 21600 0 G36"/>
              <a:gd name="G38" fmla="?: G4 0 G33"/>
              <a:gd name="G39" fmla="?: -7442309 G38 G32"/>
              <a:gd name="G40" fmla="?: G6 G39 0"/>
              <a:gd name="G41" fmla="?: G4 G32 21600"/>
              <a:gd name="G42" fmla="?: G6 G41 G33"/>
              <a:gd name="T12" fmla="*/ 10800 w 21600"/>
              <a:gd name="T13" fmla="*/ 0 h 21600"/>
              <a:gd name="T14" fmla="*/ 6610 w 21600"/>
              <a:gd name="T15" fmla="*/ 1192 h 21600"/>
              <a:gd name="T16" fmla="*/ 10800 w 21600"/>
              <a:gd name="T17" fmla="*/ 638 h 21600"/>
              <a:gd name="T18" fmla="*/ 14990 w 21600"/>
              <a:gd name="T19" fmla="*/ 11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738" y="1485"/>
                </a:moveTo>
                <a:cubicBezTo>
                  <a:pt x="8019" y="926"/>
                  <a:pt x="9402" y="637"/>
                  <a:pt x="10800" y="637"/>
                </a:cubicBezTo>
                <a:cubicBezTo>
                  <a:pt x="12197" y="637"/>
                  <a:pt x="13580" y="926"/>
                  <a:pt x="14861" y="1485"/>
                </a:cubicBezTo>
                <a:lnTo>
                  <a:pt x="15116" y="900"/>
                </a:lnTo>
                <a:cubicBezTo>
                  <a:pt x="13755" y="306"/>
                  <a:pt x="12285" y="0"/>
                  <a:pt x="10799" y="0"/>
                </a:cubicBezTo>
                <a:cubicBezTo>
                  <a:pt x="9314" y="0"/>
                  <a:pt x="7844" y="306"/>
                  <a:pt x="6483" y="900"/>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idx="1"/>
          </p:nvPr>
        </p:nvSpPr>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CBCFEEF9-BCD2-0A4C-A7CC-AE57D5EB48C2}"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23C5BF9A-1568-FC4E-9403-D984561651BB}"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979666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vi-VN"/>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vi-VN"/>
              <a:t>Click to edit Master text styles</a:t>
            </a:r>
          </a:p>
        </p:txBody>
      </p:sp>
      <p:sp>
        <p:nvSpPr>
          <p:cNvPr id="4" name="Slide Number Placeholder 3"/>
          <p:cNvSpPr>
            <a:spLocks noGrp="1"/>
          </p:cNvSpPr>
          <p:nvPr>
            <p:ph type="sldNum" sz="quarter" idx="10"/>
          </p:nvPr>
        </p:nvSpPr>
        <p:spPr/>
        <p:txBody>
          <a:bodyPr/>
          <a:lstStyle>
            <a:lvl1pPr>
              <a:defRPr/>
            </a:lvl1pPr>
          </a:lstStyle>
          <a:p>
            <a:fld id="{DDE1D966-CA6B-494F-B61A-45F257AB160E}"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9C1C019A-E8BF-A149-97B0-BD917E2E029D}"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29141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vi-VN"/>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a:t>Click to edit Master text styles</a:t>
            </a:r>
          </a:p>
        </p:txBody>
      </p:sp>
      <p:sp>
        <p:nvSpPr>
          <p:cNvPr id="4" name="Rectangle 97"/>
          <p:cNvSpPr>
            <a:spLocks noGrp="1" noChangeArrowheads="1"/>
          </p:cNvSpPr>
          <p:nvPr>
            <p:ph type="sldNum" sz="quarter" idx="10"/>
          </p:nvPr>
        </p:nvSpPr>
        <p:spPr>
          <a:ln/>
        </p:spPr>
        <p:txBody>
          <a:bodyPr/>
          <a:lstStyle>
            <a:lvl1pPr>
              <a:defRPr/>
            </a:lvl1pPr>
          </a:lstStyle>
          <a:p>
            <a:fld id="{30B493BD-1472-E345-860E-0BC3F482838E}" type="slidenum">
              <a:rPr lang="en-US" altLang="en-US"/>
              <a:pPr/>
              <a:t>‹#›</a:t>
            </a:fld>
            <a:endParaRPr lang="en-US" altLang="en-US"/>
          </a:p>
        </p:txBody>
      </p:sp>
      <p:sp>
        <p:nvSpPr>
          <p:cNvPr id="5" name="Rectangle 102"/>
          <p:cNvSpPr>
            <a:spLocks noGrp="1" noChangeArrowheads="1"/>
          </p:cNvSpPr>
          <p:nvPr>
            <p:ph type="dt" sz="half" idx="11"/>
          </p:nvPr>
        </p:nvSpPr>
        <p:spPr>
          <a:ln/>
        </p:spPr>
        <p:txBody>
          <a:bodyPr/>
          <a:lstStyle>
            <a:lvl1pPr>
              <a:defRPr/>
            </a:lvl1pPr>
          </a:lstStyle>
          <a:p>
            <a:fld id="{C3C345E9-CFEF-DB41-BFB6-31D060C2AEF1}" type="datetimeFigureOut">
              <a:rPr lang="en-US" altLang="en-US"/>
              <a:pPr/>
              <a:t>10/19/2017</a:t>
            </a:fld>
            <a:endParaRPr lang="en-US" altLang="en-US"/>
          </a:p>
        </p:txBody>
      </p:sp>
      <p:sp>
        <p:nvSpPr>
          <p:cNvPr id="6"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5525088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sz="half" idx="1"/>
          </p:nvPr>
        </p:nvSpPr>
        <p:spPr>
          <a:xfrm>
            <a:off x="615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6203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Slide Number Placeholder 4"/>
          <p:cNvSpPr>
            <a:spLocks noGrp="1"/>
          </p:cNvSpPr>
          <p:nvPr>
            <p:ph type="sldNum" sz="quarter" idx="10"/>
          </p:nvPr>
        </p:nvSpPr>
        <p:spPr/>
        <p:txBody>
          <a:bodyPr/>
          <a:lstStyle>
            <a:lvl1pPr>
              <a:defRPr/>
            </a:lvl1pPr>
          </a:lstStyle>
          <a:p>
            <a:fld id="{07736C0D-1F3A-0441-89A5-A4385C118EBB}"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E179CB8C-5F6C-B84A-8886-0E7E8DBBAE46}"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378098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vi-VN"/>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7" name="Slide Number Placeholder 6"/>
          <p:cNvSpPr>
            <a:spLocks noGrp="1"/>
          </p:cNvSpPr>
          <p:nvPr>
            <p:ph type="sldNum" sz="quarter" idx="10"/>
          </p:nvPr>
        </p:nvSpPr>
        <p:spPr/>
        <p:txBody>
          <a:bodyPr/>
          <a:lstStyle>
            <a:lvl1pPr>
              <a:defRPr/>
            </a:lvl1pPr>
          </a:lstStyle>
          <a:p>
            <a:fld id="{6A6B61D7-8F8C-844C-A410-5452F12D9F30}" type="slidenum">
              <a:rPr lang="en-US" altLang="en-US"/>
              <a:pPr/>
              <a:t>‹#›</a:t>
            </a:fld>
            <a:endParaRPr lang="en-US" altLang="en-US"/>
          </a:p>
        </p:txBody>
      </p:sp>
      <p:sp>
        <p:nvSpPr>
          <p:cNvPr id="8" name="Date Placeholder 7"/>
          <p:cNvSpPr>
            <a:spLocks noGrp="1"/>
          </p:cNvSpPr>
          <p:nvPr>
            <p:ph type="dt" sz="half" idx="11"/>
          </p:nvPr>
        </p:nvSpPr>
        <p:spPr/>
        <p:txBody>
          <a:bodyPr/>
          <a:lstStyle>
            <a:lvl1pPr>
              <a:defRPr/>
            </a:lvl1pPr>
          </a:lstStyle>
          <a:p>
            <a:fld id="{A5F5EC71-7512-7144-AD18-0899F795CC82}" type="datetimeFigureOut">
              <a:rPr lang="en-US" altLang="en-US"/>
              <a:pPr/>
              <a:t>10/19/2017</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1833321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2F643AF3-2AAF-374D-90D3-F8882EEEF958}" type="slidenum">
              <a:rPr lang="en-US" altLang="en-US"/>
              <a:pPr/>
              <a:t>‹#›</a:t>
            </a:fld>
            <a:endParaRPr lang="en-US" altLang="en-US"/>
          </a:p>
        </p:txBody>
      </p:sp>
      <p:sp>
        <p:nvSpPr>
          <p:cNvPr id="4" name="Date Placeholder 3"/>
          <p:cNvSpPr>
            <a:spLocks noGrp="1"/>
          </p:cNvSpPr>
          <p:nvPr>
            <p:ph type="dt" sz="half" idx="11"/>
          </p:nvPr>
        </p:nvSpPr>
        <p:spPr/>
        <p:txBody>
          <a:bodyPr/>
          <a:lstStyle>
            <a:lvl1pPr>
              <a:defRPr/>
            </a:lvl1pPr>
          </a:lstStyle>
          <a:p>
            <a:fld id="{D85D43E2-DC17-A443-85B2-75B82CD3DB2E}" type="datetimeFigureOut">
              <a:rPr lang="en-US" altLang="en-US"/>
              <a:pPr/>
              <a:t>10/19/2017</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168019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32AE909-013C-3B4E-988C-67837FB2B2A8}" type="slidenum">
              <a:rPr lang="en-US" altLang="en-US"/>
              <a:pPr/>
              <a:t>‹#›</a:t>
            </a:fld>
            <a:endParaRPr lang="en-US" altLang="en-US"/>
          </a:p>
        </p:txBody>
      </p:sp>
      <p:sp>
        <p:nvSpPr>
          <p:cNvPr id="3" name="Date Placeholder 2"/>
          <p:cNvSpPr>
            <a:spLocks noGrp="1"/>
          </p:cNvSpPr>
          <p:nvPr>
            <p:ph type="dt" sz="half" idx="11"/>
          </p:nvPr>
        </p:nvSpPr>
        <p:spPr/>
        <p:txBody>
          <a:bodyPr/>
          <a:lstStyle>
            <a:lvl1pPr>
              <a:defRPr/>
            </a:lvl1pPr>
          </a:lstStyle>
          <a:p>
            <a:fld id="{CB3C7287-CF7D-FC47-921F-6FD6A4EE1BD5}" type="datetimeFigureOut">
              <a:rPr lang="en-US" altLang="en-US"/>
              <a:pPr/>
              <a:t>10/19/2017</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8515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E7B93D44-685F-C148-B559-9D401ED7E8D4}"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D0D07118-E854-FE41-B887-BB3F685D7494}"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9309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DB45B24F-F6A3-4E4C-B8BD-49DDA2A57F5D}"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3EDCDB60-62E6-CE4D-A5D0-DB35A9B31AFF}"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044634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7CAE9557-41A7-6143-995A-F6BAF42595D1}"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4F7CD9F1-A2E1-6F4F-89F0-FECE2101AC7D}"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8246080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5551" y="241301"/>
            <a:ext cx="2743200" cy="6138863"/>
          </a:xfrm>
        </p:spPr>
        <p:txBody>
          <a:bodyPr vert="eaVert"/>
          <a:lstStyle/>
          <a:p>
            <a:r>
              <a:rPr lang="vi-VN"/>
              <a:t>Click to edit Master title style</a:t>
            </a:r>
            <a:endParaRPr lang="en-US"/>
          </a:p>
        </p:txBody>
      </p:sp>
      <p:sp>
        <p:nvSpPr>
          <p:cNvPr id="3" name="Vertical Text Placeholder 2"/>
          <p:cNvSpPr>
            <a:spLocks noGrp="1"/>
          </p:cNvSpPr>
          <p:nvPr>
            <p:ph type="body" orient="vert" idx="1"/>
          </p:nvPr>
        </p:nvSpPr>
        <p:spPr>
          <a:xfrm>
            <a:off x="615951" y="241301"/>
            <a:ext cx="8026400" cy="6138863"/>
          </a:xfrm>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67BC22E5-94E2-E642-B3D3-BE889B818B0E}"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34DB53B6-F5C4-CB4D-8932-A4076FAC22B6}"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208995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52651" y="241300"/>
            <a:ext cx="9385300" cy="1143000"/>
          </a:xfrm>
        </p:spPr>
        <p:txBody>
          <a:bodyPr/>
          <a:lstStyle/>
          <a:p>
            <a:r>
              <a:rPr lang="vi-VN"/>
              <a:t>Click to edit Master title style</a:t>
            </a:r>
            <a:endParaRPr lang="en-US"/>
          </a:p>
        </p:txBody>
      </p:sp>
      <p:sp>
        <p:nvSpPr>
          <p:cNvPr id="3" name="Chart Placeholder 2"/>
          <p:cNvSpPr>
            <a:spLocks noGrp="1"/>
          </p:cNvSpPr>
          <p:nvPr>
            <p:ph type="chart" idx="1"/>
          </p:nvPr>
        </p:nvSpPr>
        <p:spPr>
          <a:xfrm>
            <a:off x="615951" y="1624013"/>
            <a:ext cx="10972800" cy="4756150"/>
          </a:xfrm>
        </p:spPr>
        <p:txBody>
          <a:bodyPr/>
          <a:lstStyle/>
          <a:p>
            <a:endParaRPr lang="en-US"/>
          </a:p>
        </p:txBody>
      </p:sp>
      <p:sp>
        <p:nvSpPr>
          <p:cNvPr id="4" name="Slide Number Placeholder 3"/>
          <p:cNvSpPr>
            <a:spLocks noGrp="1"/>
          </p:cNvSpPr>
          <p:nvPr>
            <p:ph type="sldNum" sz="quarter" idx="10"/>
          </p:nvPr>
        </p:nvSpPr>
        <p:spPr>
          <a:xfrm>
            <a:off x="8737600" y="6424613"/>
            <a:ext cx="2844800" cy="228600"/>
          </a:xfrm>
        </p:spPr>
        <p:txBody>
          <a:bodyPr/>
          <a:lstStyle>
            <a:lvl1pPr>
              <a:defRPr/>
            </a:lvl1pPr>
          </a:lstStyle>
          <a:p>
            <a:fld id="{8489ACB2-2EBA-094B-A1BA-26D1F44A89F5}" type="slidenum">
              <a:rPr lang="en-US" altLang="en-US"/>
              <a:pPr/>
              <a:t>‹#›</a:t>
            </a:fld>
            <a:endParaRPr lang="en-US" altLang="en-US"/>
          </a:p>
        </p:txBody>
      </p:sp>
      <p:sp>
        <p:nvSpPr>
          <p:cNvPr id="5" name="Date Placeholder 4"/>
          <p:cNvSpPr>
            <a:spLocks noGrp="1"/>
          </p:cNvSpPr>
          <p:nvPr>
            <p:ph type="dt" sz="half" idx="11"/>
          </p:nvPr>
        </p:nvSpPr>
        <p:spPr>
          <a:xfrm>
            <a:off x="609600" y="6424613"/>
            <a:ext cx="2844800" cy="228600"/>
          </a:xfrm>
        </p:spPr>
        <p:txBody>
          <a:bodyPr/>
          <a:lstStyle>
            <a:lvl1pPr>
              <a:defRPr/>
            </a:lvl1pPr>
          </a:lstStyle>
          <a:p>
            <a:fld id="{7BC33E86-1486-EE4C-95E1-54B087FBFA35}" type="datetimeFigureOut">
              <a:rPr lang="en-US" altLang="en-US"/>
              <a:pPr/>
              <a:t>10/19/2017</a:t>
            </a:fld>
            <a:endParaRPr lang="en-US" altLang="en-US"/>
          </a:p>
        </p:txBody>
      </p:sp>
      <p:sp>
        <p:nvSpPr>
          <p:cNvPr id="6" name="Footer Placeholder 5"/>
          <p:cNvSpPr>
            <a:spLocks noGrp="1"/>
          </p:cNvSpPr>
          <p:nvPr>
            <p:ph type="ftr" sz="quarter" idx="12"/>
          </p:nvPr>
        </p:nvSpPr>
        <p:spPr>
          <a:xfrm>
            <a:off x="4165600" y="6424613"/>
            <a:ext cx="3860800" cy="228600"/>
          </a:xfrm>
        </p:spPr>
        <p:txBody>
          <a:bodyPr/>
          <a:lstStyle>
            <a:lvl1pPr>
              <a:defRPr/>
            </a:lvl1pPr>
          </a:lstStyle>
          <a:p>
            <a:endParaRPr lang="en-US" altLang="en-US"/>
          </a:p>
        </p:txBody>
      </p:sp>
    </p:spTree>
    <p:extLst>
      <p:ext uri="{BB962C8B-B14F-4D97-AF65-F5344CB8AC3E}">
        <p14:creationId xmlns:p14="http://schemas.microsoft.com/office/powerpoint/2010/main" val="14729302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7218" name="Rectangle 2"/>
          <p:cNvSpPr>
            <a:spLocks noChangeArrowheads="1"/>
          </p:cNvSpPr>
          <p:nvPr/>
        </p:nvSpPr>
        <p:spPr bwMode="gray">
          <a:xfrm>
            <a:off x="0" y="0"/>
            <a:ext cx="12192000" cy="6858000"/>
          </a:xfrm>
          <a:prstGeom prst="rect">
            <a:avLst/>
          </a:prstGeom>
          <a:gradFill rotWithShape="1">
            <a:gsLst>
              <a:gs pos="0">
                <a:schemeClr val="hlink">
                  <a:alpha val="60001"/>
                </a:schemeClr>
              </a:gs>
              <a:gs pos="100000">
                <a:schemeClr val="hlink">
                  <a:gamma/>
                  <a:tint val="0"/>
                  <a:invGamma/>
                  <a:alpha val="60001"/>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37219" name="Picture 3" descr="worldmap_bg"/>
          <p:cNvPicPr>
            <a:picLocks noChangeAspect="1" noChangeArrowheads="1"/>
          </p:cNvPicPr>
          <p:nvPr/>
        </p:nvPicPr>
        <p:blipFill>
          <a:blip r:embed="rId2">
            <a:lum bright="100000" contrast="-100000"/>
            <a:extLst>
              <a:ext uri="{28A0092B-C50C-407E-A947-70E740481C1C}">
                <a14:useLocalDpi xmlns:a14="http://schemas.microsoft.com/office/drawing/2010/main" val="0"/>
              </a:ext>
            </a:extLst>
          </a:blip>
          <a:srcRect r="8836"/>
          <a:stretch>
            <a:fillRect/>
          </a:stretch>
        </p:blipFill>
        <p:spPr bwMode="auto">
          <a:xfrm>
            <a:off x="514351" y="125414"/>
            <a:ext cx="11114616" cy="4676775"/>
          </a:xfrm>
          <a:prstGeom prst="rect">
            <a:avLst/>
          </a:prstGeom>
          <a:noFill/>
          <a:extLst>
            <a:ext uri="{909E8E84-426E-40DD-AFC4-6F175D3DCCD1}">
              <a14:hiddenFill xmlns:a14="http://schemas.microsoft.com/office/drawing/2010/main">
                <a:solidFill>
                  <a:srgbClr val="FFFFFF"/>
                </a:solidFill>
              </a14:hiddenFill>
            </a:ext>
          </a:extLst>
        </p:spPr>
      </p:pic>
      <p:sp>
        <p:nvSpPr>
          <p:cNvPr id="137220" name="Freeform 4"/>
          <p:cNvSpPr>
            <a:spLocks/>
          </p:cNvSpPr>
          <p:nvPr/>
        </p:nvSpPr>
        <p:spPr bwMode="ltGray">
          <a:xfrm>
            <a:off x="3083984" y="1787525"/>
            <a:ext cx="9093200" cy="3257550"/>
          </a:xfrm>
          <a:custGeom>
            <a:avLst/>
            <a:gdLst>
              <a:gd name="T0" fmla="*/ 4296 w 4296"/>
              <a:gd name="T1" fmla="*/ 576 h 2052"/>
              <a:gd name="T2" fmla="*/ 0 w 4296"/>
              <a:gd name="T3" fmla="*/ 1172 h 2052"/>
              <a:gd name="T4" fmla="*/ 3290 w 4296"/>
              <a:gd name="T5" fmla="*/ 926 h 2052"/>
              <a:gd name="T6" fmla="*/ 4296 w 4296"/>
              <a:gd name="T7" fmla="*/ 0 h 2052"/>
              <a:gd name="T8" fmla="*/ 4296 w 4296"/>
              <a:gd name="T9" fmla="*/ 576 h 2052"/>
            </a:gdLst>
            <a:ahLst/>
            <a:cxnLst>
              <a:cxn ang="0">
                <a:pos x="T0" y="T1"/>
              </a:cxn>
              <a:cxn ang="0">
                <a:pos x="T2" y="T3"/>
              </a:cxn>
              <a:cxn ang="0">
                <a:pos x="T4" y="T5"/>
              </a:cxn>
              <a:cxn ang="0">
                <a:pos x="T6" y="T7"/>
              </a:cxn>
              <a:cxn ang="0">
                <a:pos x="T8" y="T9"/>
              </a:cxn>
            </a:cxnLst>
            <a:rect l="0" t="0" r="r" b="b"/>
            <a:pathLst>
              <a:path w="4296" h="2052">
                <a:moveTo>
                  <a:pt x="4296" y="576"/>
                </a:moveTo>
                <a:cubicBezTo>
                  <a:pt x="3270" y="1661"/>
                  <a:pt x="1125" y="2052"/>
                  <a:pt x="0" y="1172"/>
                </a:cubicBezTo>
                <a:cubicBezTo>
                  <a:pt x="1228" y="2001"/>
                  <a:pt x="3031" y="1085"/>
                  <a:pt x="3290" y="926"/>
                </a:cubicBezTo>
                <a:cubicBezTo>
                  <a:pt x="3549" y="767"/>
                  <a:pt x="4151" y="264"/>
                  <a:pt x="4296" y="0"/>
                </a:cubicBezTo>
                <a:cubicBezTo>
                  <a:pt x="4296" y="288"/>
                  <a:pt x="4296" y="576"/>
                  <a:pt x="4296" y="576"/>
                </a:cubicBezTo>
                <a:close/>
              </a:path>
            </a:pathLst>
          </a:custGeom>
          <a:gradFill rotWithShape="1">
            <a:gsLst>
              <a:gs pos="0">
                <a:schemeClr val="bg1">
                  <a:gamma/>
                  <a:tint val="0"/>
                  <a:invGamma/>
                  <a:alpha val="60001"/>
                </a:schemeClr>
              </a:gs>
              <a:gs pos="100000">
                <a:schemeClr val="bg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21" name="Freeform 5"/>
          <p:cNvSpPr>
            <a:spLocks/>
          </p:cNvSpPr>
          <p:nvPr/>
        </p:nvSpPr>
        <p:spPr bwMode="ltGray">
          <a:xfrm>
            <a:off x="3996267" y="0"/>
            <a:ext cx="7630584" cy="4465638"/>
          </a:xfrm>
          <a:custGeom>
            <a:avLst/>
            <a:gdLst>
              <a:gd name="T0" fmla="*/ 2332 w 2332"/>
              <a:gd name="T1" fmla="*/ 0 h 2325"/>
              <a:gd name="T2" fmla="*/ 0 w 2332"/>
              <a:gd name="T3" fmla="*/ 2084 h 2325"/>
              <a:gd name="T4" fmla="*/ 1894 w 2332"/>
              <a:gd name="T5" fmla="*/ 0 h 2325"/>
              <a:gd name="T6" fmla="*/ 2332 w 2332"/>
              <a:gd name="T7" fmla="*/ 0 h 2325"/>
            </a:gdLst>
            <a:ahLst/>
            <a:cxnLst>
              <a:cxn ang="0">
                <a:pos x="T0" y="T1"/>
              </a:cxn>
              <a:cxn ang="0">
                <a:pos x="T2" y="T3"/>
              </a:cxn>
              <a:cxn ang="0">
                <a:pos x="T4" y="T5"/>
              </a:cxn>
              <a:cxn ang="0">
                <a:pos x="T6" y="T7"/>
              </a:cxn>
            </a:cxnLst>
            <a:rect l="0" t="0" r="r" b="b"/>
            <a:pathLst>
              <a:path w="2332" h="2325">
                <a:moveTo>
                  <a:pt x="2332" y="0"/>
                </a:moveTo>
                <a:cubicBezTo>
                  <a:pt x="1750" y="1974"/>
                  <a:pt x="440" y="2325"/>
                  <a:pt x="0" y="2084"/>
                </a:cubicBezTo>
                <a:cubicBezTo>
                  <a:pt x="379" y="2285"/>
                  <a:pt x="1492" y="2046"/>
                  <a:pt x="1894" y="0"/>
                </a:cubicBezTo>
                <a:lnTo>
                  <a:pt x="2332" y="0"/>
                </a:lnTo>
                <a:close/>
              </a:path>
            </a:pathLst>
          </a:custGeom>
          <a:solidFill>
            <a:srgbClr val="FFFFFF">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22" name="Freeform 6"/>
          <p:cNvSpPr>
            <a:spLocks/>
          </p:cNvSpPr>
          <p:nvPr/>
        </p:nvSpPr>
        <p:spPr bwMode="ltGray">
          <a:xfrm>
            <a:off x="228600" y="1457325"/>
            <a:ext cx="3937000" cy="5391150"/>
          </a:xfrm>
          <a:custGeom>
            <a:avLst/>
            <a:gdLst>
              <a:gd name="T0" fmla="*/ 588 w 1860"/>
              <a:gd name="T1" fmla="*/ 3396 h 3396"/>
              <a:gd name="T2" fmla="*/ 354 w 1860"/>
              <a:gd name="T3" fmla="*/ 1350 h 3396"/>
              <a:gd name="T4" fmla="*/ 1860 w 1860"/>
              <a:gd name="T5" fmla="*/ 0 h 3396"/>
              <a:gd name="T6" fmla="*/ 822 w 1860"/>
              <a:gd name="T7" fmla="*/ 1368 h 3396"/>
              <a:gd name="T8" fmla="*/ 1452 w 1860"/>
              <a:gd name="T9" fmla="*/ 3396 h 3396"/>
              <a:gd name="T10" fmla="*/ 588 w 1860"/>
              <a:gd name="T11" fmla="*/ 3396 h 3396"/>
            </a:gdLst>
            <a:ahLst/>
            <a:cxnLst>
              <a:cxn ang="0">
                <a:pos x="T0" y="T1"/>
              </a:cxn>
              <a:cxn ang="0">
                <a:pos x="T2" y="T3"/>
              </a:cxn>
              <a:cxn ang="0">
                <a:pos x="T4" y="T5"/>
              </a:cxn>
              <a:cxn ang="0">
                <a:pos x="T6" y="T7"/>
              </a:cxn>
              <a:cxn ang="0">
                <a:pos x="T8" y="T9"/>
              </a:cxn>
              <a:cxn ang="0">
                <a:pos x="T10" y="T11"/>
              </a:cxn>
            </a:cxnLst>
            <a:rect l="0" t="0" r="r" b="b"/>
            <a:pathLst>
              <a:path w="1860" h="3396">
                <a:moveTo>
                  <a:pt x="588" y="3396"/>
                </a:moveTo>
                <a:cubicBezTo>
                  <a:pt x="0" y="2568"/>
                  <a:pt x="246" y="1590"/>
                  <a:pt x="354" y="1350"/>
                </a:cubicBezTo>
                <a:cubicBezTo>
                  <a:pt x="462" y="1110"/>
                  <a:pt x="936" y="294"/>
                  <a:pt x="1860" y="0"/>
                </a:cubicBezTo>
                <a:cubicBezTo>
                  <a:pt x="1116" y="210"/>
                  <a:pt x="864" y="1158"/>
                  <a:pt x="822" y="1368"/>
                </a:cubicBezTo>
                <a:cubicBezTo>
                  <a:pt x="780" y="1578"/>
                  <a:pt x="564" y="2544"/>
                  <a:pt x="1452" y="3396"/>
                </a:cubicBezTo>
                <a:lnTo>
                  <a:pt x="588" y="3396"/>
                </a:lnTo>
                <a:close/>
              </a:path>
            </a:pathLst>
          </a:custGeom>
          <a:gradFill rotWithShape="1">
            <a:gsLst>
              <a:gs pos="0">
                <a:schemeClr val="hlink">
                  <a:gamma/>
                  <a:tint val="0"/>
                  <a:invGamma/>
                  <a:alpha val="39999"/>
                </a:schemeClr>
              </a:gs>
              <a:gs pos="100000">
                <a:schemeClr val="hlink">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37223" name="Group 7"/>
          <p:cNvGrpSpPr>
            <a:grpSpLocks/>
          </p:cNvGrpSpPr>
          <p:nvPr/>
        </p:nvGrpSpPr>
        <p:grpSpPr bwMode="auto">
          <a:xfrm rot="43528641">
            <a:off x="2944284" y="6180139"/>
            <a:ext cx="254000" cy="231775"/>
            <a:chOff x="-3017" y="2976"/>
            <a:chExt cx="93" cy="113"/>
          </a:xfrm>
        </p:grpSpPr>
        <p:sp>
          <p:nvSpPr>
            <p:cNvPr id="137224" name="AutoShape 8"/>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225" name="Freeform 9"/>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37226" name="Rectangle 10"/>
          <p:cNvSpPr>
            <a:spLocks noGrp="1" noChangeArrowheads="1"/>
          </p:cNvSpPr>
          <p:nvPr>
            <p:ph type="dt" sz="half" idx="2"/>
          </p:nvPr>
        </p:nvSpPr>
        <p:spPr>
          <a:xfrm>
            <a:off x="609600" y="6492875"/>
            <a:ext cx="2844800" cy="228600"/>
          </a:xfrm>
        </p:spPr>
        <p:txBody>
          <a:bodyPr/>
          <a:lstStyle>
            <a:lvl1pPr>
              <a:defRPr/>
            </a:lvl1pPr>
          </a:lstStyle>
          <a:p>
            <a:fld id="{B259FD63-122C-E140-9D5F-A90195868057}" type="datetimeFigureOut">
              <a:rPr lang="en-US" altLang="en-US"/>
              <a:pPr/>
              <a:t>10/19/2017</a:t>
            </a:fld>
            <a:endParaRPr lang="en-US" altLang="en-US"/>
          </a:p>
        </p:txBody>
      </p:sp>
      <p:sp>
        <p:nvSpPr>
          <p:cNvPr id="137227" name="Rectangle 11"/>
          <p:cNvSpPr>
            <a:spLocks noGrp="1" noChangeArrowheads="1"/>
          </p:cNvSpPr>
          <p:nvPr>
            <p:ph type="ftr" sz="quarter" idx="3"/>
          </p:nvPr>
        </p:nvSpPr>
        <p:spPr>
          <a:xfrm>
            <a:off x="4165600" y="6492875"/>
            <a:ext cx="3860800" cy="228600"/>
          </a:xfrm>
        </p:spPr>
        <p:txBody>
          <a:bodyPr/>
          <a:lstStyle>
            <a:lvl1pPr>
              <a:defRPr/>
            </a:lvl1pPr>
          </a:lstStyle>
          <a:p>
            <a:endParaRPr lang="en-US" altLang="en-US"/>
          </a:p>
        </p:txBody>
      </p:sp>
      <p:sp>
        <p:nvSpPr>
          <p:cNvPr id="137228" name="Rectangle 12"/>
          <p:cNvSpPr>
            <a:spLocks noGrp="1" noChangeArrowheads="1"/>
          </p:cNvSpPr>
          <p:nvPr>
            <p:ph type="sldNum" sz="quarter" idx="4"/>
          </p:nvPr>
        </p:nvSpPr>
        <p:spPr>
          <a:xfrm>
            <a:off x="8737600" y="6492875"/>
            <a:ext cx="2844800" cy="228600"/>
          </a:xfrm>
        </p:spPr>
        <p:txBody>
          <a:bodyPr/>
          <a:lstStyle>
            <a:lvl1pPr>
              <a:defRPr/>
            </a:lvl1pPr>
          </a:lstStyle>
          <a:p>
            <a:fld id="{4BF5221C-9C40-FD4D-840B-6D67DC8589AB}" type="slidenum">
              <a:rPr lang="en-US" altLang="en-US"/>
              <a:pPr/>
              <a:t>‹#›</a:t>
            </a:fld>
            <a:endParaRPr lang="en-US" altLang="en-US"/>
          </a:p>
        </p:txBody>
      </p:sp>
      <p:sp>
        <p:nvSpPr>
          <p:cNvPr id="137229" name="Rectangle 13"/>
          <p:cNvSpPr>
            <a:spLocks noGrp="1" noChangeArrowheads="1"/>
          </p:cNvSpPr>
          <p:nvPr>
            <p:ph type="ctrTitle"/>
          </p:nvPr>
        </p:nvSpPr>
        <p:spPr bwMode="auto">
          <a:xfrm>
            <a:off x="1333500" y="3840164"/>
            <a:ext cx="9525000" cy="1470025"/>
          </a:xfrm>
        </p:spPr>
        <p:txBody>
          <a:bodyPr anchor="t"/>
          <a:lstStyle>
            <a:lvl1pPr>
              <a:defRPr sz="4800"/>
            </a:lvl1pPr>
          </a:lstStyle>
          <a:p>
            <a:pPr lvl="0"/>
            <a:r>
              <a:rPr lang="en-US" altLang="en-US" noProof="0"/>
              <a:t>Click to edit Master title style</a:t>
            </a:r>
          </a:p>
        </p:txBody>
      </p:sp>
      <p:sp>
        <p:nvSpPr>
          <p:cNvPr id="137230" name="Rectangle 14"/>
          <p:cNvSpPr>
            <a:spLocks noGrp="1" noChangeArrowheads="1"/>
          </p:cNvSpPr>
          <p:nvPr>
            <p:ph type="subTitle" idx="1"/>
          </p:nvPr>
        </p:nvSpPr>
        <p:spPr bwMode="black">
          <a:xfrm>
            <a:off x="1333500" y="4735513"/>
            <a:ext cx="9525000" cy="844550"/>
          </a:xfrm>
        </p:spPr>
        <p:txBody>
          <a:bodyPr/>
          <a:lstStyle>
            <a:lvl1pPr marL="0" indent="0" algn="ctr">
              <a:buFontTx/>
              <a:buNone/>
              <a:defRPr sz="2000"/>
            </a:lvl1pPr>
          </a:lstStyle>
          <a:p>
            <a:pPr lvl="0"/>
            <a:r>
              <a:rPr lang="en-US" altLang="en-US" noProof="0"/>
              <a:t>Click to edit Master subtitle style</a:t>
            </a:r>
          </a:p>
        </p:txBody>
      </p:sp>
      <p:sp>
        <p:nvSpPr>
          <p:cNvPr id="137231" name="Rectangle 15"/>
          <p:cNvSpPr>
            <a:spLocks noChangeArrowheads="1"/>
          </p:cNvSpPr>
          <p:nvPr/>
        </p:nvSpPr>
        <p:spPr bwMode="auto">
          <a:xfrm>
            <a:off x="0" y="6791326"/>
            <a:ext cx="12192000" cy="666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sp>
        <p:nvSpPr>
          <p:cNvPr id="137232" name="Freeform 16"/>
          <p:cNvSpPr>
            <a:spLocks/>
          </p:cNvSpPr>
          <p:nvPr/>
        </p:nvSpPr>
        <p:spPr bwMode="ltGray">
          <a:xfrm>
            <a:off x="0" y="1085851"/>
            <a:ext cx="4252384" cy="2098675"/>
          </a:xfrm>
          <a:custGeom>
            <a:avLst/>
            <a:gdLst>
              <a:gd name="T0" fmla="*/ 0 w 2362"/>
              <a:gd name="T1" fmla="*/ 824 h 1322"/>
              <a:gd name="T2" fmla="*/ 2362 w 2362"/>
              <a:gd name="T3" fmla="*/ 264 h 1322"/>
              <a:gd name="T4" fmla="*/ 6 w 2362"/>
              <a:gd name="T5" fmla="*/ 1322 h 1322"/>
              <a:gd name="T6" fmla="*/ 0 w 2362"/>
              <a:gd name="T7" fmla="*/ 824 h 1322"/>
            </a:gdLst>
            <a:ahLst/>
            <a:cxnLst>
              <a:cxn ang="0">
                <a:pos x="T0" y="T1"/>
              </a:cxn>
              <a:cxn ang="0">
                <a:pos x="T2" y="T3"/>
              </a:cxn>
              <a:cxn ang="0">
                <a:pos x="T4" y="T5"/>
              </a:cxn>
              <a:cxn ang="0">
                <a:pos x="T6" y="T7"/>
              </a:cxn>
            </a:cxnLst>
            <a:rect l="0" t="0" r="r" b="b"/>
            <a:pathLst>
              <a:path w="2362" h="1322">
                <a:moveTo>
                  <a:pt x="0" y="824"/>
                </a:moveTo>
                <a:cubicBezTo>
                  <a:pt x="870" y="68"/>
                  <a:pt x="1808" y="0"/>
                  <a:pt x="2362" y="264"/>
                </a:cubicBezTo>
                <a:cubicBezTo>
                  <a:pt x="1884" y="44"/>
                  <a:pt x="744" y="170"/>
                  <a:pt x="6" y="1322"/>
                </a:cubicBezTo>
                <a:lnTo>
                  <a:pt x="0" y="82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33" name="AutoShape 17"/>
          <p:cNvSpPr>
            <a:spLocks noChangeArrowheads="1"/>
          </p:cNvSpPr>
          <p:nvPr/>
        </p:nvSpPr>
        <p:spPr bwMode="gray">
          <a:xfrm rot="3335575">
            <a:off x="3168915" y="848519"/>
            <a:ext cx="2376488" cy="3168651"/>
          </a:xfrm>
          <a:custGeom>
            <a:avLst/>
            <a:gdLst>
              <a:gd name="G0" fmla="+- 10152 0 0"/>
              <a:gd name="G1" fmla="+- -10177105 0 0"/>
              <a:gd name="G2" fmla="+- 0 0 -10177105"/>
              <a:gd name="T0" fmla="*/ 0 256 1"/>
              <a:gd name="T1" fmla="*/ 180 256 1"/>
              <a:gd name="G3" fmla="+- -10177105 T0 T1"/>
              <a:gd name="T2" fmla="*/ 0 256 1"/>
              <a:gd name="T3" fmla="*/ 90 256 1"/>
              <a:gd name="G4" fmla="+- -10177105 T2 T3"/>
              <a:gd name="G5" fmla="*/ G4 2 1"/>
              <a:gd name="T4" fmla="*/ 90 256 1"/>
              <a:gd name="T5" fmla="*/ 0 256 1"/>
              <a:gd name="G6" fmla="+- -10177105 T4 T5"/>
              <a:gd name="G7" fmla="*/ G6 2 1"/>
              <a:gd name="G8" fmla="abs -10177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52"/>
              <a:gd name="G18" fmla="*/ 10152 1 2"/>
              <a:gd name="G19" fmla="+- G18 5400 0"/>
              <a:gd name="G20" fmla="cos G19 -10177105"/>
              <a:gd name="G21" fmla="sin G19 -10177105"/>
              <a:gd name="G22" fmla="+- G20 10800 0"/>
              <a:gd name="G23" fmla="+- G21 10800 0"/>
              <a:gd name="G24" fmla="+- 10800 0 G20"/>
              <a:gd name="G25" fmla="+- 10152 10800 0"/>
              <a:gd name="G26" fmla="?: G9 G17 G25"/>
              <a:gd name="G27" fmla="?: G9 0 21600"/>
              <a:gd name="G28" fmla="cos 10800 -10177105"/>
              <a:gd name="G29" fmla="sin 10800 -10177105"/>
              <a:gd name="G30" fmla="sin 10152 -10177105"/>
              <a:gd name="G31" fmla="+- G28 10800 0"/>
              <a:gd name="G32" fmla="+- G29 10800 0"/>
              <a:gd name="G33" fmla="+- G30 10800 0"/>
              <a:gd name="G34" fmla="?: G4 0 G31"/>
              <a:gd name="G35" fmla="?: -10177105 G34 0"/>
              <a:gd name="G36" fmla="?: G6 G35 G31"/>
              <a:gd name="G37" fmla="+- 21600 0 G36"/>
              <a:gd name="G38" fmla="?: G4 0 G33"/>
              <a:gd name="G39" fmla="?: -10177105 G38 G32"/>
              <a:gd name="G40" fmla="?: G6 G39 0"/>
              <a:gd name="G41" fmla="?: G4 G32 21600"/>
              <a:gd name="G42" fmla="?: G6 G41 G33"/>
              <a:gd name="T12" fmla="*/ 10800 w 21600"/>
              <a:gd name="T13" fmla="*/ 0 h 21600"/>
              <a:gd name="T14" fmla="*/ 1283 w 21600"/>
              <a:gd name="T15" fmla="*/ 6420 h 21600"/>
              <a:gd name="T16" fmla="*/ 10800 w 21600"/>
              <a:gd name="T17" fmla="*/ 648 h 21600"/>
              <a:gd name="T18" fmla="*/ 20317 w 21600"/>
              <a:gd name="T19" fmla="*/ 642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577" y="6556"/>
                </a:moveTo>
                <a:cubicBezTo>
                  <a:pt x="3234" y="2955"/>
                  <a:pt x="6836" y="647"/>
                  <a:pt x="10800" y="647"/>
                </a:cubicBezTo>
                <a:cubicBezTo>
                  <a:pt x="14763" y="647"/>
                  <a:pt x="18365" y="2955"/>
                  <a:pt x="20022" y="6556"/>
                </a:cubicBezTo>
                <a:lnTo>
                  <a:pt x="20611" y="6285"/>
                </a:lnTo>
                <a:cubicBezTo>
                  <a:pt x="18848" y="2454"/>
                  <a:pt x="15017" y="0"/>
                  <a:pt x="10799" y="0"/>
                </a:cubicBezTo>
                <a:cubicBezTo>
                  <a:pt x="6582" y="0"/>
                  <a:pt x="2751" y="2454"/>
                  <a:pt x="988" y="6285"/>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7234" name="Group 18"/>
          <p:cNvGrpSpPr>
            <a:grpSpLocks/>
          </p:cNvGrpSpPr>
          <p:nvPr/>
        </p:nvGrpSpPr>
        <p:grpSpPr bwMode="auto">
          <a:xfrm>
            <a:off x="3014133" y="1470025"/>
            <a:ext cx="2565400" cy="1943100"/>
            <a:chOff x="1951" y="414"/>
            <a:chExt cx="1861" cy="1880"/>
          </a:xfrm>
        </p:grpSpPr>
        <p:sp>
          <p:nvSpPr>
            <p:cNvPr id="137235" name="Oval 19"/>
            <p:cNvSpPr>
              <a:spLocks noChangeArrowheads="1"/>
            </p:cNvSpPr>
            <p:nvPr userDrawn="1"/>
          </p:nvSpPr>
          <p:spPr bwMode="gray">
            <a:xfrm>
              <a:off x="1951" y="419"/>
              <a:ext cx="1861" cy="1875"/>
            </a:xfrm>
            <a:prstGeom prst="ellipse">
              <a:avLst/>
            </a:prstGeom>
            <a:gradFill rotWithShape="1">
              <a:gsLst>
                <a:gs pos="0">
                  <a:schemeClr val="hlink">
                    <a:gamma/>
                    <a:tint val="37255"/>
                    <a:invGamma/>
                  </a:schemeClr>
                </a:gs>
                <a:gs pos="100000">
                  <a:schemeClr val="hlink">
                    <a:alpha val="70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7236" name="Group 20"/>
            <p:cNvGrpSpPr>
              <a:grpSpLocks/>
            </p:cNvGrpSpPr>
            <p:nvPr userDrawn="1"/>
          </p:nvGrpSpPr>
          <p:grpSpPr bwMode="auto">
            <a:xfrm>
              <a:off x="2014" y="564"/>
              <a:ext cx="1726" cy="1542"/>
              <a:chOff x="219" y="854"/>
              <a:chExt cx="2540" cy="2268"/>
            </a:xfrm>
          </p:grpSpPr>
          <p:sp>
            <p:nvSpPr>
              <p:cNvPr id="137237" name="Oval 21"/>
              <p:cNvSpPr>
                <a:spLocks noChangeArrowheads="1"/>
              </p:cNvSpPr>
              <p:nvPr userDrawn="1"/>
            </p:nvSpPr>
            <p:spPr bwMode="gray">
              <a:xfrm>
                <a:off x="431" y="869"/>
                <a:ext cx="2223" cy="2253"/>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238" name="Freeform 22"/>
              <p:cNvSpPr>
                <a:spLocks/>
              </p:cNvSpPr>
              <p:nvPr userDrawn="1"/>
            </p:nvSpPr>
            <p:spPr bwMode="gray">
              <a:xfrm>
                <a:off x="581" y="917"/>
                <a:ext cx="686" cy="52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39" name="Freeform 23"/>
              <p:cNvSpPr>
                <a:spLocks/>
              </p:cNvSpPr>
              <p:nvPr userDrawn="1"/>
            </p:nvSpPr>
            <p:spPr bwMode="gray">
              <a:xfrm>
                <a:off x="219" y="941"/>
                <a:ext cx="1040" cy="1540"/>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0" name="Freeform 24"/>
              <p:cNvSpPr>
                <a:spLocks/>
              </p:cNvSpPr>
              <p:nvPr userDrawn="1"/>
            </p:nvSpPr>
            <p:spPr bwMode="gray">
              <a:xfrm>
                <a:off x="340" y="956"/>
                <a:ext cx="932" cy="2000"/>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1" name="Freeform 25"/>
              <p:cNvSpPr>
                <a:spLocks/>
              </p:cNvSpPr>
              <p:nvPr userDrawn="1"/>
            </p:nvSpPr>
            <p:spPr bwMode="gray">
              <a:xfrm>
                <a:off x="526" y="973"/>
                <a:ext cx="771" cy="2080"/>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2" name="Freeform 26"/>
              <p:cNvSpPr>
                <a:spLocks/>
              </p:cNvSpPr>
              <p:nvPr userDrawn="1"/>
            </p:nvSpPr>
            <p:spPr bwMode="gray">
              <a:xfrm>
                <a:off x="663" y="993"/>
                <a:ext cx="672" cy="210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3" name="Freeform 27"/>
              <p:cNvSpPr>
                <a:spLocks/>
              </p:cNvSpPr>
              <p:nvPr userDrawn="1"/>
            </p:nvSpPr>
            <p:spPr bwMode="gray">
              <a:xfrm>
                <a:off x="1140" y="991"/>
                <a:ext cx="307" cy="2126"/>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4" name="Freeform 28"/>
              <p:cNvSpPr>
                <a:spLocks/>
              </p:cNvSpPr>
              <p:nvPr userDrawn="1"/>
            </p:nvSpPr>
            <p:spPr bwMode="gray">
              <a:xfrm>
                <a:off x="1465" y="1009"/>
                <a:ext cx="172" cy="2110"/>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5" name="Freeform 29"/>
              <p:cNvSpPr>
                <a:spLocks/>
              </p:cNvSpPr>
              <p:nvPr userDrawn="1"/>
            </p:nvSpPr>
            <p:spPr bwMode="gray">
              <a:xfrm>
                <a:off x="1633" y="1005"/>
                <a:ext cx="372" cy="2109"/>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6" name="Freeform 30"/>
              <p:cNvSpPr>
                <a:spLocks/>
              </p:cNvSpPr>
              <p:nvPr userDrawn="1"/>
            </p:nvSpPr>
            <p:spPr bwMode="gray">
              <a:xfrm>
                <a:off x="1714" y="991"/>
                <a:ext cx="617" cy="2096"/>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7" name="Freeform 31"/>
              <p:cNvSpPr>
                <a:spLocks/>
              </p:cNvSpPr>
              <p:nvPr userDrawn="1"/>
            </p:nvSpPr>
            <p:spPr bwMode="gray">
              <a:xfrm>
                <a:off x="1775" y="987"/>
                <a:ext cx="846" cy="2055"/>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8" name="Freeform 32"/>
              <p:cNvSpPr>
                <a:spLocks/>
              </p:cNvSpPr>
              <p:nvPr userDrawn="1"/>
            </p:nvSpPr>
            <p:spPr bwMode="gray">
              <a:xfrm>
                <a:off x="1794" y="973"/>
                <a:ext cx="965" cy="1939"/>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9" name="Freeform 33"/>
              <p:cNvSpPr>
                <a:spLocks/>
              </p:cNvSpPr>
              <p:nvPr userDrawn="1"/>
            </p:nvSpPr>
            <p:spPr bwMode="gray">
              <a:xfrm>
                <a:off x="1813" y="966"/>
                <a:ext cx="937" cy="1677"/>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0" name="Freeform 34"/>
              <p:cNvSpPr>
                <a:spLocks/>
              </p:cNvSpPr>
              <p:nvPr userDrawn="1"/>
            </p:nvSpPr>
            <p:spPr bwMode="gray">
              <a:xfrm>
                <a:off x="1838" y="940"/>
                <a:ext cx="597" cy="384"/>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1" name="Freeform 35"/>
              <p:cNvSpPr>
                <a:spLocks/>
              </p:cNvSpPr>
              <p:nvPr userDrawn="1"/>
            </p:nvSpPr>
            <p:spPr bwMode="gray">
              <a:xfrm>
                <a:off x="1010" y="1005"/>
                <a:ext cx="1117" cy="340"/>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2" name="Freeform 36"/>
              <p:cNvSpPr>
                <a:spLocks/>
              </p:cNvSpPr>
              <p:nvPr userDrawn="1"/>
            </p:nvSpPr>
            <p:spPr bwMode="gray">
              <a:xfrm>
                <a:off x="756" y="1197"/>
                <a:ext cx="1603" cy="334"/>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3" name="Freeform 37"/>
              <p:cNvSpPr>
                <a:spLocks/>
              </p:cNvSpPr>
              <p:nvPr userDrawn="1"/>
            </p:nvSpPr>
            <p:spPr bwMode="gray">
              <a:xfrm>
                <a:off x="581" y="1426"/>
                <a:ext cx="1952" cy="355"/>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4" name="Freeform 38"/>
              <p:cNvSpPr>
                <a:spLocks/>
              </p:cNvSpPr>
              <p:nvPr userDrawn="1"/>
            </p:nvSpPr>
            <p:spPr bwMode="gray">
              <a:xfrm>
                <a:off x="471" y="1715"/>
                <a:ext cx="2160" cy="34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5" name="Freeform 39"/>
              <p:cNvSpPr>
                <a:spLocks/>
              </p:cNvSpPr>
              <p:nvPr userDrawn="1"/>
            </p:nvSpPr>
            <p:spPr bwMode="gray">
              <a:xfrm>
                <a:off x="430" y="2021"/>
                <a:ext cx="2229" cy="364"/>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6" name="Freeform 40"/>
              <p:cNvSpPr>
                <a:spLocks/>
              </p:cNvSpPr>
              <p:nvPr userDrawn="1"/>
            </p:nvSpPr>
            <p:spPr bwMode="gray">
              <a:xfrm>
                <a:off x="478" y="2317"/>
                <a:ext cx="2129" cy="308"/>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7" name="Freeform 41"/>
              <p:cNvSpPr>
                <a:spLocks/>
              </p:cNvSpPr>
              <p:nvPr userDrawn="1"/>
            </p:nvSpPr>
            <p:spPr bwMode="gray">
              <a:xfrm>
                <a:off x="595" y="2572"/>
                <a:ext cx="1903" cy="306"/>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8" name="Freeform 42"/>
              <p:cNvSpPr>
                <a:spLocks/>
              </p:cNvSpPr>
              <p:nvPr userDrawn="1"/>
            </p:nvSpPr>
            <p:spPr bwMode="gray">
              <a:xfrm>
                <a:off x="796" y="2827"/>
                <a:ext cx="1497" cy="152"/>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9" name="Freeform 43"/>
              <p:cNvSpPr>
                <a:spLocks/>
              </p:cNvSpPr>
              <p:nvPr userDrawn="1"/>
            </p:nvSpPr>
            <p:spPr bwMode="gray">
              <a:xfrm>
                <a:off x="1005" y="2976"/>
                <a:ext cx="1032" cy="104"/>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60" name="Oval 44"/>
              <p:cNvSpPr>
                <a:spLocks noChangeArrowheads="1"/>
              </p:cNvSpPr>
              <p:nvPr userDrawn="1"/>
            </p:nvSpPr>
            <p:spPr bwMode="gray">
              <a:xfrm>
                <a:off x="1261" y="877"/>
                <a:ext cx="581" cy="126"/>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261" name="Freeform 45"/>
              <p:cNvSpPr>
                <a:spLocks/>
              </p:cNvSpPr>
              <p:nvPr userDrawn="1"/>
            </p:nvSpPr>
            <p:spPr bwMode="gray">
              <a:xfrm>
                <a:off x="1265" y="869"/>
                <a:ext cx="567" cy="70"/>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62" name="Freeform 46"/>
              <p:cNvSpPr>
                <a:spLocks/>
              </p:cNvSpPr>
              <p:nvPr userDrawn="1"/>
            </p:nvSpPr>
            <p:spPr bwMode="gray">
              <a:xfrm>
                <a:off x="1321" y="854"/>
                <a:ext cx="403" cy="150"/>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37263" name="Group 47"/>
            <p:cNvGrpSpPr>
              <a:grpSpLocks/>
            </p:cNvGrpSpPr>
            <p:nvPr userDrawn="1"/>
          </p:nvGrpSpPr>
          <p:grpSpPr bwMode="auto">
            <a:xfrm>
              <a:off x="2269" y="414"/>
              <a:ext cx="1246" cy="1879"/>
              <a:chOff x="618" y="608"/>
              <a:chExt cx="1833" cy="2764"/>
            </a:xfrm>
          </p:grpSpPr>
          <p:sp>
            <p:nvSpPr>
              <p:cNvPr id="137264" name="Freeform 48"/>
              <p:cNvSpPr>
                <a:spLocks/>
              </p:cNvSpPr>
              <p:nvPr userDrawn="1"/>
            </p:nvSpPr>
            <p:spPr bwMode="gray">
              <a:xfrm>
                <a:off x="1538" y="608"/>
                <a:ext cx="913" cy="444"/>
              </a:xfrm>
              <a:custGeom>
                <a:avLst/>
                <a:gdLst>
                  <a:gd name="T0" fmla="*/ 43 w 913"/>
                  <a:gd name="T1" fmla="*/ 144 h 444"/>
                  <a:gd name="T2" fmla="*/ 0 w 913"/>
                  <a:gd name="T3" fmla="*/ 0 h 444"/>
                  <a:gd name="T4" fmla="*/ 913 w 913"/>
                  <a:gd name="T5" fmla="*/ 379 h 444"/>
                  <a:gd name="T6" fmla="*/ 783 w 913"/>
                  <a:gd name="T7" fmla="*/ 444 h 444"/>
                  <a:gd name="T8" fmla="*/ 43 w 913"/>
                  <a:gd name="T9" fmla="*/ 144 h 444"/>
                </a:gdLst>
                <a:ahLst/>
                <a:cxnLst>
                  <a:cxn ang="0">
                    <a:pos x="T0" y="T1"/>
                  </a:cxn>
                  <a:cxn ang="0">
                    <a:pos x="T2" y="T3"/>
                  </a:cxn>
                  <a:cxn ang="0">
                    <a:pos x="T4" y="T5"/>
                  </a:cxn>
                  <a:cxn ang="0">
                    <a:pos x="T6" y="T7"/>
                  </a:cxn>
                  <a:cxn ang="0">
                    <a:pos x="T8" y="T9"/>
                  </a:cxn>
                </a:cxnLst>
                <a:rect l="0" t="0" r="r" b="b"/>
                <a:pathLst>
                  <a:path w="913" h="444">
                    <a:moveTo>
                      <a:pt x="43" y="144"/>
                    </a:moveTo>
                    <a:lnTo>
                      <a:pt x="0" y="0"/>
                    </a:lnTo>
                    <a:cubicBezTo>
                      <a:pt x="116" y="12"/>
                      <a:pt x="515" y="1"/>
                      <a:pt x="913" y="379"/>
                    </a:cubicBezTo>
                    <a:lnTo>
                      <a:pt x="783" y="444"/>
                    </a:lnTo>
                    <a:cubicBezTo>
                      <a:pt x="492" y="148"/>
                      <a:pt x="43" y="144"/>
                      <a:pt x="43" y="14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65" name="Freeform 49"/>
              <p:cNvSpPr>
                <a:spLocks/>
              </p:cNvSpPr>
              <p:nvPr userDrawn="1"/>
            </p:nvSpPr>
            <p:spPr bwMode="gray">
              <a:xfrm>
                <a:off x="618" y="2957"/>
                <a:ext cx="911" cy="415"/>
              </a:xfrm>
              <a:custGeom>
                <a:avLst/>
                <a:gdLst>
                  <a:gd name="T0" fmla="*/ 863 w 911"/>
                  <a:gd name="T1" fmla="*/ 274 h 415"/>
                  <a:gd name="T2" fmla="*/ 911 w 911"/>
                  <a:gd name="T3" fmla="*/ 415 h 415"/>
                  <a:gd name="T4" fmla="*/ 0 w 911"/>
                  <a:gd name="T5" fmla="*/ 60 h 415"/>
                  <a:gd name="T6" fmla="*/ 140 w 911"/>
                  <a:gd name="T7" fmla="*/ 0 h 415"/>
                  <a:gd name="T8" fmla="*/ 863 w 911"/>
                  <a:gd name="T9" fmla="*/ 274 h 415"/>
                </a:gdLst>
                <a:ahLst/>
                <a:cxnLst>
                  <a:cxn ang="0">
                    <a:pos x="T0" y="T1"/>
                  </a:cxn>
                  <a:cxn ang="0">
                    <a:pos x="T2" y="T3"/>
                  </a:cxn>
                  <a:cxn ang="0">
                    <a:pos x="T4" y="T5"/>
                  </a:cxn>
                  <a:cxn ang="0">
                    <a:pos x="T6" y="T7"/>
                  </a:cxn>
                  <a:cxn ang="0">
                    <a:pos x="T8" y="T9"/>
                  </a:cxn>
                </a:cxnLst>
                <a:rect l="0" t="0" r="r" b="b"/>
                <a:pathLst>
                  <a:path w="911" h="415">
                    <a:moveTo>
                      <a:pt x="863" y="274"/>
                    </a:moveTo>
                    <a:lnTo>
                      <a:pt x="911" y="415"/>
                    </a:lnTo>
                    <a:cubicBezTo>
                      <a:pt x="312" y="405"/>
                      <a:pt x="75" y="111"/>
                      <a:pt x="0" y="60"/>
                    </a:cubicBezTo>
                    <a:cubicBezTo>
                      <a:pt x="70" y="32"/>
                      <a:pt x="140" y="0"/>
                      <a:pt x="140" y="0"/>
                    </a:cubicBezTo>
                    <a:cubicBezTo>
                      <a:pt x="447" y="280"/>
                      <a:pt x="863" y="274"/>
                      <a:pt x="863" y="27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137266" name="AutoShape 50"/>
          <p:cNvSpPr>
            <a:spLocks noChangeArrowheads="1"/>
          </p:cNvSpPr>
          <p:nvPr/>
        </p:nvSpPr>
        <p:spPr bwMode="gray">
          <a:xfrm rot="4443328">
            <a:off x="2739761" y="181241"/>
            <a:ext cx="3230563" cy="4303183"/>
          </a:xfrm>
          <a:custGeom>
            <a:avLst/>
            <a:gdLst>
              <a:gd name="G0" fmla="+- 10431 0 0"/>
              <a:gd name="G1" fmla="+- 9497610 0 0"/>
              <a:gd name="G2" fmla="+- 0 0 9497610"/>
              <a:gd name="T0" fmla="*/ 0 256 1"/>
              <a:gd name="T1" fmla="*/ 180 256 1"/>
              <a:gd name="G3" fmla="+- 9497610 T0 T1"/>
              <a:gd name="T2" fmla="*/ 0 256 1"/>
              <a:gd name="T3" fmla="*/ 90 256 1"/>
              <a:gd name="G4" fmla="+- 9497610 T2 T3"/>
              <a:gd name="G5" fmla="*/ G4 2 1"/>
              <a:gd name="T4" fmla="*/ 90 256 1"/>
              <a:gd name="T5" fmla="*/ 0 256 1"/>
              <a:gd name="G6" fmla="+- 9497610 T4 T5"/>
              <a:gd name="G7" fmla="*/ G6 2 1"/>
              <a:gd name="G8" fmla="abs 949761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31"/>
              <a:gd name="G18" fmla="*/ 10431 1 2"/>
              <a:gd name="G19" fmla="+- G18 5400 0"/>
              <a:gd name="G20" fmla="cos G19 9497610"/>
              <a:gd name="G21" fmla="sin G19 9497610"/>
              <a:gd name="G22" fmla="+- G20 10800 0"/>
              <a:gd name="G23" fmla="+- G21 10800 0"/>
              <a:gd name="G24" fmla="+- 10800 0 G20"/>
              <a:gd name="G25" fmla="+- 10431 10800 0"/>
              <a:gd name="G26" fmla="?: G9 G17 G25"/>
              <a:gd name="G27" fmla="?: G9 0 21600"/>
              <a:gd name="G28" fmla="cos 10800 9497610"/>
              <a:gd name="G29" fmla="sin 10800 9497610"/>
              <a:gd name="G30" fmla="sin 10431 9497610"/>
              <a:gd name="G31" fmla="+- G28 10800 0"/>
              <a:gd name="G32" fmla="+- G29 10800 0"/>
              <a:gd name="G33" fmla="+- G30 10800 0"/>
              <a:gd name="G34" fmla="?: G4 0 G31"/>
              <a:gd name="G35" fmla="?: 9497610 G34 0"/>
              <a:gd name="G36" fmla="?: G6 G35 G31"/>
              <a:gd name="G37" fmla="+- 21600 0 G36"/>
              <a:gd name="G38" fmla="?: G4 0 G33"/>
              <a:gd name="G39" fmla="?: 9497610 G38 G32"/>
              <a:gd name="G40" fmla="?: G6 G39 0"/>
              <a:gd name="G41" fmla="?: G4 G32 21600"/>
              <a:gd name="G42" fmla="?: G6 G41 G33"/>
              <a:gd name="T12" fmla="*/ 10800 w 21600"/>
              <a:gd name="T13" fmla="*/ 0 h 21600"/>
              <a:gd name="T14" fmla="*/ 2112 w 21600"/>
              <a:gd name="T15" fmla="*/ 16900 h 21600"/>
              <a:gd name="T16" fmla="*/ 10800 w 21600"/>
              <a:gd name="T17" fmla="*/ 369 h 21600"/>
              <a:gd name="T18" fmla="*/ 19488 w 21600"/>
              <a:gd name="T19" fmla="*/ 169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263" y="16794"/>
                </a:moveTo>
                <a:cubicBezTo>
                  <a:pt x="1030" y="15038"/>
                  <a:pt x="369" y="12945"/>
                  <a:pt x="369" y="10800"/>
                </a:cubicBezTo>
                <a:cubicBezTo>
                  <a:pt x="369" y="5039"/>
                  <a:pt x="5039" y="369"/>
                  <a:pt x="10800" y="369"/>
                </a:cubicBezTo>
                <a:cubicBezTo>
                  <a:pt x="16560" y="369"/>
                  <a:pt x="21231" y="5039"/>
                  <a:pt x="21231" y="10800"/>
                </a:cubicBezTo>
                <a:cubicBezTo>
                  <a:pt x="21230" y="12945"/>
                  <a:pt x="20569" y="15038"/>
                  <a:pt x="19336" y="16794"/>
                </a:cubicBezTo>
                <a:lnTo>
                  <a:pt x="19638" y="17006"/>
                </a:lnTo>
                <a:cubicBezTo>
                  <a:pt x="20915" y="15188"/>
                  <a:pt x="21600" y="13021"/>
                  <a:pt x="21600" y="10800"/>
                </a:cubicBezTo>
                <a:cubicBezTo>
                  <a:pt x="21600" y="4835"/>
                  <a:pt x="16764" y="0"/>
                  <a:pt x="10800" y="0"/>
                </a:cubicBezTo>
                <a:cubicBezTo>
                  <a:pt x="4835" y="0"/>
                  <a:pt x="0" y="4835"/>
                  <a:pt x="0" y="10800"/>
                </a:cubicBezTo>
                <a:cubicBezTo>
                  <a:pt x="-1" y="13021"/>
                  <a:pt x="684" y="15188"/>
                  <a:pt x="1961" y="17006"/>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267" name="AutoShape 51"/>
          <p:cNvSpPr>
            <a:spLocks noChangeArrowheads="1"/>
          </p:cNvSpPr>
          <p:nvPr/>
        </p:nvSpPr>
        <p:spPr bwMode="gray">
          <a:xfrm rot="-5725018">
            <a:off x="3067315" y="924719"/>
            <a:ext cx="2376488" cy="3168651"/>
          </a:xfrm>
          <a:custGeom>
            <a:avLst/>
            <a:gdLst>
              <a:gd name="G0" fmla="+- 10162 0 0"/>
              <a:gd name="G1" fmla="+- -7442309 0 0"/>
              <a:gd name="G2" fmla="+- 0 0 -7442309"/>
              <a:gd name="T0" fmla="*/ 0 256 1"/>
              <a:gd name="T1" fmla="*/ 180 256 1"/>
              <a:gd name="G3" fmla="+- -7442309 T0 T1"/>
              <a:gd name="T2" fmla="*/ 0 256 1"/>
              <a:gd name="T3" fmla="*/ 90 256 1"/>
              <a:gd name="G4" fmla="+- -7442309 T2 T3"/>
              <a:gd name="G5" fmla="*/ G4 2 1"/>
              <a:gd name="T4" fmla="*/ 90 256 1"/>
              <a:gd name="T5" fmla="*/ 0 256 1"/>
              <a:gd name="G6" fmla="+- -7442309 T4 T5"/>
              <a:gd name="G7" fmla="*/ G6 2 1"/>
              <a:gd name="G8" fmla="abs -744230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62"/>
              <a:gd name="G18" fmla="*/ 10162 1 2"/>
              <a:gd name="G19" fmla="+- G18 5400 0"/>
              <a:gd name="G20" fmla="cos G19 -7442309"/>
              <a:gd name="G21" fmla="sin G19 -7442309"/>
              <a:gd name="G22" fmla="+- G20 10800 0"/>
              <a:gd name="G23" fmla="+- G21 10800 0"/>
              <a:gd name="G24" fmla="+- 10800 0 G20"/>
              <a:gd name="G25" fmla="+- 10162 10800 0"/>
              <a:gd name="G26" fmla="?: G9 G17 G25"/>
              <a:gd name="G27" fmla="?: G9 0 21600"/>
              <a:gd name="G28" fmla="cos 10800 -7442309"/>
              <a:gd name="G29" fmla="sin 10800 -7442309"/>
              <a:gd name="G30" fmla="sin 10162 -7442309"/>
              <a:gd name="G31" fmla="+- G28 10800 0"/>
              <a:gd name="G32" fmla="+- G29 10800 0"/>
              <a:gd name="G33" fmla="+- G30 10800 0"/>
              <a:gd name="G34" fmla="?: G4 0 G31"/>
              <a:gd name="G35" fmla="?: -7442309 G34 0"/>
              <a:gd name="G36" fmla="?: G6 G35 G31"/>
              <a:gd name="G37" fmla="+- 21600 0 G36"/>
              <a:gd name="G38" fmla="?: G4 0 G33"/>
              <a:gd name="G39" fmla="?: -7442309 G38 G32"/>
              <a:gd name="G40" fmla="?: G6 G39 0"/>
              <a:gd name="G41" fmla="?: G4 G32 21600"/>
              <a:gd name="G42" fmla="?: G6 G41 G33"/>
              <a:gd name="T12" fmla="*/ 10800 w 21600"/>
              <a:gd name="T13" fmla="*/ 0 h 21600"/>
              <a:gd name="T14" fmla="*/ 6610 w 21600"/>
              <a:gd name="T15" fmla="*/ 1192 h 21600"/>
              <a:gd name="T16" fmla="*/ 10800 w 21600"/>
              <a:gd name="T17" fmla="*/ 638 h 21600"/>
              <a:gd name="T18" fmla="*/ 14990 w 21600"/>
              <a:gd name="T19" fmla="*/ 11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738" y="1485"/>
                </a:moveTo>
                <a:cubicBezTo>
                  <a:pt x="8019" y="926"/>
                  <a:pt x="9402" y="637"/>
                  <a:pt x="10800" y="637"/>
                </a:cubicBezTo>
                <a:cubicBezTo>
                  <a:pt x="12197" y="637"/>
                  <a:pt x="13580" y="926"/>
                  <a:pt x="14861" y="1485"/>
                </a:cubicBezTo>
                <a:lnTo>
                  <a:pt x="15116" y="900"/>
                </a:lnTo>
                <a:cubicBezTo>
                  <a:pt x="13755" y="306"/>
                  <a:pt x="12285" y="0"/>
                  <a:pt x="10799" y="0"/>
                </a:cubicBezTo>
                <a:cubicBezTo>
                  <a:pt x="9314" y="0"/>
                  <a:pt x="7844" y="306"/>
                  <a:pt x="6483" y="900"/>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sz="half" idx="1"/>
          </p:nvPr>
        </p:nvSpPr>
        <p:spPr>
          <a:xfrm>
            <a:off x="615951" y="1624013"/>
            <a:ext cx="5384800" cy="475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6203951" y="1624013"/>
            <a:ext cx="5384800" cy="475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Rectangle 97"/>
          <p:cNvSpPr>
            <a:spLocks noGrp="1" noChangeArrowheads="1"/>
          </p:cNvSpPr>
          <p:nvPr>
            <p:ph type="sldNum" sz="quarter" idx="10"/>
          </p:nvPr>
        </p:nvSpPr>
        <p:spPr>
          <a:ln/>
        </p:spPr>
        <p:txBody>
          <a:bodyPr/>
          <a:lstStyle>
            <a:lvl1pPr>
              <a:defRPr/>
            </a:lvl1pPr>
          </a:lstStyle>
          <a:p>
            <a:fld id="{5EB5C40F-FB58-A445-9126-7DB7B796E267}" type="slidenum">
              <a:rPr lang="en-US" altLang="en-US"/>
              <a:pPr/>
              <a:t>‹#›</a:t>
            </a:fld>
            <a:endParaRPr lang="en-US" altLang="en-US"/>
          </a:p>
        </p:txBody>
      </p:sp>
      <p:sp>
        <p:nvSpPr>
          <p:cNvPr id="6" name="Rectangle 102"/>
          <p:cNvSpPr>
            <a:spLocks noGrp="1" noChangeArrowheads="1"/>
          </p:cNvSpPr>
          <p:nvPr>
            <p:ph type="dt" sz="half" idx="11"/>
          </p:nvPr>
        </p:nvSpPr>
        <p:spPr>
          <a:ln/>
        </p:spPr>
        <p:txBody>
          <a:bodyPr/>
          <a:lstStyle>
            <a:lvl1pPr>
              <a:defRPr/>
            </a:lvl1pPr>
          </a:lstStyle>
          <a:p>
            <a:fld id="{EE8C139D-F546-5143-9485-C840877D8571}" type="datetimeFigureOut">
              <a:rPr lang="en-US" altLang="en-US"/>
              <a:pPr/>
              <a:t>10/19/2017</a:t>
            </a:fld>
            <a:endParaRPr lang="en-US" altLang="en-US"/>
          </a:p>
        </p:txBody>
      </p:sp>
      <p:sp>
        <p:nvSpPr>
          <p:cNvPr id="7"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8864759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idx="1"/>
          </p:nvPr>
        </p:nvSpPr>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8980AA1F-9717-314A-9B02-B1E5415F703D}"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6670D3FE-99E0-B64F-8311-DFCB386F6917}"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390555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vi-VN"/>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vi-VN"/>
              <a:t>Click to edit Master text styles</a:t>
            </a:r>
          </a:p>
        </p:txBody>
      </p:sp>
      <p:sp>
        <p:nvSpPr>
          <p:cNvPr id="4" name="Slide Number Placeholder 3"/>
          <p:cNvSpPr>
            <a:spLocks noGrp="1"/>
          </p:cNvSpPr>
          <p:nvPr>
            <p:ph type="sldNum" sz="quarter" idx="10"/>
          </p:nvPr>
        </p:nvSpPr>
        <p:spPr/>
        <p:txBody>
          <a:bodyPr/>
          <a:lstStyle>
            <a:lvl1pPr>
              <a:defRPr/>
            </a:lvl1pPr>
          </a:lstStyle>
          <a:p>
            <a:fld id="{762EB8D4-11BD-DC4C-838E-AC37B665474F}"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CD439939-8E98-DC49-A543-51F84D17906F}"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523975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sz="half" idx="1"/>
          </p:nvPr>
        </p:nvSpPr>
        <p:spPr>
          <a:xfrm>
            <a:off x="615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6203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Slide Number Placeholder 4"/>
          <p:cNvSpPr>
            <a:spLocks noGrp="1"/>
          </p:cNvSpPr>
          <p:nvPr>
            <p:ph type="sldNum" sz="quarter" idx="10"/>
          </p:nvPr>
        </p:nvSpPr>
        <p:spPr/>
        <p:txBody>
          <a:bodyPr/>
          <a:lstStyle>
            <a:lvl1pPr>
              <a:defRPr/>
            </a:lvl1pPr>
          </a:lstStyle>
          <a:p>
            <a:fld id="{BD23E982-D724-1740-89AF-7E6628A58207}"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868DCDCD-8146-3349-BCB2-946C80499DE6}"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3540671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vi-VN"/>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7" name="Slide Number Placeholder 6"/>
          <p:cNvSpPr>
            <a:spLocks noGrp="1"/>
          </p:cNvSpPr>
          <p:nvPr>
            <p:ph type="sldNum" sz="quarter" idx="10"/>
          </p:nvPr>
        </p:nvSpPr>
        <p:spPr/>
        <p:txBody>
          <a:bodyPr/>
          <a:lstStyle>
            <a:lvl1pPr>
              <a:defRPr/>
            </a:lvl1pPr>
          </a:lstStyle>
          <a:p>
            <a:fld id="{AD6B64F7-D793-E74E-8B12-85FBF84C70AE}" type="slidenum">
              <a:rPr lang="en-US" altLang="en-US"/>
              <a:pPr/>
              <a:t>‹#›</a:t>
            </a:fld>
            <a:endParaRPr lang="en-US" altLang="en-US"/>
          </a:p>
        </p:txBody>
      </p:sp>
      <p:sp>
        <p:nvSpPr>
          <p:cNvPr id="8" name="Date Placeholder 7"/>
          <p:cNvSpPr>
            <a:spLocks noGrp="1"/>
          </p:cNvSpPr>
          <p:nvPr>
            <p:ph type="dt" sz="half" idx="11"/>
          </p:nvPr>
        </p:nvSpPr>
        <p:spPr/>
        <p:txBody>
          <a:bodyPr/>
          <a:lstStyle>
            <a:lvl1pPr>
              <a:defRPr/>
            </a:lvl1pPr>
          </a:lstStyle>
          <a:p>
            <a:fld id="{475DB53F-7A2E-F84C-8C9C-9DEA6E48EFAC}" type="datetimeFigureOut">
              <a:rPr lang="en-US" altLang="en-US"/>
              <a:pPr/>
              <a:t>10/19/2017</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215592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B0226674-7ADD-5140-A12C-097DB8C702C4}" type="slidenum">
              <a:rPr lang="en-US" altLang="en-US"/>
              <a:pPr/>
              <a:t>‹#›</a:t>
            </a:fld>
            <a:endParaRPr lang="en-US" altLang="en-US"/>
          </a:p>
        </p:txBody>
      </p:sp>
      <p:sp>
        <p:nvSpPr>
          <p:cNvPr id="4" name="Date Placeholder 3"/>
          <p:cNvSpPr>
            <a:spLocks noGrp="1"/>
          </p:cNvSpPr>
          <p:nvPr>
            <p:ph type="dt" sz="half" idx="11"/>
          </p:nvPr>
        </p:nvSpPr>
        <p:spPr/>
        <p:txBody>
          <a:bodyPr/>
          <a:lstStyle>
            <a:lvl1pPr>
              <a:defRPr/>
            </a:lvl1pPr>
          </a:lstStyle>
          <a:p>
            <a:fld id="{06B4CEE2-9A72-2946-8782-50B2C6EDD18A}" type="datetimeFigureOut">
              <a:rPr lang="en-US" altLang="en-US"/>
              <a:pPr/>
              <a:t>10/19/2017</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942189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6AEDF79-FC65-8F4A-9501-7E1E1D4E6F03}" type="slidenum">
              <a:rPr lang="en-US" altLang="en-US"/>
              <a:pPr/>
              <a:t>‹#›</a:t>
            </a:fld>
            <a:endParaRPr lang="en-US" altLang="en-US"/>
          </a:p>
        </p:txBody>
      </p:sp>
      <p:sp>
        <p:nvSpPr>
          <p:cNvPr id="3" name="Date Placeholder 2"/>
          <p:cNvSpPr>
            <a:spLocks noGrp="1"/>
          </p:cNvSpPr>
          <p:nvPr>
            <p:ph type="dt" sz="half" idx="11"/>
          </p:nvPr>
        </p:nvSpPr>
        <p:spPr/>
        <p:txBody>
          <a:bodyPr/>
          <a:lstStyle>
            <a:lvl1pPr>
              <a:defRPr/>
            </a:lvl1pPr>
          </a:lstStyle>
          <a:p>
            <a:fld id="{932AB0C4-4733-A946-9A37-B1518D78983C}" type="datetimeFigureOut">
              <a:rPr lang="en-US" altLang="en-US"/>
              <a:pPr/>
              <a:t>10/19/2017</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6800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44051F53-F32A-004D-BE69-4D8F8B52EC4B}"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6A5E40D0-066F-E740-B7ED-F8C4E4C916AC}"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0884575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5DE06AD0-B2F9-7143-9C51-C419122F9A5B}"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8E48839F-D3BA-7A41-8201-9B3ADA619ACB}"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398334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D85DF458-8BDF-E142-A34A-034BD175DCE0}"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288DC8C9-F214-1346-9E9B-0DA217F6CA70}"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357992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5551" y="241301"/>
            <a:ext cx="2743200" cy="6138863"/>
          </a:xfrm>
        </p:spPr>
        <p:txBody>
          <a:bodyPr vert="eaVert"/>
          <a:lstStyle/>
          <a:p>
            <a:r>
              <a:rPr lang="vi-VN"/>
              <a:t>Click to edit Master title style</a:t>
            </a:r>
            <a:endParaRPr lang="en-US"/>
          </a:p>
        </p:txBody>
      </p:sp>
      <p:sp>
        <p:nvSpPr>
          <p:cNvPr id="3" name="Vertical Text Placeholder 2"/>
          <p:cNvSpPr>
            <a:spLocks noGrp="1"/>
          </p:cNvSpPr>
          <p:nvPr>
            <p:ph type="body" orient="vert" idx="1"/>
          </p:nvPr>
        </p:nvSpPr>
        <p:spPr>
          <a:xfrm>
            <a:off x="615951" y="241301"/>
            <a:ext cx="8026400" cy="6138863"/>
          </a:xfrm>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824AF9D0-9C56-0245-853D-0C37EC6B9310}"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F037E2E9-5AD8-8846-9CE8-858F5AAA6041}"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445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vi-VN"/>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7" name="Rectangle 97"/>
          <p:cNvSpPr>
            <a:spLocks noGrp="1" noChangeArrowheads="1"/>
          </p:cNvSpPr>
          <p:nvPr>
            <p:ph type="sldNum" sz="quarter" idx="10"/>
          </p:nvPr>
        </p:nvSpPr>
        <p:spPr>
          <a:ln/>
        </p:spPr>
        <p:txBody>
          <a:bodyPr/>
          <a:lstStyle>
            <a:lvl1pPr>
              <a:defRPr/>
            </a:lvl1pPr>
          </a:lstStyle>
          <a:p>
            <a:fld id="{151D6B80-6DEC-8446-8FE5-326CAA2DBA56}" type="slidenum">
              <a:rPr lang="en-US" altLang="en-US"/>
              <a:pPr/>
              <a:t>‹#›</a:t>
            </a:fld>
            <a:endParaRPr lang="en-US" altLang="en-US"/>
          </a:p>
        </p:txBody>
      </p:sp>
      <p:sp>
        <p:nvSpPr>
          <p:cNvPr id="8" name="Rectangle 102"/>
          <p:cNvSpPr>
            <a:spLocks noGrp="1" noChangeArrowheads="1"/>
          </p:cNvSpPr>
          <p:nvPr>
            <p:ph type="dt" sz="half" idx="11"/>
          </p:nvPr>
        </p:nvSpPr>
        <p:spPr>
          <a:ln/>
        </p:spPr>
        <p:txBody>
          <a:bodyPr/>
          <a:lstStyle>
            <a:lvl1pPr>
              <a:defRPr/>
            </a:lvl1pPr>
          </a:lstStyle>
          <a:p>
            <a:fld id="{C33DEDD4-8D10-A74A-BF7D-987DD3CBBD4B}" type="datetimeFigureOut">
              <a:rPr lang="en-US" altLang="en-US"/>
              <a:pPr/>
              <a:t>10/19/2017</a:t>
            </a:fld>
            <a:endParaRPr lang="en-US" altLang="en-US"/>
          </a:p>
        </p:txBody>
      </p:sp>
      <p:sp>
        <p:nvSpPr>
          <p:cNvPr id="9"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0810732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152651" y="241300"/>
            <a:ext cx="9385300" cy="1143000"/>
          </a:xfrm>
        </p:spPr>
        <p:txBody>
          <a:bodyPr/>
          <a:lstStyle/>
          <a:p>
            <a:r>
              <a:rPr lang="vi-VN"/>
              <a:t>Click to edit Master title style</a:t>
            </a:r>
            <a:endParaRPr lang="en-US"/>
          </a:p>
        </p:txBody>
      </p:sp>
      <p:sp>
        <p:nvSpPr>
          <p:cNvPr id="3" name="Table Placeholder 2"/>
          <p:cNvSpPr>
            <a:spLocks noGrp="1"/>
          </p:cNvSpPr>
          <p:nvPr>
            <p:ph type="tbl" idx="1"/>
          </p:nvPr>
        </p:nvSpPr>
        <p:spPr>
          <a:xfrm>
            <a:off x="615951" y="1624013"/>
            <a:ext cx="10972800" cy="4756150"/>
          </a:xfrm>
        </p:spPr>
        <p:txBody>
          <a:bodyPr/>
          <a:lstStyle/>
          <a:p>
            <a:endParaRPr lang="en-US"/>
          </a:p>
        </p:txBody>
      </p:sp>
      <p:sp>
        <p:nvSpPr>
          <p:cNvPr id="4" name="Slide Number Placeholder 3"/>
          <p:cNvSpPr>
            <a:spLocks noGrp="1"/>
          </p:cNvSpPr>
          <p:nvPr>
            <p:ph type="sldNum" sz="quarter" idx="10"/>
          </p:nvPr>
        </p:nvSpPr>
        <p:spPr>
          <a:xfrm>
            <a:off x="8737600" y="6424613"/>
            <a:ext cx="2844800" cy="228600"/>
          </a:xfrm>
        </p:spPr>
        <p:txBody>
          <a:bodyPr/>
          <a:lstStyle>
            <a:lvl1pPr>
              <a:defRPr/>
            </a:lvl1pPr>
          </a:lstStyle>
          <a:p>
            <a:fld id="{1D1C961C-B774-D447-8E7E-B480FC5EBDB3}" type="slidenum">
              <a:rPr lang="en-US" altLang="en-US"/>
              <a:pPr/>
              <a:t>‹#›</a:t>
            </a:fld>
            <a:endParaRPr lang="en-US" altLang="en-US"/>
          </a:p>
        </p:txBody>
      </p:sp>
      <p:sp>
        <p:nvSpPr>
          <p:cNvPr id="5" name="Date Placeholder 4"/>
          <p:cNvSpPr>
            <a:spLocks noGrp="1"/>
          </p:cNvSpPr>
          <p:nvPr>
            <p:ph type="dt" sz="half" idx="11"/>
          </p:nvPr>
        </p:nvSpPr>
        <p:spPr>
          <a:xfrm>
            <a:off x="609600" y="6424613"/>
            <a:ext cx="2844800" cy="228600"/>
          </a:xfrm>
        </p:spPr>
        <p:txBody>
          <a:bodyPr/>
          <a:lstStyle>
            <a:lvl1pPr>
              <a:defRPr/>
            </a:lvl1pPr>
          </a:lstStyle>
          <a:p>
            <a:fld id="{DD576F77-AFDB-C74A-A9C8-19F118E99B0C}" type="datetimeFigureOut">
              <a:rPr lang="en-US" altLang="en-US"/>
              <a:pPr/>
              <a:t>10/19/2017</a:t>
            </a:fld>
            <a:endParaRPr lang="en-US" altLang="en-US"/>
          </a:p>
        </p:txBody>
      </p:sp>
      <p:sp>
        <p:nvSpPr>
          <p:cNvPr id="6" name="Footer Placeholder 5"/>
          <p:cNvSpPr>
            <a:spLocks noGrp="1"/>
          </p:cNvSpPr>
          <p:nvPr>
            <p:ph type="ftr" sz="quarter" idx="12"/>
          </p:nvPr>
        </p:nvSpPr>
        <p:spPr>
          <a:xfrm>
            <a:off x="4165600" y="6424613"/>
            <a:ext cx="3860800" cy="228600"/>
          </a:xfrm>
        </p:spPr>
        <p:txBody>
          <a:bodyPr/>
          <a:lstStyle>
            <a:lvl1pPr>
              <a:defRPr/>
            </a:lvl1pPr>
          </a:lstStyle>
          <a:p>
            <a:endParaRPr lang="en-US" altLang="en-US"/>
          </a:p>
        </p:txBody>
      </p:sp>
    </p:spTree>
    <p:extLst>
      <p:ext uri="{BB962C8B-B14F-4D97-AF65-F5344CB8AC3E}">
        <p14:creationId xmlns:p14="http://schemas.microsoft.com/office/powerpoint/2010/main" val="14940236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ChangeArrowheads="1"/>
          </p:cNvSpPr>
          <p:nvPr/>
        </p:nvSpPr>
        <p:spPr bwMode="gray">
          <a:xfrm>
            <a:off x="0" y="0"/>
            <a:ext cx="12192000" cy="6858000"/>
          </a:xfrm>
          <a:prstGeom prst="rect">
            <a:avLst/>
          </a:prstGeom>
          <a:gradFill rotWithShape="1">
            <a:gsLst>
              <a:gs pos="0">
                <a:schemeClr val="folHlink">
                  <a:alpha val="60001"/>
                </a:schemeClr>
              </a:gs>
              <a:gs pos="100000">
                <a:schemeClr val="folHlink">
                  <a:gamma/>
                  <a:tint val="0"/>
                  <a:invGamma/>
                  <a:alpha val="60001"/>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47459" name="Picture 3" descr="worldmap_bg"/>
          <p:cNvPicPr>
            <a:picLocks noChangeAspect="1" noChangeArrowheads="1"/>
          </p:cNvPicPr>
          <p:nvPr/>
        </p:nvPicPr>
        <p:blipFill>
          <a:blip r:embed="rId2">
            <a:lum bright="100000" contrast="-100000"/>
            <a:extLst>
              <a:ext uri="{28A0092B-C50C-407E-A947-70E740481C1C}">
                <a14:useLocalDpi xmlns:a14="http://schemas.microsoft.com/office/drawing/2010/main" val="0"/>
              </a:ext>
            </a:extLst>
          </a:blip>
          <a:srcRect r="8836"/>
          <a:stretch>
            <a:fillRect/>
          </a:stretch>
        </p:blipFill>
        <p:spPr bwMode="auto">
          <a:xfrm>
            <a:off x="514351" y="125414"/>
            <a:ext cx="11114616" cy="4676775"/>
          </a:xfrm>
          <a:prstGeom prst="rect">
            <a:avLst/>
          </a:prstGeom>
          <a:noFill/>
          <a:extLst>
            <a:ext uri="{909E8E84-426E-40DD-AFC4-6F175D3DCCD1}">
              <a14:hiddenFill xmlns:a14="http://schemas.microsoft.com/office/drawing/2010/main">
                <a:solidFill>
                  <a:srgbClr val="FFFFFF"/>
                </a:solidFill>
              </a14:hiddenFill>
            </a:ext>
          </a:extLst>
        </p:spPr>
      </p:pic>
      <p:sp>
        <p:nvSpPr>
          <p:cNvPr id="147460" name="Freeform 4"/>
          <p:cNvSpPr>
            <a:spLocks/>
          </p:cNvSpPr>
          <p:nvPr/>
        </p:nvSpPr>
        <p:spPr bwMode="ltGray">
          <a:xfrm>
            <a:off x="3083984" y="1787525"/>
            <a:ext cx="9093200" cy="3257550"/>
          </a:xfrm>
          <a:custGeom>
            <a:avLst/>
            <a:gdLst>
              <a:gd name="T0" fmla="*/ 4296 w 4296"/>
              <a:gd name="T1" fmla="*/ 576 h 2052"/>
              <a:gd name="T2" fmla="*/ 0 w 4296"/>
              <a:gd name="T3" fmla="*/ 1172 h 2052"/>
              <a:gd name="T4" fmla="*/ 3290 w 4296"/>
              <a:gd name="T5" fmla="*/ 926 h 2052"/>
              <a:gd name="T6" fmla="*/ 4296 w 4296"/>
              <a:gd name="T7" fmla="*/ 0 h 2052"/>
              <a:gd name="T8" fmla="*/ 4296 w 4296"/>
              <a:gd name="T9" fmla="*/ 576 h 2052"/>
            </a:gdLst>
            <a:ahLst/>
            <a:cxnLst>
              <a:cxn ang="0">
                <a:pos x="T0" y="T1"/>
              </a:cxn>
              <a:cxn ang="0">
                <a:pos x="T2" y="T3"/>
              </a:cxn>
              <a:cxn ang="0">
                <a:pos x="T4" y="T5"/>
              </a:cxn>
              <a:cxn ang="0">
                <a:pos x="T6" y="T7"/>
              </a:cxn>
              <a:cxn ang="0">
                <a:pos x="T8" y="T9"/>
              </a:cxn>
            </a:cxnLst>
            <a:rect l="0" t="0" r="r" b="b"/>
            <a:pathLst>
              <a:path w="4296" h="2052">
                <a:moveTo>
                  <a:pt x="4296" y="576"/>
                </a:moveTo>
                <a:cubicBezTo>
                  <a:pt x="3270" y="1661"/>
                  <a:pt x="1125" y="2052"/>
                  <a:pt x="0" y="1172"/>
                </a:cubicBezTo>
                <a:cubicBezTo>
                  <a:pt x="1228" y="2001"/>
                  <a:pt x="3031" y="1085"/>
                  <a:pt x="3290" y="926"/>
                </a:cubicBezTo>
                <a:cubicBezTo>
                  <a:pt x="3549" y="767"/>
                  <a:pt x="4151" y="264"/>
                  <a:pt x="4296" y="0"/>
                </a:cubicBezTo>
                <a:cubicBezTo>
                  <a:pt x="4296" y="288"/>
                  <a:pt x="4296" y="576"/>
                  <a:pt x="4296" y="576"/>
                </a:cubicBezTo>
                <a:close/>
              </a:path>
            </a:pathLst>
          </a:custGeom>
          <a:gradFill rotWithShape="1">
            <a:gsLst>
              <a:gs pos="0">
                <a:schemeClr val="bg1">
                  <a:gamma/>
                  <a:tint val="0"/>
                  <a:invGamma/>
                  <a:alpha val="60001"/>
                </a:schemeClr>
              </a:gs>
              <a:gs pos="100000">
                <a:schemeClr val="bg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61" name="Freeform 5"/>
          <p:cNvSpPr>
            <a:spLocks/>
          </p:cNvSpPr>
          <p:nvPr/>
        </p:nvSpPr>
        <p:spPr bwMode="ltGray">
          <a:xfrm>
            <a:off x="3996267" y="0"/>
            <a:ext cx="7630584" cy="4465638"/>
          </a:xfrm>
          <a:custGeom>
            <a:avLst/>
            <a:gdLst>
              <a:gd name="T0" fmla="*/ 2332 w 2332"/>
              <a:gd name="T1" fmla="*/ 0 h 2325"/>
              <a:gd name="T2" fmla="*/ 0 w 2332"/>
              <a:gd name="T3" fmla="*/ 2084 h 2325"/>
              <a:gd name="T4" fmla="*/ 1894 w 2332"/>
              <a:gd name="T5" fmla="*/ 0 h 2325"/>
              <a:gd name="T6" fmla="*/ 2332 w 2332"/>
              <a:gd name="T7" fmla="*/ 0 h 2325"/>
            </a:gdLst>
            <a:ahLst/>
            <a:cxnLst>
              <a:cxn ang="0">
                <a:pos x="T0" y="T1"/>
              </a:cxn>
              <a:cxn ang="0">
                <a:pos x="T2" y="T3"/>
              </a:cxn>
              <a:cxn ang="0">
                <a:pos x="T4" y="T5"/>
              </a:cxn>
              <a:cxn ang="0">
                <a:pos x="T6" y="T7"/>
              </a:cxn>
            </a:cxnLst>
            <a:rect l="0" t="0" r="r" b="b"/>
            <a:pathLst>
              <a:path w="2332" h="2325">
                <a:moveTo>
                  <a:pt x="2332" y="0"/>
                </a:moveTo>
                <a:cubicBezTo>
                  <a:pt x="1750" y="1974"/>
                  <a:pt x="440" y="2325"/>
                  <a:pt x="0" y="2084"/>
                </a:cubicBezTo>
                <a:cubicBezTo>
                  <a:pt x="379" y="2285"/>
                  <a:pt x="1492" y="2046"/>
                  <a:pt x="1894" y="0"/>
                </a:cubicBezTo>
                <a:lnTo>
                  <a:pt x="2332" y="0"/>
                </a:lnTo>
                <a:close/>
              </a:path>
            </a:pathLst>
          </a:custGeom>
          <a:solidFill>
            <a:srgbClr val="FFFFFF">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62" name="Freeform 6"/>
          <p:cNvSpPr>
            <a:spLocks/>
          </p:cNvSpPr>
          <p:nvPr/>
        </p:nvSpPr>
        <p:spPr bwMode="ltGray">
          <a:xfrm>
            <a:off x="228600" y="1457325"/>
            <a:ext cx="3937000" cy="5391150"/>
          </a:xfrm>
          <a:custGeom>
            <a:avLst/>
            <a:gdLst>
              <a:gd name="T0" fmla="*/ 588 w 1860"/>
              <a:gd name="T1" fmla="*/ 3396 h 3396"/>
              <a:gd name="T2" fmla="*/ 354 w 1860"/>
              <a:gd name="T3" fmla="*/ 1350 h 3396"/>
              <a:gd name="T4" fmla="*/ 1860 w 1860"/>
              <a:gd name="T5" fmla="*/ 0 h 3396"/>
              <a:gd name="T6" fmla="*/ 822 w 1860"/>
              <a:gd name="T7" fmla="*/ 1368 h 3396"/>
              <a:gd name="T8" fmla="*/ 1452 w 1860"/>
              <a:gd name="T9" fmla="*/ 3396 h 3396"/>
              <a:gd name="T10" fmla="*/ 588 w 1860"/>
              <a:gd name="T11" fmla="*/ 3396 h 3396"/>
            </a:gdLst>
            <a:ahLst/>
            <a:cxnLst>
              <a:cxn ang="0">
                <a:pos x="T0" y="T1"/>
              </a:cxn>
              <a:cxn ang="0">
                <a:pos x="T2" y="T3"/>
              </a:cxn>
              <a:cxn ang="0">
                <a:pos x="T4" y="T5"/>
              </a:cxn>
              <a:cxn ang="0">
                <a:pos x="T6" y="T7"/>
              </a:cxn>
              <a:cxn ang="0">
                <a:pos x="T8" y="T9"/>
              </a:cxn>
              <a:cxn ang="0">
                <a:pos x="T10" y="T11"/>
              </a:cxn>
            </a:cxnLst>
            <a:rect l="0" t="0" r="r" b="b"/>
            <a:pathLst>
              <a:path w="1860" h="3396">
                <a:moveTo>
                  <a:pt x="588" y="3396"/>
                </a:moveTo>
                <a:cubicBezTo>
                  <a:pt x="0" y="2568"/>
                  <a:pt x="246" y="1590"/>
                  <a:pt x="354" y="1350"/>
                </a:cubicBezTo>
                <a:cubicBezTo>
                  <a:pt x="462" y="1110"/>
                  <a:pt x="936" y="294"/>
                  <a:pt x="1860" y="0"/>
                </a:cubicBezTo>
                <a:cubicBezTo>
                  <a:pt x="1116" y="210"/>
                  <a:pt x="864" y="1158"/>
                  <a:pt x="822" y="1368"/>
                </a:cubicBezTo>
                <a:cubicBezTo>
                  <a:pt x="780" y="1578"/>
                  <a:pt x="564" y="2544"/>
                  <a:pt x="1452" y="3396"/>
                </a:cubicBezTo>
                <a:lnTo>
                  <a:pt x="588" y="3396"/>
                </a:lnTo>
                <a:close/>
              </a:path>
            </a:pathLst>
          </a:custGeom>
          <a:gradFill rotWithShape="1">
            <a:gsLst>
              <a:gs pos="0">
                <a:schemeClr val="folHlink">
                  <a:gamma/>
                  <a:tint val="0"/>
                  <a:invGamma/>
                  <a:alpha val="39999"/>
                </a:schemeClr>
              </a:gs>
              <a:gs pos="100000">
                <a:schemeClr val="folHlink">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47463" name="Group 7"/>
          <p:cNvGrpSpPr>
            <a:grpSpLocks/>
          </p:cNvGrpSpPr>
          <p:nvPr/>
        </p:nvGrpSpPr>
        <p:grpSpPr bwMode="auto">
          <a:xfrm rot="43528641">
            <a:off x="2944284" y="6180139"/>
            <a:ext cx="254000" cy="231775"/>
            <a:chOff x="-3017" y="2976"/>
            <a:chExt cx="93" cy="113"/>
          </a:xfrm>
        </p:grpSpPr>
        <p:sp>
          <p:nvSpPr>
            <p:cNvPr id="147464" name="AutoShape 8"/>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465" name="Freeform 9"/>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47466" name="Rectangle 10"/>
          <p:cNvSpPr>
            <a:spLocks noGrp="1" noChangeArrowheads="1"/>
          </p:cNvSpPr>
          <p:nvPr>
            <p:ph type="dt" sz="half" idx="2"/>
          </p:nvPr>
        </p:nvSpPr>
        <p:spPr>
          <a:xfrm>
            <a:off x="609600" y="6492875"/>
            <a:ext cx="2844800" cy="228600"/>
          </a:xfrm>
        </p:spPr>
        <p:txBody>
          <a:bodyPr/>
          <a:lstStyle>
            <a:lvl1pPr>
              <a:defRPr/>
            </a:lvl1pPr>
          </a:lstStyle>
          <a:p>
            <a:fld id="{A5FEE1B3-932C-A54B-9FC4-BB1B6D912104}" type="datetimeFigureOut">
              <a:rPr lang="en-US" altLang="en-US"/>
              <a:pPr/>
              <a:t>10/19/2017</a:t>
            </a:fld>
            <a:endParaRPr lang="en-US" altLang="en-US"/>
          </a:p>
        </p:txBody>
      </p:sp>
      <p:sp>
        <p:nvSpPr>
          <p:cNvPr id="147467" name="Rectangle 11"/>
          <p:cNvSpPr>
            <a:spLocks noGrp="1" noChangeArrowheads="1"/>
          </p:cNvSpPr>
          <p:nvPr>
            <p:ph type="ftr" sz="quarter" idx="3"/>
          </p:nvPr>
        </p:nvSpPr>
        <p:spPr>
          <a:xfrm>
            <a:off x="4165600" y="6492875"/>
            <a:ext cx="3860800" cy="228600"/>
          </a:xfrm>
        </p:spPr>
        <p:txBody>
          <a:bodyPr/>
          <a:lstStyle>
            <a:lvl1pPr>
              <a:defRPr/>
            </a:lvl1pPr>
          </a:lstStyle>
          <a:p>
            <a:endParaRPr lang="en-US" altLang="en-US"/>
          </a:p>
        </p:txBody>
      </p:sp>
      <p:sp>
        <p:nvSpPr>
          <p:cNvPr id="147468" name="Rectangle 12"/>
          <p:cNvSpPr>
            <a:spLocks noGrp="1" noChangeArrowheads="1"/>
          </p:cNvSpPr>
          <p:nvPr>
            <p:ph type="sldNum" sz="quarter" idx="4"/>
          </p:nvPr>
        </p:nvSpPr>
        <p:spPr>
          <a:xfrm>
            <a:off x="8737600" y="6492875"/>
            <a:ext cx="2844800" cy="228600"/>
          </a:xfrm>
        </p:spPr>
        <p:txBody>
          <a:bodyPr/>
          <a:lstStyle>
            <a:lvl1pPr>
              <a:defRPr/>
            </a:lvl1pPr>
          </a:lstStyle>
          <a:p>
            <a:fld id="{EC030878-8A8B-C046-B10B-55788D3D86BF}" type="slidenum">
              <a:rPr lang="en-US" altLang="en-US"/>
              <a:pPr/>
              <a:t>‹#›</a:t>
            </a:fld>
            <a:endParaRPr lang="en-US" altLang="en-US"/>
          </a:p>
        </p:txBody>
      </p:sp>
      <p:sp>
        <p:nvSpPr>
          <p:cNvPr id="147469" name="Rectangle 13"/>
          <p:cNvSpPr>
            <a:spLocks noGrp="1" noChangeArrowheads="1"/>
          </p:cNvSpPr>
          <p:nvPr>
            <p:ph type="ctrTitle"/>
          </p:nvPr>
        </p:nvSpPr>
        <p:spPr bwMode="auto">
          <a:xfrm>
            <a:off x="924985" y="3840164"/>
            <a:ext cx="10342033" cy="1470025"/>
          </a:xfrm>
        </p:spPr>
        <p:txBody>
          <a:bodyPr anchor="t"/>
          <a:lstStyle>
            <a:lvl1pPr>
              <a:defRPr sz="4800"/>
            </a:lvl1pPr>
          </a:lstStyle>
          <a:p>
            <a:pPr lvl="0"/>
            <a:r>
              <a:rPr lang="en-US" altLang="en-US" noProof="0"/>
              <a:t>Click to edit Master title style</a:t>
            </a:r>
          </a:p>
        </p:txBody>
      </p:sp>
      <p:sp>
        <p:nvSpPr>
          <p:cNvPr id="147470" name="Rectangle 14"/>
          <p:cNvSpPr>
            <a:spLocks noGrp="1" noChangeArrowheads="1"/>
          </p:cNvSpPr>
          <p:nvPr>
            <p:ph type="subTitle" idx="1"/>
          </p:nvPr>
        </p:nvSpPr>
        <p:spPr bwMode="black">
          <a:xfrm>
            <a:off x="924985" y="4735513"/>
            <a:ext cx="10342033" cy="844550"/>
          </a:xfrm>
        </p:spPr>
        <p:txBody>
          <a:bodyPr/>
          <a:lstStyle>
            <a:lvl1pPr marL="0" indent="0" algn="ctr">
              <a:buFontTx/>
              <a:buNone/>
              <a:defRPr sz="2000"/>
            </a:lvl1pPr>
          </a:lstStyle>
          <a:p>
            <a:pPr lvl="0"/>
            <a:r>
              <a:rPr lang="en-US" altLang="en-US" noProof="0"/>
              <a:t>Click to edit Master subtitle style</a:t>
            </a:r>
          </a:p>
        </p:txBody>
      </p:sp>
      <p:sp>
        <p:nvSpPr>
          <p:cNvPr id="147471" name="Rectangle 15"/>
          <p:cNvSpPr>
            <a:spLocks noChangeArrowheads="1"/>
          </p:cNvSpPr>
          <p:nvPr/>
        </p:nvSpPr>
        <p:spPr bwMode="auto">
          <a:xfrm>
            <a:off x="0" y="6791326"/>
            <a:ext cx="12192000" cy="666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sp>
        <p:nvSpPr>
          <p:cNvPr id="147472" name="Freeform 16"/>
          <p:cNvSpPr>
            <a:spLocks/>
          </p:cNvSpPr>
          <p:nvPr/>
        </p:nvSpPr>
        <p:spPr bwMode="ltGray">
          <a:xfrm>
            <a:off x="0" y="1085851"/>
            <a:ext cx="4252384" cy="2098675"/>
          </a:xfrm>
          <a:custGeom>
            <a:avLst/>
            <a:gdLst>
              <a:gd name="T0" fmla="*/ 0 w 2362"/>
              <a:gd name="T1" fmla="*/ 824 h 1322"/>
              <a:gd name="T2" fmla="*/ 2362 w 2362"/>
              <a:gd name="T3" fmla="*/ 264 h 1322"/>
              <a:gd name="T4" fmla="*/ 6 w 2362"/>
              <a:gd name="T5" fmla="*/ 1322 h 1322"/>
              <a:gd name="T6" fmla="*/ 0 w 2362"/>
              <a:gd name="T7" fmla="*/ 824 h 1322"/>
            </a:gdLst>
            <a:ahLst/>
            <a:cxnLst>
              <a:cxn ang="0">
                <a:pos x="T0" y="T1"/>
              </a:cxn>
              <a:cxn ang="0">
                <a:pos x="T2" y="T3"/>
              </a:cxn>
              <a:cxn ang="0">
                <a:pos x="T4" y="T5"/>
              </a:cxn>
              <a:cxn ang="0">
                <a:pos x="T6" y="T7"/>
              </a:cxn>
            </a:cxnLst>
            <a:rect l="0" t="0" r="r" b="b"/>
            <a:pathLst>
              <a:path w="2362" h="1322">
                <a:moveTo>
                  <a:pt x="0" y="824"/>
                </a:moveTo>
                <a:cubicBezTo>
                  <a:pt x="870" y="68"/>
                  <a:pt x="1808" y="0"/>
                  <a:pt x="2362" y="264"/>
                </a:cubicBezTo>
                <a:cubicBezTo>
                  <a:pt x="1884" y="44"/>
                  <a:pt x="744" y="170"/>
                  <a:pt x="6" y="1322"/>
                </a:cubicBezTo>
                <a:lnTo>
                  <a:pt x="0" y="82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73" name="AutoShape 17"/>
          <p:cNvSpPr>
            <a:spLocks noChangeArrowheads="1"/>
          </p:cNvSpPr>
          <p:nvPr/>
        </p:nvSpPr>
        <p:spPr bwMode="gray">
          <a:xfrm rot="3335575">
            <a:off x="3168915" y="848519"/>
            <a:ext cx="2376488" cy="3168651"/>
          </a:xfrm>
          <a:custGeom>
            <a:avLst/>
            <a:gdLst>
              <a:gd name="G0" fmla="+- 10152 0 0"/>
              <a:gd name="G1" fmla="+- -10177105 0 0"/>
              <a:gd name="G2" fmla="+- 0 0 -10177105"/>
              <a:gd name="T0" fmla="*/ 0 256 1"/>
              <a:gd name="T1" fmla="*/ 180 256 1"/>
              <a:gd name="G3" fmla="+- -10177105 T0 T1"/>
              <a:gd name="T2" fmla="*/ 0 256 1"/>
              <a:gd name="T3" fmla="*/ 90 256 1"/>
              <a:gd name="G4" fmla="+- -10177105 T2 T3"/>
              <a:gd name="G5" fmla="*/ G4 2 1"/>
              <a:gd name="T4" fmla="*/ 90 256 1"/>
              <a:gd name="T5" fmla="*/ 0 256 1"/>
              <a:gd name="G6" fmla="+- -10177105 T4 T5"/>
              <a:gd name="G7" fmla="*/ G6 2 1"/>
              <a:gd name="G8" fmla="abs -10177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52"/>
              <a:gd name="G18" fmla="*/ 10152 1 2"/>
              <a:gd name="G19" fmla="+- G18 5400 0"/>
              <a:gd name="G20" fmla="cos G19 -10177105"/>
              <a:gd name="G21" fmla="sin G19 -10177105"/>
              <a:gd name="G22" fmla="+- G20 10800 0"/>
              <a:gd name="G23" fmla="+- G21 10800 0"/>
              <a:gd name="G24" fmla="+- 10800 0 G20"/>
              <a:gd name="G25" fmla="+- 10152 10800 0"/>
              <a:gd name="G26" fmla="?: G9 G17 G25"/>
              <a:gd name="G27" fmla="?: G9 0 21600"/>
              <a:gd name="G28" fmla="cos 10800 -10177105"/>
              <a:gd name="G29" fmla="sin 10800 -10177105"/>
              <a:gd name="G30" fmla="sin 10152 -10177105"/>
              <a:gd name="G31" fmla="+- G28 10800 0"/>
              <a:gd name="G32" fmla="+- G29 10800 0"/>
              <a:gd name="G33" fmla="+- G30 10800 0"/>
              <a:gd name="G34" fmla="?: G4 0 G31"/>
              <a:gd name="G35" fmla="?: -10177105 G34 0"/>
              <a:gd name="G36" fmla="?: G6 G35 G31"/>
              <a:gd name="G37" fmla="+- 21600 0 G36"/>
              <a:gd name="G38" fmla="?: G4 0 G33"/>
              <a:gd name="G39" fmla="?: -10177105 G38 G32"/>
              <a:gd name="G40" fmla="?: G6 G39 0"/>
              <a:gd name="G41" fmla="?: G4 G32 21600"/>
              <a:gd name="G42" fmla="?: G6 G41 G33"/>
              <a:gd name="T12" fmla="*/ 10800 w 21600"/>
              <a:gd name="T13" fmla="*/ 0 h 21600"/>
              <a:gd name="T14" fmla="*/ 1283 w 21600"/>
              <a:gd name="T15" fmla="*/ 6420 h 21600"/>
              <a:gd name="T16" fmla="*/ 10800 w 21600"/>
              <a:gd name="T17" fmla="*/ 648 h 21600"/>
              <a:gd name="T18" fmla="*/ 20317 w 21600"/>
              <a:gd name="T19" fmla="*/ 642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577" y="6556"/>
                </a:moveTo>
                <a:cubicBezTo>
                  <a:pt x="3234" y="2955"/>
                  <a:pt x="6836" y="647"/>
                  <a:pt x="10800" y="647"/>
                </a:cubicBezTo>
                <a:cubicBezTo>
                  <a:pt x="14763" y="647"/>
                  <a:pt x="18365" y="2955"/>
                  <a:pt x="20022" y="6556"/>
                </a:cubicBezTo>
                <a:lnTo>
                  <a:pt x="20611" y="6285"/>
                </a:lnTo>
                <a:cubicBezTo>
                  <a:pt x="18848" y="2454"/>
                  <a:pt x="15017" y="0"/>
                  <a:pt x="10799" y="0"/>
                </a:cubicBezTo>
                <a:cubicBezTo>
                  <a:pt x="6582" y="0"/>
                  <a:pt x="2751" y="2454"/>
                  <a:pt x="988" y="6285"/>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7474" name="Group 18"/>
          <p:cNvGrpSpPr>
            <a:grpSpLocks/>
          </p:cNvGrpSpPr>
          <p:nvPr/>
        </p:nvGrpSpPr>
        <p:grpSpPr bwMode="auto">
          <a:xfrm>
            <a:off x="3014133" y="1470025"/>
            <a:ext cx="2565400" cy="1943100"/>
            <a:chOff x="1951" y="414"/>
            <a:chExt cx="1861" cy="1880"/>
          </a:xfrm>
        </p:grpSpPr>
        <p:sp>
          <p:nvSpPr>
            <p:cNvPr id="147475" name="Oval 19"/>
            <p:cNvSpPr>
              <a:spLocks noChangeArrowheads="1"/>
            </p:cNvSpPr>
            <p:nvPr userDrawn="1"/>
          </p:nvSpPr>
          <p:spPr bwMode="gray">
            <a:xfrm>
              <a:off x="1951" y="419"/>
              <a:ext cx="1861" cy="1875"/>
            </a:xfrm>
            <a:prstGeom prst="ellipse">
              <a:avLst/>
            </a:prstGeom>
            <a:gradFill rotWithShape="1">
              <a:gsLst>
                <a:gs pos="0">
                  <a:schemeClr val="folHlink">
                    <a:gamma/>
                    <a:tint val="37255"/>
                    <a:invGamma/>
                  </a:schemeClr>
                </a:gs>
                <a:gs pos="100000">
                  <a:schemeClr val="folHlink">
                    <a:alpha val="70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7476" name="Group 20"/>
            <p:cNvGrpSpPr>
              <a:grpSpLocks/>
            </p:cNvGrpSpPr>
            <p:nvPr userDrawn="1"/>
          </p:nvGrpSpPr>
          <p:grpSpPr bwMode="auto">
            <a:xfrm>
              <a:off x="2014" y="564"/>
              <a:ext cx="1726" cy="1542"/>
              <a:chOff x="219" y="854"/>
              <a:chExt cx="2540" cy="2268"/>
            </a:xfrm>
          </p:grpSpPr>
          <p:sp>
            <p:nvSpPr>
              <p:cNvPr id="147477" name="Oval 21"/>
              <p:cNvSpPr>
                <a:spLocks noChangeArrowheads="1"/>
              </p:cNvSpPr>
              <p:nvPr userDrawn="1"/>
            </p:nvSpPr>
            <p:spPr bwMode="gray">
              <a:xfrm>
                <a:off x="431" y="869"/>
                <a:ext cx="2223" cy="2253"/>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478" name="Freeform 22"/>
              <p:cNvSpPr>
                <a:spLocks/>
              </p:cNvSpPr>
              <p:nvPr userDrawn="1"/>
            </p:nvSpPr>
            <p:spPr bwMode="gray">
              <a:xfrm>
                <a:off x="581" y="917"/>
                <a:ext cx="686" cy="52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79" name="Freeform 23"/>
              <p:cNvSpPr>
                <a:spLocks/>
              </p:cNvSpPr>
              <p:nvPr userDrawn="1"/>
            </p:nvSpPr>
            <p:spPr bwMode="gray">
              <a:xfrm>
                <a:off x="219" y="941"/>
                <a:ext cx="1040" cy="1540"/>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0" name="Freeform 24"/>
              <p:cNvSpPr>
                <a:spLocks/>
              </p:cNvSpPr>
              <p:nvPr userDrawn="1"/>
            </p:nvSpPr>
            <p:spPr bwMode="gray">
              <a:xfrm>
                <a:off x="340" y="956"/>
                <a:ext cx="932" cy="2000"/>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1" name="Freeform 25"/>
              <p:cNvSpPr>
                <a:spLocks/>
              </p:cNvSpPr>
              <p:nvPr userDrawn="1"/>
            </p:nvSpPr>
            <p:spPr bwMode="gray">
              <a:xfrm>
                <a:off x="526" y="973"/>
                <a:ext cx="771" cy="2080"/>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2" name="Freeform 26"/>
              <p:cNvSpPr>
                <a:spLocks/>
              </p:cNvSpPr>
              <p:nvPr userDrawn="1"/>
            </p:nvSpPr>
            <p:spPr bwMode="gray">
              <a:xfrm>
                <a:off x="663" y="993"/>
                <a:ext cx="672" cy="210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3" name="Freeform 27"/>
              <p:cNvSpPr>
                <a:spLocks/>
              </p:cNvSpPr>
              <p:nvPr userDrawn="1"/>
            </p:nvSpPr>
            <p:spPr bwMode="gray">
              <a:xfrm>
                <a:off x="1140" y="991"/>
                <a:ext cx="307" cy="2126"/>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4" name="Freeform 28"/>
              <p:cNvSpPr>
                <a:spLocks/>
              </p:cNvSpPr>
              <p:nvPr userDrawn="1"/>
            </p:nvSpPr>
            <p:spPr bwMode="gray">
              <a:xfrm>
                <a:off x="1465" y="1009"/>
                <a:ext cx="172" cy="2110"/>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5" name="Freeform 29"/>
              <p:cNvSpPr>
                <a:spLocks/>
              </p:cNvSpPr>
              <p:nvPr userDrawn="1"/>
            </p:nvSpPr>
            <p:spPr bwMode="gray">
              <a:xfrm>
                <a:off x="1633" y="1005"/>
                <a:ext cx="372" cy="2109"/>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6" name="Freeform 30"/>
              <p:cNvSpPr>
                <a:spLocks/>
              </p:cNvSpPr>
              <p:nvPr userDrawn="1"/>
            </p:nvSpPr>
            <p:spPr bwMode="gray">
              <a:xfrm>
                <a:off x="1714" y="991"/>
                <a:ext cx="617" cy="2096"/>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7" name="Freeform 31"/>
              <p:cNvSpPr>
                <a:spLocks/>
              </p:cNvSpPr>
              <p:nvPr userDrawn="1"/>
            </p:nvSpPr>
            <p:spPr bwMode="gray">
              <a:xfrm>
                <a:off x="1775" y="987"/>
                <a:ext cx="846" cy="2055"/>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8" name="Freeform 32"/>
              <p:cNvSpPr>
                <a:spLocks/>
              </p:cNvSpPr>
              <p:nvPr userDrawn="1"/>
            </p:nvSpPr>
            <p:spPr bwMode="gray">
              <a:xfrm>
                <a:off x="1794" y="973"/>
                <a:ext cx="965" cy="1939"/>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9" name="Freeform 33"/>
              <p:cNvSpPr>
                <a:spLocks/>
              </p:cNvSpPr>
              <p:nvPr userDrawn="1"/>
            </p:nvSpPr>
            <p:spPr bwMode="gray">
              <a:xfrm>
                <a:off x="1813" y="966"/>
                <a:ext cx="937" cy="1677"/>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0" name="Freeform 34"/>
              <p:cNvSpPr>
                <a:spLocks/>
              </p:cNvSpPr>
              <p:nvPr userDrawn="1"/>
            </p:nvSpPr>
            <p:spPr bwMode="gray">
              <a:xfrm>
                <a:off x="1838" y="940"/>
                <a:ext cx="597" cy="384"/>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1" name="Freeform 35"/>
              <p:cNvSpPr>
                <a:spLocks/>
              </p:cNvSpPr>
              <p:nvPr userDrawn="1"/>
            </p:nvSpPr>
            <p:spPr bwMode="gray">
              <a:xfrm>
                <a:off x="1010" y="1005"/>
                <a:ext cx="1117" cy="340"/>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2" name="Freeform 36"/>
              <p:cNvSpPr>
                <a:spLocks/>
              </p:cNvSpPr>
              <p:nvPr userDrawn="1"/>
            </p:nvSpPr>
            <p:spPr bwMode="gray">
              <a:xfrm>
                <a:off x="756" y="1197"/>
                <a:ext cx="1603" cy="334"/>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3" name="Freeform 37"/>
              <p:cNvSpPr>
                <a:spLocks/>
              </p:cNvSpPr>
              <p:nvPr userDrawn="1"/>
            </p:nvSpPr>
            <p:spPr bwMode="gray">
              <a:xfrm>
                <a:off x="581" y="1426"/>
                <a:ext cx="1952" cy="355"/>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4" name="Freeform 38"/>
              <p:cNvSpPr>
                <a:spLocks/>
              </p:cNvSpPr>
              <p:nvPr userDrawn="1"/>
            </p:nvSpPr>
            <p:spPr bwMode="gray">
              <a:xfrm>
                <a:off x="471" y="1715"/>
                <a:ext cx="2160" cy="34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5" name="Freeform 39"/>
              <p:cNvSpPr>
                <a:spLocks/>
              </p:cNvSpPr>
              <p:nvPr userDrawn="1"/>
            </p:nvSpPr>
            <p:spPr bwMode="gray">
              <a:xfrm>
                <a:off x="430" y="2021"/>
                <a:ext cx="2229" cy="364"/>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6" name="Freeform 40"/>
              <p:cNvSpPr>
                <a:spLocks/>
              </p:cNvSpPr>
              <p:nvPr userDrawn="1"/>
            </p:nvSpPr>
            <p:spPr bwMode="gray">
              <a:xfrm>
                <a:off x="478" y="2317"/>
                <a:ext cx="2129" cy="308"/>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7" name="Freeform 41"/>
              <p:cNvSpPr>
                <a:spLocks/>
              </p:cNvSpPr>
              <p:nvPr userDrawn="1"/>
            </p:nvSpPr>
            <p:spPr bwMode="gray">
              <a:xfrm>
                <a:off x="595" y="2572"/>
                <a:ext cx="1903" cy="306"/>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8" name="Freeform 42"/>
              <p:cNvSpPr>
                <a:spLocks/>
              </p:cNvSpPr>
              <p:nvPr userDrawn="1"/>
            </p:nvSpPr>
            <p:spPr bwMode="gray">
              <a:xfrm>
                <a:off x="796" y="2827"/>
                <a:ext cx="1497" cy="152"/>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9" name="Freeform 43"/>
              <p:cNvSpPr>
                <a:spLocks/>
              </p:cNvSpPr>
              <p:nvPr userDrawn="1"/>
            </p:nvSpPr>
            <p:spPr bwMode="gray">
              <a:xfrm>
                <a:off x="1005" y="2976"/>
                <a:ext cx="1032" cy="104"/>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500" name="Oval 44"/>
              <p:cNvSpPr>
                <a:spLocks noChangeArrowheads="1"/>
              </p:cNvSpPr>
              <p:nvPr userDrawn="1"/>
            </p:nvSpPr>
            <p:spPr bwMode="gray">
              <a:xfrm>
                <a:off x="1261" y="877"/>
                <a:ext cx="581" cy="126"/>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501" name="Freeform 45"/>
              <p:cNvSpPr>
                <a:spLocks/>
              </p:cNvSpPr>
              <p:nvPr userDrawn="1"/>
            </p:nvSpPr>
            <p:spPr bwMode="gray">
              <a:xfrm>
                <a:off x="1265" y="869"/>
                <a:ext cx="567" cy="70"/>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502" name="Freeform 46"/>
              <p:cNvSpPr>
                <a:spLocks/>
              </p:cNvSpPr>
              <p:nvPr userDrawn="1"/>
            </p:nvSpPr>
            <p:spPr bwMode="gray">
              <a:xfrm>
                <a:off x="1321" y="854"/>
                <a:ext cx="403" cy="150"/>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47503" name="Group 47"/>
            <p:cNvGrpSpPr>
              <a:grpSpLocks/>
            </p:cNvGrpSpPr>
            <p:nvPr userDrawn="1"/>
          </p:nvGrpSpPr>
          <p:grpSpPr bwMode="auto">
            <a:xfrm>
              <a:off x="2269" y="414"/>
              <a:ext cx="1246" cy="1879"/>
              <a:chOff x="618" y="608"/>
              <a:chExt cx="1833" cy="2764"/>
            </a:xfrm>
          </p:grpSpPr>
          <p:sp>
            <p:nvSpPr>
              <p:cNvPr id="147504" name="Freeform 48"/>
              <p:cNvSpPr>
                <a:spLocks/>
              </p:cNvSpPr>
              <p:nvPr userDrawn="1"/>
            </p:nvSpPr>
            <p:spPr bwMode="gray">
              <a:xfrm>
                <a:off x="1538" y="608"/>
                <a:ext cx="913" cy="444"/>
              </a:xfrm>
              <a:custGeom>
                <a:avLst/>
                <a:gdLst>
                  <a:gd name="T0" fmla="*/ 43 w 913"/>
                  <a:gd name="T1" fmla="*/ 144 h 444"/>
                  <a:gd name="T2" fmla="*/ 0 w 913"/>
                  <a:gd name="T3" fmla="*/ 0 h 444"/>
                  <a:gd name="T4" fmla="*/ 913 w 913"/>
                  <a:gd name="T5" fmla="*/ 379 h 444"/>
                  <a:gd name="T6" fmla="*/ 783 w 913"/>
                  <a:gd name="T7" fmla="*/ 444 h 444"/>
                  <a:gd name="T8" fmla="*/ 43 w 913"/>
                  <a:gd name="T9" fmla="*/ 144 h 444"/>
                </a:gdLst>
                <a:ahLst/>
                <a:cxnLst>
                  <a:cxn ang="0">
                    <a:pos x="T0" y="T1"/>
                  </a:cxn>
                  <a:cxn ang="0">
                    <a:pos x="T2" y="T3"/>
                  </a:cxn>
                  <a:cxn ang="0">
                    <a:pos x="T4" y="T5"/>
                  </a:cxn>
                  <a:cxn ang="0">
                    <a:pos x="T6" y="T7"/>
                  </a:cxn>
                  <a:cxn ang="0">
                    <a:pos x="T8" y="T9"/>
                  </a:cxn>
                </a:cxnLst>
                <a:rect l="0" t="0" r="r" b="b"/>
                <a:pathLst>
                  <a:path w="913" h="444">
                    <a:moveTo>
                      <a:pt x="43" y="144"/>
                    </a:moveTo>
                    <a:lnTo>
                      <a:pt x="0" y="0"/>
                    </a:lnTo>
                    <a:cubicBezTo>
                      <a:pt x="116" y="12"/>
                      <a:pt x="515" y="1"/>
                      <a:pt x="913" y="379"/>
                    </a:cubicBezTo>
                    <a:lnTo>
                      <a:pt x="783" y="444"/>
                    </a:lnTo>
                    <a:cubicBezTo>
                      <a:pt x="492" y="148"/>
                      <a:pt x="43" y="144"/>
                      <a:pt x="43" y="14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505" name="Freeform 49"/>
              <p:cNvSpPr>
                <a:spLocks/>
              </p:cNvSpPr>
              <p:nvPr userDrawn="1"/>
            </p:nvSpPr>
            <p:spPr bwMode="gray">
              <a:xfrm>
                <a:off x="618" y="2957"/>
                <a:ext cx="911" cy="415"/>
              </a:xfrm>
              <a:custGeom>
                <a:avLst/>
                <a:gdLst>
                  <a:gd name="T0" fmla="*/ 863 w 911"/>
                  <a:gd name="T1" fmla="*/ 274 h 415"/>
                  <a:gd name="T2" fmla="*/ 911 w 911"/>
                  <a:gd name="T3" fmla="*/ 415 h 415"/>
                  <a:gd name="T4" fmla="*/ 0 w 911"/>
                  <a:gd name="T5" fmla="*/ 60 h 415"/>
                  <a:gd name="T6" fmla="*/ 140 w 911"/>
                  <a:gd name="T7" fmla="*/ 0 h 415"/>
                  <a:gd name="T8" fmla="*/ 863 w 911"/>
                  <a:gd name="T9" fmla="*/ 274 h 415"/>
                </a:gdLst>
                <a:ahLst/>
                <a:cxnLst>
                  <a:cxn ang="0">
                    <a:pos x="T0" y="T1"/>
                  </a:cxn>
                  <a:cxn ang="0">
                    <a:pos x="T2" y="T3"/>
                  </a:cxn>
                  <a:cxn ang="0">
                    <a:pos x="T4" y="T5"/>
                  </a:cxn>
                  <a:cxn ang="0">
                    <a:pos x="T6" y="T7"/>
                  </a:cxn>
                  <a:cxn ang="0">
                    <a:pos x="T8" y="T9"/>
                  </a:cxn>
                </a:cxnLst>
                <a:rect l="0" t="0" r="r" b="b"/>
                <a:pathLst>
                  <a:path w="911" h="415">
                    <a:moveTo>
                      <a:pt x="863" y="274"/>
                    </a:moveTo>
                    <a:lnTo>
                      <a:pt x="911" y="415"/>
                    </a:lnTo>
                    <a:cubicBezTo>
                      <a:pt x="312" y="405"/>
                      <a:pt x="75" y="111"/>
                      <a:pt x="0" y="60"/>
                    </a:cubicBezTo>
                    <a:cubicBezTo>
                      <a:pt x="70" y="32"/>
                      <a:pt x="140" y="0"/>
                      <a:pt x="140" y="0"/>
                    </a:cubicBezTo>
                    <a:cubicBezTo>
                      <a:pt x="447" y="280"/>
                      <a:pt x="863" y="274"/>
                      <a:pt x="863" y="27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147506" name="AutoShape 50"/>
          <p:cNvSpPr>
            <a:spLocks noChangeArrowheads="1"/>
          </p:cNvSpPr>
          <p:nvPr/>
        </p:nvSpPr>
        <p:spPr bwMode="gray">
          <a:xfrm rot="4443328">
            <a:off x="2739761" y="181241"/>
            <a:ext cx="3230563" cy="4303183"/>
          </a:xfrm>
          <a:custGeom>
            <a:avLst/>
            <a:gdLst>
              <a:gd name="G0" fmla="+- 10431 0 0"/>
              <a:gd name="G1" fmla="+- 9497610 0 0"/>
              <a:gd name="G2" fmla="+- 0 0 9497610"/>
              <a:gd name="T0" fmla="*/ 0 256 1"/>
              <a:gd name="T1" fmla="*/ 180 256 1"/>
              <a:gd name="G3" fmla="+- 9497610 T0 T1"/>
              <a:gd name="T2" fmla="*/ 0 256 1"/>
              <a:gd name="T3" fmla="*/ 90 256 1"/>
              <a:gd name="G4" fmla="+- 9497610 T2 T3"/>
              <a:gd name="G5" fmla="*/ G4 2 1"/>
              <a:gd name="T4" fmla="*/ 90 256 1"/>
              <a:gd name="T5" fmla="*/ 0 256 1"/>
              <a:gd name="G6" fmla="+- 9497610 T4 T5"/>
              <a:gd name="G7" fmla="*/ G6 2 1"/>
              <a:gd name="G8" fmla="abs 949761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31"/>
              <a:gd name="G18" fmla="*/ 10431 1 2"/>
              <a:gd name="G19" fmla="+- G18 5400 0"/>
              <a:gd name="G20" fmla="cos G19 9497610"/>
              <a:gd name="G21" fmla="sin G19 9497610"/>
              <a:gd name="G22" fmla="+- G20 10800 0"/>
              <a:gd name="G23" fmla="+- G21 10800 0"/>
              <a:gd name="G24" fmla="+- 10800 0 G20"/>
              <a:gd name="G25" fmla="+- 10431 10800 0"/>
              <a:gd name="G26" fmla="?: G9 G17 G25"/>
              <a:gd name="G27" fmla="?: G9 0 21600"/>
              <a:gd name="G28" fmla="cos 10800 9497610"/>
              <a:gd name="G29" fmla="sin 10800 9497610"/>
              <a:gd name="G30" fmla="sin 10431 9497610"/>
              <a:gd name="G31" fmla="+- G28 10800 0"/>
              <a:gd name="G32" fmla="+- G29 10800 0"/>
              <a:gd name="G33" fmla="+- G30 10800 0"/>
              <a:gd name="G34" fmla="?: G4 0 G31"/>
              <a:gd name="G35" fmla="?: 9497610 G34 0"/>
              <a:gd name="G36" fmla="?: G6 G35 G31"/>
              <a:gd name="G37" fmla="+- 21600 0 G36"/>
              <a:gd name="G38" fmla="?: G4 0 G33"/>
              <a:gd name="G39" fmla="?: 9497610 G38 G32"/>
              <a:gd name="G40" fmla="?: G6 G39 0"/>
              <a:gd name="G41" fmla="?: G4 G32 21600"/>
              <a:gd name="G42" fmla="?: G6 G41 G33"/>
              <a:gd name="T12" fmla="*/ 10800 w 21600"/>
              <a:gd name="T13" fmla="*/ 0 h 21600"/>
              <a:gd name="T14" fmla="*/ 2112 w 21600"/>
              <a:gd name="T15" fmla="*/ 16900 h 21600"/>
              <a:gd name="T16" fmla="*/ 10800 w 21600"/>
              <a:gd name="T17" fmla="*/ 369 h 21600"/>
              <a:gd name="T18" fmla="*/ 19488 w 21600"/>
              <a:gd name="T19" fmla="*/ 169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263" y="16794"/>
                </a:moveTo>
                <a:cubicBezTo>
                  <a:pt x="1030" y="15038"/>
                  <a:pt x="369" y="12945"/>
                  <a:pt x="369" y="10800"/>
                </a:cubicBezTo>
                <a:cubicBezTo>
                  <a:pt x="369" y="5039"/>
                  <a:pt x="5039" y="369"/>
                  <a:pt x="10800" y="369"/>
                </a:cubicBezTo>
                <a:cubicBezTo>
                  <a:pt x="16560" y="369"/>
                  <a:pt x="21231" y="5039"/>
                  <a:pt x="21231" y="10800"/>
                </a:cubicBezTo>
                <a:cubicBezTo>
                  <a:pt x="21230" y="12945"/>
                  <a:pt x="20569" y="15038"/>
                  <a:pt x="19336" y="16794"/>
                </a:cubicBezTo>
                <a:lnTo>
                  <a:pt x="19638" y="17006"/>
                </a:lnTo>
                <a:cubicBezTo>
                  <a:pt x="20915" y="15188"/>
                  <a:pt x="21600" y="13021"/>
                  <a:pt x="21600" y="10800"/>
                </a:cubicBezTo>
                <a:cubicBezTo>
                  <a:pt x="21600" y="4835"/>
                  <a:pt x="16764" y="0"/>
                  <a:pt x="10800" y="0"/>
                </a:cubicBezTo>
                <a:cubicBezTo>
                  <a:pt x="4835" y="0"/>
                  <a:pt x="0" y="4835"/>
                  <a:pt x="0" y="10800"/>
                </a:cubicBezTo>
                <a:cubicBezTo>
                  <a:pt x="-1" y="13021"/>
                  <a:pt x="684" y="15188"/>
                  <a:pt x="1961" y="17006"/>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507" name="AutoShape 51"/>
          <p:cNvSpPr>
            <a:spLocks noChangeArrowheads="1"/>
          </p:cNvSpPr>
          <p:nvPr/>
        </p:nvSpPr>
        <p:spPr bwMode="gray">
          <a:xfrm rot="-5725018">
            <a:off x="3067315" y="924719"/>
            <a:ext cx="2376488" cy="3168651"/>
          </a:xfrm>
          <a:custGeom>
            <a:avLst/>
            <a:gdLst>
              <a:gd name="G0" fmla="+- 10162 0 0"/>
              <a:gd name="G1" fmla="+- -7442309 0 0"/>
              <a:gd name="G2" fmla="+- 0 0 -7442309"/>
              <a:gd name="T0" fmla="*/ 0 256 1"/>
              <a:gd name="T1" fmla="*/ 180 256 1"/>
              <a:gd name="G3" fmla="+- -7442309 T0 T1"/>
              <a:gd name="T2" fmla="*/ 0 256 1"/>
              <a:gd name="T3" fmla="*/ 90 256 1"/>
              <a:gd name="G4" fmla="+- -7442309 T2 T3"/>
              <a:gd name="G5" fmla="*/ G4 2 1"/>
              <a:gd name="T4" fmla="*/ 90 256 1"/>
              <a:gd name="T5" fmla="*/ 0 256 1"/>
              <a:gd name="G6" fmla="+- -7442309 T4 T5"/>
              <a:gd name="G7" fmla="*/ G6 2 1"/>
              <a:gd name="G8" fmla="abs -744230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62"/>
              <a:gd name="G18" fmla="*/ 10162 1 2"/>
              <a:gd name="G19" fmla="+- G18 5400 0"/>
              <a:gd name="G20" fmla="cos G19 -7442309"/>
              <a:gd name="G21" fmla="sin G19 -7442309"/>
              <a:gd name="G22" fmla="+- G20 10800 0"/>
              <a:gd name="G23" fmla="+- G21 10800 0"/>
              <a:gd name="G24" fmla="+- 10800 0 G20"/>
              <a:gd name="G25" fmla="+- 10162 10800 0"/>
              <a:gd name="G26" fmla="?: G9 G17 G25"/>
              <a:gd name="G27" fmla="?: G9 0 21600"/>
              <a:gd name="G28" fmla="cos 10800 -7442309"/>
              <a:gd name="G29" fmla="sin 10800 -7442309"/>
              <a:gd name="G30" fmla="sin 10162 -7442309"/>
              <a:gd name="G31" fmla="+- G28 10800 0"/>
              <a:gd name="G32" fmla="+- G29 10800 0"/>
              <a:gd name="G33" fmla="+- G30 10800 0"/>
              <a:gd name="G34" fmla="?: G4 0 G31"/>
              <a:gd name="G35" fmla="?: -7442309 G34 0"/>
              <a:gd name="G36" fmla="?: G6 G35 G31"/>
              <a:gd name="G37" fmla="+- 21600 0 G36"/>
              <a:gd name="G38" fmla="?: G4 0 G33"/>
              <a:gd name="G39" fmla="?: -7442309 G38 G32"/>
              <a:gd name="G40" fmla="?: G6 G39 0"/>
              <a:gd name="G41" fmla="?: G4 G32 21600"/>
              <a:gd name="G42" fmla="?: G6 G41 G33"/>
              <a:gd name="T12" fmla="*/ 10800 w 21600"/>
              <a:gd name="T13" fmla="*/ 0 h 21600"/>
              <a:gd name="T14" fmla="*/ 6610 w 21600"/>
              <a:gd name="T15" fmla="*/ 1192 h 21600"/>
              <a:gd name="T16" fmla="*/ 10800 w 21600"/>
              <a:gd name="T17" fmla="*/ 638 h 21600"/>
              <a:gd name="T18" fmla="*/ 14990 w 21600"/>
              <a:gd name="T19" fmla="*/ 11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738" y="1485"/>
                </a:moveTo>
                <a:cubicBezTo>
                  <a:pt x="8019" y="926"/>
                  <a:pt x="9402" y="637"/>
                  <a:pt x="10800" y="637"/>
                </a:cubicBezTo>
                <a:cubicBezTo>
                  <a:pt x="12197" y="637"/>
                  <a:pt x="13580" y="926"/>
                  <a:pt x="14861" y="1485"/>
                </a:cubicBezTo>
                <a:lnTo>
                  <a:pt x="15116" y="900"/>
                </a:lnTo>
                <a:cubicBezTo>
                  <a:pt x="13755" y="306"/>
                  <a:pt x="12285" y="0"/>
                  <a:pt x="10799" y="0"/>
                </a:cubicBezTo>
                <a:cubicBezTo>
                  <a:pt x="9314" y="0"/>
                  <a:pt x="7844" y="306"/>
                  <a:pt x="6483" y="900"/>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idx="1"/>
          </p:nvPr>
        </p:nvSpPr>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774616C5-DAC6-9C4A-982D-60FFFC9A33AE}"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9402B64D-A572-2A47-BA6E-34ED5D134E72}"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029464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vi-VN"/>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vi-VN"/>
              <a:t>Click to edit Master text styles</a:t>
            </a:r>
          </a:p>
        </p:txBody>
      </p:sp>
      <p:sp>
        <p:nvSpPr>
          <p:cNvPr id="4" name="Slide Number Placeholder 3"/>
          <p:cNvSpPr>
            <a:spLocks noGrp="1"/>
          </p:cNvSpPr>
          <p:nvPr>
            <p:ph type="sldNum" sz="quarter" idx="10"/>
          </p:nvPr>
        </p:nvSpPr>
        <p:spPr/>
        <p:txBody>
          <a:bodyPr/>
          <a:lstStyle>
            <a:lvl1pPr>
              <a:defRPr/>
            </a:lvl1pPr>
          </a:lstStyle>
          <a:p>
            <a:fld id="{70164BFE-51CE-6A4B-86EE-2BD2E4E43780}"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DDA519AB-DA98-5648-A510-C46B9498AEC3}"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849938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Content Placeholder 2"/>
          <p:cNvSpPr>
            <a:spLocks noGrp="1"/>
          </p:cNvSpPr>
          <p:nvPr>
            <p:ph sz="half" idx="1"/>
          </p:nvPr>
        </p:nvSpPr>
        <p:spPr>
          <a:xfrm>
            <a:off x="615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Content Placeholder 3"/>
          <p:cNvSpPr>
            <a:spLocks noGrp="1"/>
          </p:cNvSpPr>
          <p:nvPr>
            <p:ph sz="half" idx="2"/>
          </p:nvPr>
        </p:nvSpPr>
        <p:spPr>
          <a:xfrm>
            <a:off x="6203951" y="1624013"/>
            <a:ext cx="5384800" cy="4756150"/>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Slide Number Placeholder 4"/>
          <p:cNvSpPr>
            <a:spLocks noGrp="1"/>
          </p:cNvSpPr>
          <p:nvPr>
            <p:ph type="sldNum" sz="quarter" idx="10"/>
          </p:nvPr>
        </p:nvSpPr>
        <p:spPr/>
        <p:txBody>
          <a:bodyPr/>
          <a:lstStyle>
            <a:lvl1pPr>
              <a:defRPr/>
            </a:lvl1pPr>
          </a:lstStyle>
          <a:p>
            <a:fld id="{7B57A254-5C81-7245-B8F3-C59676EDAB78}"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80A68D18-CE9E-1042-AE24-E12E451E1744}"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012209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vi-VN"/>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7" name="Slide Number Placeholder 6"/>
          <p:cNvSpPr>
            <a:spLocks noGrp="1"/>
          </p:cNvSpPr>
          <p:nvPr>
            <p:ph type="sldNum" sz="quarter" idx="10"/>
          </p:nvPr>
        </p:nvSpPr>
        <p:spPr/>
        <p:txBody>
          <a:bodyPr/>
          <a:lstStyle>
            <a:lvl1pPr>
              <a:defRPr/>
            </a:lvl1pPr>
          </a:lstStyle>
          <a:p>
            <a:fld id="{D4DFCA3E-478A-644F-A9A9-7D62C3DD384A}" type="slidenum">
              <a:rPr lang="en-US" altLang="en-US"/>
              <a:pPr/>
              <a:t>‹#›</a:t>
            </a:fld>
            <a:endParaRPr lang="en-US" altLang="en-US"/>
          </a:p>
        </p:txBody>
      </p:sp>
      <p:sp>
        <p:nvSpPr>
          <p:cNvPr id="8" name="Date Placeholder 7"/>
          <p:cNvSpPr>
            <a:spLocks noGrp="1"/>
          </p:cNvSpPr>
          <p:nvPr>
            <p:ph type="dt" sz="half" idx="11"/>
          </p:nvPr>
        </p:nvSpPr>
        <p:spPr/>
        <p:txBody>
          <a:bodyPr/>
          <a:lstStyle>
            <a:lvl1pPr>
              <a:defRPr/>
            </a:lvl1pPr>
          </a:lstStyle>
          <a:p>
            <a:fld id="{C0B1B86B-FC18-B046-9C6C-BBD46BF163F7}" type="datetimeFigureOut">
              <a:rPr lang="en-US" altLang="en-US"/>
              <a:pPr/>
              <a:t>10/19/2017</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6317281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69FFC98-684E-F140-941D-DC284D97A263}" type="slidenum">
              <a:rPr lang="en-US" altLang="en-US"/>
              <a:pPr/>
              <a:t>‹#›</a:t>
            </a:fld>
            <a:endParaRPr lang="en-US" altLang="en-US"/>
          </a:p>
        </p:txBody>
      </p:sp>
      <p:sp>
        <p:nvSpPr>
          <p:cNvPr id="4" name="Date Placeholder 3"/>
          <p:cNvSpPr>
            <a:spLocks noGrp="1"/>
          </p:cNvSpPr>
          <p:nvPr>
            <p:ph type="dt" sz="half" idx="11"/>
          </p:nvPr>
        </p:nvSpPr>
        <p:spPr/>
        <p:txBody>
          <a:bodyPr/>
          <a:lstStyle>
            <a:lvl1pPr>
              <a:defRPr/>
            </a:lvl1pPr>
          </a:lstStyle>
          <a:p>
            <a:fld id="{D3389777-64D9-2143-85D8-F1BD41998A89}" type="datetimeFigureOut">
              <a:rPr lang="en-US" altLang="en-US"/>
              <a:pPr/>
              <a:t>10/19/2017</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963368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4F2DE4F-8AC9-BD45-8036-278F67360BBD}" type="slidenum">
              <a:rPr lang="en-US" altLang="en-US"/>
              <a:pPr/>
              <a:t>‹#›</a:t>
            </a:fld>
            <a:endParaRPr lang="en-US" altLang="en-US"/>
          </a:p>
        </p:txBody>
      </p:sp>
      <p:sp>
        <p:nvSpPr>
          <p:cNvPr id="3" name="Date Placeholder 2"/>
          <p:cNvSpPr>
            <a:spLocks noGrp="1"/>
          </p:cNvSpPr>
          <p:nvPr>
            <p:ph type="dt" sz="half" idx="11"/>
          </p:nvPr>
        </p:nvSpPr>
        <p:spPr/>
        <p:txBody>
          <a:bodyPr/>
          <a:lstStyle>
            <a:lvl1pPr>
              <a:defRPr/>
            </a:lvl1pPr>
          </a:lstStyle>
          <a:p>
            <a:fld id="{EB3892C3-ADFC-FB48-8717-0C768C46429E}" type="datetimeFigureOut">
              <a:rPr lang="en-US" altLang="en-US"/>
              <a:pPr/>
              <a:t>10/19/2017</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5193311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432D01F3-6D4D-E34D-8E80-5A6541A15C82}"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A28E8106-F05A-6B4B-84E7-7E9A1EA72236}"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0251470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Click to edit Master text styles</a:t>
            </a:r>
          </a:p>
        </p:txBody>
      </p:sp>
      <p:sp>
        <p:nvSpPr>
          <p:cNvPr id="5" name="Slide Number Placeholder 4"/>
          <p:cNvSpPr>
            <a:spLocks noGrp="1"/>
          </p:cNvSpPr>
          <p:nvPr>
            <p:ph type="sldNum" sz="quarter" idx="10"/>
          </p:nvPr>
        </p:nvSpPr>
        <p:spPr/>
        <p:txBody>
          <a:bodyPr/>
          <a:lstStyle>
            <a:lvl1pPr>
              <a:defRPr/>
            </a:lvl1pPr>
          </a:lstStyle>
          <a:p>
            <a:fld id="{02824ED7-1DAB-3F44-9BC3-5F60D8B954AD}"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F95C1E3B-8D5E-6D41-82B4-EF1B26BD4C10}" type="datetimeFigureOut">
              <a:rPr lang="en-US" altLang="en-US"/>
              <a:pPr/>
              <a:t>10/19/2017</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8538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Rectangle 97"/>
          <p:cNvSpPr>
            <a:spLocks noGrp="1" noChangeArrowheads="1"/>
          </p:cNvSpPr>
          <p:nvPr>
            <p:ph type="sldNum" sz="quarter" idx="10"/>
          </p:nvPr>
        </p:nvSpPr>
        <p:spPr>
          <a:ln/>
        </p:spPr>
        <p:txBody>
          <a:bodyPr/>
          <a:lstStyle>
            <a:lvl1pPr>
              <a:defRPr/>
            </a:lvl1pPr>
          </a:lstStyle>
          <a:p>
            <a:fld id="{3A6D699E-F212-3047-9860-C8706635B87F}" type="slidenum">
              <a:rPr lang="en-US" altLang="en-US"/>
              <a:pPr/>
              <a:t>‹#›</a:t>
            </a:fld>
            <a:endParaRPr lang="en-US" altLang="en-US"/>
          </a:p>
        </p:txBody>
      </p:sp>
      <p:sp>
        <p:nvSpPr>
          <p:cNvPr id="4" name="Rectangle 102"/>
          <p:cNvSpPr>
            <a:spLocks noGrp="1" noChangeArrowheads="1"/>
          </p:cNvSpPr>
          <p:nvPr>
            <p:ph type="dt" sz="half" idx="11"/>
          </p:nvPr>
        </p:nvSpPr>
        <p:spPr>
          <a:ln/>
        </p:spPr>
        <p:txBody>
          <a:bodyPr/>
          <a:lstStyle>
            <a:lvl1pPr>
              <a:defRPr/>
            </a:lvl1pPr>
          </a:lstStyle>
          <a:p>
            <a:fld id="{E236E3F9-3E71-FA4F-8867-EA7C01A6A563}" type="datetimeFigureOut">
              <a:rPr lang="en-US" altLang="en-US"/>
              <a:pPr/>
              <a:t>10/19/2017</a:t>
            </a:fld>
            <a:endParaRPr lang="en-US" altLang="en-US"/>
          </a:p>
        </p:txBody>
      </p:sp>
      <p:sp>
        <p:nvSpPr>
          <p:cNvPr id="5"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594929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A297C4C4-295B-0A49-8156-807D4035571D}"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D9F791B8-1253-374D-A63C-CD404F8B0E89}"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047643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5551" y="241301"/>
            <a:ext cx="2743200" cy="6138863"/>
          </a:xfrm>
        </p:spPr>
        <p:txBody>
          <a:bodyPr vert="eaVert"/>
          <a:lstStyle/>
          <a:p>
            <a:r>
              <a:rPr lang="vi-VN"/>
              <a:t>Click to edit Master title style</a:t>
            </a:r>
            <a:endParaRPr lang="en-US"/>
          </a:p>
        </p:txBody>
      </p:sp>
      <p:sp>
        <p:nvSpPr>
          <p:cNvPr id="3" name="Vertical Text Placeholder 2"/>
          <p:cNvSpPr>
            <a:spLocks noGrp="1"/>
          </p:cNvSpPr>
          <p:nvPr>
            <p:ph type="body" orient="vert" idx="1"/>
          </p:nvPr>
        </p:nvSpPr>
        <p:spPr>
          <a:xfrm>
            <a:off x="615951" y="241301"/>
            <a:ext cx="8026400" cy="6138863"/>
          </a:xfrm>
        </p:spPr>
        <p:txBody>
          <a:bodyPr vert="eaVert"/>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Slide Number Placeholder 3"/>
          <p:cNvSpPr>
            <a:spLocks noGrp="1"/>
          </p:cNvSpPr>
          <p:nvPr>
            <p:ph type="sldNum" sz="quarter" idx="10"/>
          </p:nvPr>
        </p:nvSpPr>
        <p:spPr/>
        <p:txBody>
          <a:bodyPr/>
          <a:lstStyle>
            <a:lvl1pPr>
              <a:defRPr/>
            </a:lvl1pPr>
          </a:lstStyle>
          <a:p>
            <a:fld id="{D9F3B5E5-B11A-0F41-857F-FBC05C89AFFD}"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4EF7FB36-B6CB-EB4C-A29A-6DD0185F3996}" type="datetimeFigureOut">
              <a:rPr lang="en-US" altLang="en-US"/>
              <a:pPr/>
              <a:t>10/19/2017</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7940229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52651" y="241300"/>
            <a:ext cx="9385300" cy="1143000"/>
          </a:xfrm>
        </p:spPr>
        <p:txBody>
          <a:bodyPr/>
          <a:lstStyle/>
          <a:p>
            <a:r>
              <a:rPr lang="vi-VN"/>
              <a:t>Click to edit Master title style</a:t>
            </a:r>
            <a:endParaRPr lang="en-US"/>
          </a:p>
        </p:txBody>
      </p:sp>
      <p:sp>
        <p:nvSpPr>
          <p:cNvPr id="3" name="Chart Placeholder 2"/>
          <p:cNvSpPr>
            <a:spLocks noGrp="1"/>
          </p:cNvSpPr>
          <p:nvPr>
            <p:ph type="chart" idx="1"/>
          </p:nvPr>
        </p:nvSpPr>
        <p:spPr>
          <a:xfrm>
            <a:off x="615951" y="1624013"/>
            <a:ext cx="10972800" cy="4756150"/>
          </a:xfrm>
        </p:spPr>
        <p:txBody>
          <a:bodyPr/>
          <a:lstStyle/>
          <a:p>
            <a:endParaRPr lang="en-US"/>
          </a:p>
        </p:txBody>
      </p:sp>
      <p:sp>
        <p:nvSpPr>
          <p:cNvPr id="4" name="Slide Number Placeholder 3"/>
          <p:cNvSpPr>
            <a:spLocks noGrp="1"/>
          </p:cNvSpPr>
          <p:nvPr>
            <p:ph type="sldNum" sz="quarter" idx="10"/>
          </p:nvPr>
        </p:nvSpPr>
        <p:spPr>
          <a:xfrm>
            <a:off x="8737600" y="6424613"/>
            <a:ext cx="2844800" cy="228600"/>
          </a:xfrm>
        </p:spPr>
        <p:txBody>
          <a:bodyPr/>
          <a:lstStyle>
            <a:lvl1pPr>
              <a:defRPr/>
            </a:lvl1pPr>
          </a:lstStyle>
          <a:p>
            <a:fld id="{7FAC9BB1-F292-A948-AEF7-1BAB8C9B284E}" type="slidenum">
              <a:rPr lang="en-US" altLang="en-US"/>
              <a:pPr/>
              <a:t>‹#›</a:t>
            </a:fld>
            <a:endParaRPr lang="en-US" altLang="en-US"/>
          </a:p>
        </p:txBody>
      </p:sp>
      <p:sp>
        <p:nvSpPr>
          <p:cNvPr id="5" name="Date Placeholder 4"/>
          <p:cNvSpPr>
            <a:spLocks noGrp="1"/>
          </p:cNvSpPr>
          <p:nvPr>
            <p:ph type="dt" sz="half" idx="11"/>
          </p:nvPr>
        </p:nvSpPr>
        <p:spPr>
          <a:xfrm>
            <a:off x="609600" y="6424613"/>
            <a:ext cx="2844800" cy="228600"/>
          </a:xfrm>
        </p:spPr>
        <p:txBody>
          <a:bodyPr/>
          <a:lstStyle>
            <a:lvl1pPr>
              <a:defRPr/>
            </a:lvl1pPr>
          </a:lstStyle>
          <a:p>
            <a:fld id="{43E44E39-476F-3A4F-BAB9-B7A882B1316E}" type="datetimeFigureOut">
              <a:rPr lang="en-US" altLang="en-US"/>
              <a:pPr/>
              <a:t>10/19/2017</a:t>
            </a:fld>
            <a:endParaRPr lang="en-US" altLang="en-US"/>
          </a:p>
        </p:txBody>
      </p:sp>
      <p:sp>
        <p:nvSpPr>
          <p:cNvPr id="6" name="Footer Placeholder 5"/>
          <p:cNvSpPr>
            <a:spLocks noGrp="1"/>
          </p:cNvSpPr>
          <p:nvPr>
            <p:ph type="ftr" sz="quarter" idx="12"/>
          </p:nvPr>
        </p:nvSpPr>
        <p:spPr>
          <a:xfrm>
            <a:off x="4165600" y="6424613"/>
            <a:ext cx="3860800" cy="228600"/>
          </a:xfrm>
        </p:spPr>
        <p:txBody>
          <a:bodyPr/>
          <a:lstStyle>
            <a:lvl1pPr>
              <a:defRPr/>
            </a:lvl1pPr>
          </a:lstStyle>
          <a:p>
            <a:endParaRPr lang="en-US" altLang="en-US"/>
          </a:p>
        </p:txBody>
      </p:sp>
    </p:spTree>
    <p:extLst>
      <p:ext uri="{BB962C8B-B14F-4D97-AF65-F5344CB8AC3E}">
        <p14:creationId xmlns:p14="http://schemas.microsoft.com/office/powerpoint/2010/main" val="16774243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152651" y="241300"/>
            <a:ext cx="9385300" cy="1143000"/>
          </a:xfrm>
        </p:spPr>
        <p:txBody>
          <a:bodyPr/>
          <a:lstStyle/>
          <a:p>
            <a:r>
              <a:rPr lang="vi-VN"/>
              <a:t>Click to edit Master title style</a:t>
            </a:r>
            <a:endParaRPr lang="en-US"/>
          </a:p>
        </p:txBody>
      </p:sp>
      <p:sp>
        <p:nvSpPr>
          <p:cNvPr id="3" name="Table Placeholder 2"/>
          <p:cNvSpPr>
            <a:spLocks noGrp="1"/>
          </p:cNvSpPr>
          <p:nvPr>
            <p:ph type="tbl" idx="1"/>
          </p:nvPr>
        </p:nvSpPr>
        <p:spPr>
          <a:xfrm>
            <a:off x="615951" y="1624013"/>
            <a:ext cx="10972800" cy="4756150"/>
          </a:xfrm>
        </p:spPr>
        <p:txBody>
          <a:bodyPr/>
          <a:lstStyle/>
          <a:p>
            <a:endParaRPr lang="en-US"/>
          </a:p>
        </p:txBody>
      </p:sp>
      <p:sp>
        <p:nvSpPr>
          <p:cNvPr id="4" name="Slide Number Placeholder 3"/>
          <p:cNvSpPr>
            <a:spLocks noGrp="1"/>
          </p:cNvSpPr>
          <p:nvPr>
            <p:ph type="sldNum" sz="quarter" idx="10"/>
          </p:nvPr>
        </p:nvSpPr>
        <p:spPr>
          <a:xfrm>
            <a:off x="8737600" y="6424613"/>
            <a:ext cx="2844800" cy="228600"/>
          </a:xfrm>
        </p:spPr>
        <p:txBody>
          <a:bodyPr/>
          <a:lstStyle>
            <a:lvl1pPr>
              <a:defRPr/>
            </a:lvl1pPr>
          </a:lstStyle>
          <a:p>
            <a:fld id="{7B68A597-1514-C14B-9A29-35A2CDBF9FA1}" type="slidenum">
              <a:rPr lang="en-US" altLang="en-US"/>
              <a:pPr/>
              <a:t>‹#›</a:t>
            </a:fld>
            <a:endParaRPr lang="en-US" altLang="en-US"/>
          </a:p>
        </p:txBody>
      </p:sp>
      <p:sp>
        <p:nvSpPr>
          <p:cNvPr id="5" name="Date Placeholder 4"/>
          <p:cNvSpPr>
            <a:spLocks noGrp="1"/>
          </p:cNvSpPr>
          <p:nvPr>
            <p:ph type="dt" sz="half" idx="11"/>
          </p:nvPr>
        </p:nvSpPr>
        <p:spPr>
          <a:xfrm>
            <a:off x="609600" y="6424613"/>
            <a:ext cx="2844800" cy="228600"/>
          </a:xfrm>
        </p:spPr>
        <p:txBody>
          <a:bodyPr/>
          <a:lstStyle>
            <a:lvl1pPr>
              <a:defRPr/>
            </a:lvl1pPr>
          </a:lstStyle>
          <a:p>
            <a:fld id="{C7D169DC-288F-3F49-B690-27A90AA3660D}" type="datetimeFigureOut">
              <a:rPr lang="en-US" altLang="en-US"/>
              <a:pPr/>
              <a:t>10/19/2017</a:t>
            </a:fld>
            <a:endParaRPr lang="en-US" altLang="en-US"/>
          </a:p>
        </p:txBody>
      </p:sp>
      <p:sp>
        <p:nvSpPr>
          <p:cNvPr id="6" name="Footer Placeholder 5"/>
          <p:cNvSpPr>
            <a:spLocks noGrp="1"/>
          </p:cNvSpPr>
          <p:nvPr>
            <p:ph type="ftr" sz="quarter" idx="12"/>
          </p:nvPr>
        </p:nvSpPr>
        <p:spPr>
          <a:xfrm>
            <a:off x="4165600" y="6424613"/>
            <a:ext cx="3860800" cy="228600"/>
          </a:xfrm>
        </p:spPr>
        <p:txBody>
          <a:bodyPr/>
          <a:lstStyle>
            <a:lvl1pPr>
              <a:defRPr/>
            </a:lvl1pPr>
          </a:lstStyle>
          <a:p>
            <a:endParaRPr lang="en-US" altLang="en-US"/>
          </a:p>
        </p:txBody>
      </p:sp>
    </p:spTree>
    <p:extLst>
      <p:ext uri="{BB962C8B-B14F-4D97-AF65-F5344CB8AC3E}">
        <p14:creationId xmlns:p14="http://schemas.microsoft.com/office/powerpoint/2010/main" val="30546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7"/>
          <p:cNvSpPr>
            <a:spLocks noGrp="1" noChangeArrowheads="1"/>
          </p:cNvSpPr>
          <p:nvPr>
            <p:ph type="sldNum" sz="quarter" idx="10"/>
          </p:nvPr>
        </p:nvSpPr>
        <p:spPr>
          <a:ln/>
        </p:spPr>
        <p:txBody>
          <a:bodyPr/>
          <a:lstStyle>
            <a:lvl1pPr>
              <a:defRPr/>
            </a:lvl1pPr>
          </a:lstStyle>
          <a:p>
            <a:fld id="{BD4E9231-7FBE-164E-983B-587B245AE4C7}" type="slidenum">
              <a:rPr lang="en-US" altLang="en-US"/>
              <a:pPr/>
              <a:t>‹#›</a:t>
            </a:fld>
            <a:endParaRPr lang="en-US" altLang="en-US"/>
          </a:p>
        </p:txBody>
      </p:sp>
      <p:sp>
        <p:nvSpPr>
          <p:cNvPr id="3" name="Rectangle 102"/>
          <p:cNvSpPr>
            <a:spLocks noGrp="1" noChangeArrowheads="1"/>
          </p:cNvSpPr>
          <p:nvPr>
            <p:ph type="dt" sz="half" idx="11"/>
          </p:nvPr>
        </p:nvSpPr>
        <p:spPr>
          <a:ln/>
        </p:spPr>
        <p:txBody>
          <a:bodyPr/>
          <a:lstStyle>
            <a:lvl1pPr>
              <a:defRPr/>
            </a:lvl1pPr>
          </a:lstStyle>
          <a:p>
            <a:fld id="{2D542CF5-9ADE-3E4F-8D91-914724BBBD91}" type="datetimeFigureOut">
              <a:rPr lang="en-US" altLang="en-US"/>
              <a:pPr/>
              <a:t>10/19/2017</a:t>
            </a:fld>
            <a:endParaRPr lang="en-US" altLang="en-US"/>
          </a:p>
        </p:txBody>
      </p:sp>
      <p:sp>
        <p:nvSpPr>
          <p:cNvPr id="4"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38451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vi-VN"/>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Click to edit Master text styles</a:t>
            </a:r>
          </a:p>
        </p:txBody>
      </p:sp>
      <p:sp>
        <p:nvSpPr>
          <p:cNvPr id="5" name="Rectangle 97"/>
          <p:cNvSpPr>
            <a:spLocks noGrp="1" noChangeArrowheads="1"/>
          </p:cNvSpPr>
          <p:nvPr>
            <p:ph type="sldNum" sz="quarter" idx="10"/>
          </p:nvPr>
        </p:nvSpPr>
        <p:spPr>
          <a:ln/>
        </p:spPr>
        <p:txBody>
          <a:bodyPr/>
          <a:lstStyle>
            <a:lvl1pPr>
              <a:defRPr/>
            </a:lvl1pPr>
          </a:lstStyle>
          <a:p>
            <a:fld id="{1CA2C3D9-8800-294A-BD8A-C7905D076BCE}" type="slidenum">
              <a:rPr lang="en-US" altLang="en-US"/>
              <a:pPr/>
              <a:t>‹#›</a:t>
            </a:fld>
            <a:endParaRPr lang="en-US" altLang="en-US"/>
          </a:p>
        </p:txBody>
      </p:sp>
      <p:sp>
        <p:nvSpPr>
          <p:cNvPr id="6" name="Rectangle 102"/>
          <p:cNvSpPr>
            <a:spLocks noGrp="1" noChangeArrowheads="1"/>
          </p:cNvSpPr>
          <p:nvPr>
            <p:ph type="dt" sz="half" idx="11"/>
          </p:nvPr>
        </p:nvSpPr>
        <p:spPr>
          <a:ln/>
        </p:spPr>
        <p:txBody>
          <a:bodyPr/>
          <a:lstStyle>
            <a:lvl1pPr>
              <a:defRPr/>
            </a:lvl1pPr>
          </a:lstStyle>
          <a:p>
            <a:fld id="{D3F17BC7-9F2A-4E4D-88FA-84D3BBB20336}" type="datetimeFigureOut">
              <a:rPr lang="en-US" altLang="en-US"/>
              <a:pPr/>
              <a:t>10/19/2017</a:t>
            </a:fld>
            <a:endParaRPr lang="en-US" altLang="en-US"/>
          </a:p>
        </p:txBody>
      </p:sp>
      <p:sp>
        <p:nvSpPr>
          <p:cNvPr id="7"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78302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vi-VN"/>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vi-VN"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Click to edit Master text styles</a:t>
            </a:r>
          </a:p>
        </p:txBody>
      </p:sp>
      <p:sp>
        <p:nvSpPr>
          <p:cNvPr id="5" name="Rectangle 97"/>
          <p:cNvSpPr>
            <a:spLocks noGrp="1" noChangeArrowheads="1"/>
          </p:cNvSpPr>
          <p:nvPr>
            <p:ph type="sldNum" sz="quarter" idx="10"/>
          </p:nvPr>
        </p:nvSpPr>
        <p:spPr>
          <a:ln/>
        </p:spPr>
        <p:txBody>
          <a:bodyPr/>
          <a:lstStyle>
            <a:lvl1pPr>
              <a:defRPr/>
            </a:lvl1pPr>
          </a:lstStyle>
          <a:p>
            <a:fld id="{F9D37616-2CF8-A341-99F5-3174F2F0420A}" type="slidenum">
              <a:rPr lang="en-US" altLang="en-US"/>
              <a:pPr/>
              <a:t>‹#›</a:t>
            </a:fld>
            <a:endParaRPr lang="en-US" altLang="en-US"/>
          </a:p>
        </p:txBody>
      </p:sp>
      <p:sp>
        <p:nvSpPr>
          <p:cNvPr id="6" name="Rectangle 102"/>
          <p:cNvSpPr>
            <a:spLocks noGrp="1" noChangeArrowheads="1"/>
          </p:cNvSpPr>
          <p:nvPr>
            <p:ph type="dt" sz="half" idx="11"/>
          </p:nvPr>
        </p:nvSpPr>
        <p:spPr>
          <a:ln/>
        </p:spPr>
        <p:txBody>
          <a:bodyPr/>
          <a:lstStyle>
            <a:lvl1pPr>
              <a:defRPr/>
            </a:lvl1pPr>
          </a:lstStyle>
          <a:p>
            <a:fld id="{01B4AF37-26E6-0843-ABC7-70D96F271517}" type="datetimeFigureOut">
              <a:rPr lang="en-US" altLang="en-US"/>
              <a:pPr/>
              <a:t>10/19/2017</a:t>
            </a:fld>
            <a:endParaRPr lang="en-US" altLang="en-US"/>
          </a:p>
        </p:txBody>
      </p:sp>
      <p:sp>
        <p:nvSpPr>
          <p:cNvPr id="7" name="Rectangle 103"/>
          <p:cNvSpPr>
            <a:spLocks noGrp="1" noChangeArrowheads="1"/>
          </p:cNvSpPr>
          <p:nvPr>
            <p:ph type="ftr" sz="quarter" idx="12"/>
          </p:nvPr>
        </p:nvSpPr>
        <p:spPr>
          <a:ln/>
        </p:spPr>
        <p:txBody>
          <a:bodyPr/>
          <a:lstStyle>
            <a:lvl1pPr>
              <a:defRPr/>
            </a:lvl1pPr>
          </a:lstStyle>
          <a:p>
            <a:endParaRPr lang="en-US" altLang="en-US"/>
          </a:p>
        </p:txBody>
      </p:sp>
    </p:spTree>
    <p:extLst>
      <p:ext uri="{BB962C8B-B14F-4D97-AF65-F5344CB8AC3E}">
        <p14:creationId xmlns:p14="http://schemas.microsoft.com/office/powerpoint/2010/main" val="123401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9" name="Rectangle 115"/>
          <p:cNvSpPr>
            <a:spLocks noChangeArrowheads="1"/>
          </p:cNvSpPr>
          <p:nvPr/>
        </p:nvSpPr>
        <p:spPr bwMode="ltGray">
          <a:xfrm>
            <a:off x="0" y="1"/>
            <a:ext cx="5327651" cy="4043363"/>
          </a:xfrm>
          <a:prstGeom prst="rect">
            <a:avLst/>
          </a:prstGeom>
          <a:gradFill rotWithShape="0">
            <a:gsLst>
              <a:gs pos="0">
                <a:schemeClr val="accent1">
                  <a:alpha val="50000"/>
                </a:schemeClr>
              </a:gs>
              <a:gs pos="100000">
                <a:schemeClr val="accent1">
                  <a:gamma/>
                  <a:tint val="0"/>
                  <a:invGamma/>
                </a:scheme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0" name="Rectangle 56"/>
          <p:cNvSpPr>
            <a:spLocks noChangeArrowheads="1"/>
          </p:cNvSpPr>
          <p:nvPr/>
        </p:nvSpPr>
        <p:spPr bwMode="ltGray">
          <a:xfrm flipH="1">
            <a:off x="6762752" y="1"/>
            <a:ext cx="5429249" cy="4849813"/>
          </a:xfrm>
          <a:prstGeom prst="rect">
            <a:avLst/>
          </a:prstGeom>
          <a:gradFill rotWithShape="0">
            <a:gsLst>
              <a:gs pos="0">
                <a:schemeClr val="accent1">
                  <a:alpha val="70000"/>
                </a:schemeClr>
              </a:gs>
              <a:gs pos="100000">
                <a:schemeClr val="accent1">
                  <a:gamma/>
                  <a:tint val="0"/>
                  <a:invGamma/>
                </a:schemeClr>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1" name="Oval 57"/>
          <p:cNvSpPr>
            <a:spLocks noChangeArrowheads="1"/>
          </p:cNvSpPr>
          <p:nvPr/>
        </p:nvSpPr>
        <p:spPr bwMode="gray">
          <a:xfrm flipH="1">
            <a:off x="448734" y="246063"/>
            <a:ext cx="1380066" cy="1048165"/>
          </a:xfrm>
          <a:prstGeom prst="ellipse">
            <a:avLst/>
          </a:prstGeom>
          <a:gradFill rotWithShape="1">
            <a:gsLst>
              <a:gs pos="0">
                <a:schemeClr val="accent1">
                  <a:gamma/>
                  <a:tint val="63529"/>
                  <a:invGamma/>
                </a:schemeClr>
              </a:gs>
              <a:gs pos="100000">
                <a:schemeClr val="accent1">
                  <a:alpha val="39999"/>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134" name="Group 110"/>
          <p:cNvGrpSpPr>
            <a:grpSpLocks/>
          </p:cNvGrpSpPr>
          <p:nvPr/>
        </p:nvGrpSpPr>
        <p:grpSpPr bwMode="auto">
          <a:xfrm>
            <a:off x="539752" y="360363"/>
            <a:ext cx="1280632" cy="844355"/>
            <a:chOff x="255" y="227"/>
            <a:chExt cx="747" cy="667"/>
          </a:xfrm>
        </p:grpSpPr>
        <p:grpSp>
          <p:nvGrpSpPr>
            <p:cNvPr id="1083" name="Group 59"/>
            <p:cNvGrpSpPr>
              <a:grpSpLocks/>
            </p:cNvGrpSpPr>
            <p:nvPr userDrawn="1"/>
          </p:nvGrpSpPr>
          <p:grpSpPr bwMode="auto">
            <a:xfrm flipH="1">
              <a:off x="255" y="227"/>
              <a:ext cx="747" cy="667"/>
              <a:chOff x="204" y="754"/>
              <a:chExt cx="2250" cy="2009"/>
            </a:xfrm>
          </p:grpSpPr>
          <p:sp>
            <p:nvSpPr>
              <p:cNvPr id="1084" name="Oval 60"/>
              <p:cNvSpPr>
                <a:spLocks noChangeArrowheads="1"/>
              </p:cNvSpPr>
              <p:nvPr userDrawn="1"/>
            </p:nvSpPr>
            <p:spPr bwMode="gray">
              <a:xfrm>
                <a:off x="392" y="767"/>
                <a:ext cx="1969" cy="1996"/>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5" name="Freeform 61"/>
              <p:cNvSpPr>
                <a:spLocks/>
              </p:cNvSpPr>
              <p:nvPr userDrawn="1"/>
            </p:nvSpPr>
            <p:spPr bwMode="gray">
              <a:xfrm>
                <a:off x="525" y="810"/>
                <a:ext cx="607" cy="46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86" name="Freeform 62"/>
              <p:cNvSpPr>
                <a:spLocks/>
              </p:cNvSpPr>
              <p:nvPr userDrawn="1"/>
            </p:nvSpPr>
            <p:spPr bwMode="gray">
              <a:xfrm>
                <a:off x="204" y="831"/>
                <a:ext cx="921" cy="1364"/>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87" name="Freeform 63"/>
              <p:cNvSpPr>
                <a:spLocks/>
              </p:cNvSpPr>
              <p:nvPr userDrawn="1"/>
            </p:nvSpPr>
            <p:spPr bwMode="gray">
              <a:xfrm>
                <a:off x="311" y="844"/>
                <a:ext cx="826" cy="1772"/>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88" name="Freeform 64"/>
              <p:cNvSpPr>
                <a:spLocks/>
              </p:cNvSpPr>
              <p:nvPr userDrawn="1"/>
            </p:nvSpPr>
            <p:spPr bwMode="gray">
              <a:xfrm>
                <a:off x="476" y="859"/>
                <a:ext cx="683" cy="1843"/>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89" name="Freeform 65"/>
              <p:cNvSpPr>
                <a:spLocks/>
              </p:cNvSpPr>
              <p:nvPr userDrawn="1"/>
            </p:nvSpPr>
            <p:spPr bwMode="gray">
              <a:xfrm>
                <a:off x="597" y="877"/>
                <a:ext cx="596" cy="186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0" name="Freeform 66"/>
              <p:cNvSpPr>
                <a:spLocks/>
              </p:cNvSpPr>
              <p:nvPr userDrawn="1"/>
            </p:nvSpPr>
            <p:spPr bwMode="gray">
              <a:xfrm>
                <a:off x="1020" y="875"/>
                <a:ext cx="272" cy="1884"/>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1" name="Freeform 67"/>
              <p:cNvSpPr>
                <a:spLocks/>
              </p:cNvSpPr>
              <p:nvPr userDrawn="1"/>
            </p:nvSpPr>
            <p:spPr bwMode="gray">
              <a:xfrm>
                <a:off x="1308" y="891"/>
                <a:ext cx="152" cy="1869"/>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2" name="Freeform 68"/>
              <p:cNvSpPr>
                <a:spLocks/>
              </p:cNvSpPr>
              <p:nvPr userDrawn="1"/>
            </p:nvSpPr>
            <p:spPr bwMode="gray">
              <a:xfrm>
                <a:off x="1457" y="888"/>
                <a:ext cx="329" cy="1868"/>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3" name="Freeform 69"/>
              <p:cNvSpPr>
                <a:spLocks/>
              </p:cNvSpPr>
              <p:nvPr userDrawn="1"/>
            </p:nvSpPr>
            <p:spPr bwMode="gray">
              <a:xfrm>
                <a:off x="1528" y="875"/>
                <a:ext cx="547" cy="1857"/>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4" name="Freeform 70"/>
              <p:cNvSpPr>
                <a:spLocks/>
              </p:cNvSpPr>
              <p:nvPr userDrawn="1"/>
            </p:nvSpPr>
            <p:spPr bwMode="gray">
              <a:xfrm>
                <a:off x="1582" y="872"/>
                <a:ext cx="750" cy="1820"/>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5" name="Freeform 71"/>
              <p:cNvSpPr>
                <a:spLocks/>
              </p:cNvSpPr>
              <p:nvPr userDrawn="1"/>
            </p:nvSpPr>
            <p:spPr bwMode="gray">
              <a:xfrm>
                <a:off x="1599" y="859"/>
                <a:ext cx="855" cy="1718"/>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6" name="Freeform 72"/>
              <p:cNvSpPr>
                <a:spLocks/>
              </p:cNvSpPr>
              <p:nvPr userDrawn="1"/>
            </p:nvSpPr>
            <p:spPr bwMode="gray">
              <a:xfrm>
                <a:off x="1616" y="853"/>
                <a:ext cx="830" cy="1486"/>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7" name="Freeform 73"/>
              <p:cNvSpPr>
                <a:spLocks/>
              </p:cNvSpPr>
              <p:nvPr userDrawn="1"/>
            </p:nvSpPr>
            <p:spPr bwMode="gray">
              <a:xfrm>
                <a:off x="1638" y="830"/>
                <a:ext cx="529" cy="340"/>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8" name="Freeform 74"/>
              <p:cNvSpPr>
                <a:spLocks/>
              </p:cNvSpPr>
              <p:nvPr userDrawn="1"/>
            </p:nvSpPr>
            <p:spPr bwMode="gray">
              <a:xfrm>
                <a:off x="905" y="888"/>
                <a:ext cx="989" cy="301"/>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99" name="Freeform 75"/>
              <p:cNvSpPr>
                <a:spLocks/>
              </p:cNvSpPr>
              <p:nvPr userDrawn="1"/>
            </p:nvSpPr>
            <p:spPr bwMode="gray">
              <a:xfrm>
                <a:off x="680" y="1058"/>
                <a:ext cx="1420" cy="296"/>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0" name="Freeform 76"/>
              <p:cNvSpPr>
                <a:spLocks/>
              </p:cNvSpPr>
              <p:nvPr userDrawn="1"/>
            </p:nvSpPr>
            <p:spPr bwMode="gray">
              <a:xfrm>
                <a:off x="525" y="1261"/>
                <a:ext cx="1729" cy="314"/>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1" name="Freeform 77"/>
              <p:cNvSpPr>
                <a:spLocks/>
              </p:cNvSpPr>
              <p:nvPr userDrawn="1"/>
            </p:nvSpPr>
            <p:spPr bwMode="gray">
              <a:xfrm>
                <a:off x="427" y="1517"/>
                <a:ext cx="1914" cy="30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2" name="Freeform 78"/>
              <p:cNvSpPr>
                <a:spLocks/>
              </p:cNvSpPr>
              <p:nvPr userDrawn="1"/>
            </p:nvSpPr>
            <p:spPr bwMode="gray">
              <a:xfrm>
                <a:off x="391" y="1788"/>
                <a:ext cx="1974" cy="322"/>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3" name="Freeform 79"/>
              <p:cNvSpPr>
                <a:spLocks/>
              </p:cNvSpPr>
              <p:nvPr userDrawn="1"/>
            </p:nvSpPr>
            <p:spPr bwMode="gray">
              <a:xfrm>
                <a:off x="433" y="2050"/>
                <a:ext cx="1886" cy="273"/>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4" name="Freeform 80"/>
              <p:cNvSpPr>
                <a:spLocks/>
              </p:cNvSpPr>
              <p:nvPr userDrawn="1"/>
            </p:nvSpPr>
            <p:spPr bwMode="gray">
              <a:xfrm>
                <a:off x="537" y="2276"/>
                <a:ext cx="1686" cy="271"/>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5" name="Freeform 81"/>
              <p:cNvSpPr>
                <a:spLocks/>
              </p:cNvSpPr>
              <p:nvPr userDrawn="1"/>
            </p:nvSpPr>
            <p:spPr bwMode="gray">
              <a:xfrm>
                <a:off x="715" y="2502"/>
                <a:ext cx="1326" cy="134"/>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6" name="Freeform 82"/>
              <p:cNvSpPr>
                <a:spLocks/>
              </p:cNvSpPr>
              <p:nvPr userDrawn="1"/>
            </p:nvSpPr>
            <p:spPr bwMode="gray">
              <a:xfrm>
                <a:off x="900" y="2634"/>
                <a:ext cx="914" cy="92"/>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7" name="Oval 83"/>
              <p:cNvSpPr>
                <a:spLocks noChangeArrowheads="1"/>
              </p:cNvSpPr>
              <p:nvPr userDrawn="1"/>
            </p:nvSpPr>
            <p:spPr bwMode="gray">
              <a:xfrm>
                <a:off x="1127" y="774"/>
                <a:ext cx="515" cy="112"/>
              </a:xfrm>
              <a:prstGeom prst="ellipse">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8" name="Freeform 84"/>
              <p:cNvSpPr>
                <a:spLocks/>
              </p:cNvSpPr>
              <p:nvPr userDrawn="1"/>
            </p:nvSpPr>
            <p:spPr bwMode="gray">
              <a:xfrm>
                <a:off x="1131" y="767"/>
                <a:ext cx="502" cy="62"/>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09" name="Freeform 85"/>
              <p:cNvSpPr>
                <a:spLocks/>
              </p:cNvSpPr>
              <p:nvPr userDrawn="1"/>
            </p:nvSpPr>
            <p:spPr bwMode="gray">
              <a:xfrm>
                <a:off x="1180" y="754"/>
                <a:ext cx="357" cy="133"/>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9525" cmpd="sng">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110" name="Group 86"/>
            <p:cNvGrpSpPr>
              <a:grpSpLocks/>
            </p:cNvGrpSpPr>
            <p:nvPr userDrawn="1"/>
          </p:nvGrpSpPr>
          <p:grpSpPr bwMode="auto">
            <a:xfrm flipH="1">
              <a:off x="286" y="248"/>
              <a:ext cx="521" cy="621"/>
              <a:chOff x="792" y="818"/>
              <a:chExt cx="1569" cy="1872"/>
            </a:xfrm>
          </p:grpSpPr>
          <p:sp>
            <p:nvSpPr>
              <p:cNvPr id="1111" name="Freeform 87"/>
              <p:cNvSpPr>
                <a:spLocks/>
              </p:cNvSpPr>
              <p:nvPr userDrawn="1"/>
            </p:nvSpPr>
            <p:spPr bwMode="gray">
              <a:xfrm>
                <a:off x="792" y="818"/>
                <a:ext cx="1227" cy="1872"/>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solidFill>
                <a:srgbClr val="FFFFFF"/>
              </a:solidFill>
              <a:ln>
                <a:noFill/>
              </a:ln>
              <a:effectLst>
                <a:outerShdw blurRad="63500" dist="127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1112" name="Freeform 88"/>
              <p:cNvSpPr>
                <a:spLocks/>
              </p:cNvSpPr>
              <p:nvPr userDrawn="1"/>
            </p:nvSpPr>
            <p:spPr bwMode="gray">
              <a:xfrm>
                <a:off x="1224" y="1610"/>
                <a:ext cx="168" cy="63"/>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outerShdw blurRad="63500" dist="381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1113" name="Freeform 89"/>
              <p:cNvSpPr>
                <a:spLocks/>
              </p:cNvSpPr>
              <p:nvPr userDrawn="1"/>
            </p:nvSpPr>
            <p:spPr bwMode="gray">
              <a:xfrm>
                <a:off x="1392" y="1666"/>
                <a:ext cx="99" cy="42"/>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outerShdw blurRad="63500" dist="381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1114" name="Freeform 90"/>
              <p:cNvSpPr>
                <a:spLocks/>
              </p:cNvSpPr>
              <p:nvPr userDrawn="1"/>
            </p:nvSpPr>
            <p:spPr bwMode="gray">
              <a:xfrm>
                <a:off x="1690" y="827"/>
                <a:ext cx="671" cy="958"/>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solidFill>
                <a:srgbClr val="FFFFFF"/>
              </a:solidFill>
              <a:ln>
                <a:noFill/>
              </a:ln>
              <a:effectLst>
                <a:outerShdw blurRad="63500" dist="381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1115" name="Freeform 91"/>
              <p:cNvSpPr>
                <a:spLocks/>
              </p:cNvSpPr>
              <p:nvPr userDrawn="1"/>
            </p:nvSpPr>
            <p:spPr bwMode="gray">
              <a:xfrm>
                <a:off x="1690" y="926"/>
                <a:ext cx="63" cy="40"/>
              </a:xfrm>
              <a:custGeom>
                <a:avLst/>
                <a:gdLst>
                  <a:gd name="T0" fmla="*/ 39 w 117"/>
                  <a:gd name="T1" fmla="*/ 46 h 73"/>
                  <a:gd name="T2" fmla="*/ 25 w 117"/>
                  <a:gd name="T3" fmla="*/ 40 h 73"/>
                  <a:gd name="T4" fmla="*/ 12 w 117"/>
                  <a:gd name="T5" fmla="*/ 42 h 73"/>
                  <a:gd name="T6" fmla="*/ 0 w 117"/>
                  <a:gd name="T7" fmla="*/ 22 h 73"/>
                  <a:gd name="T8" fmla="*/ 27 w 117"/>
                  <a:gd name="T9" fmla="*/ 28 h 73"/>
                  <a:gd name="T10" fmla="*/ 39 w 117"/>
                  <a:gd name="T11" fmla="*/ 33 h 73"/>
                  <a:gd name="T12" fmla="*/ 36 w 117"/>
                  <a:gd name="T13" fmla="*/ 21 h 73"/>
                  <a:gd name="T14" fmla="*/ 52 w 117"/>
                  <a:gd name="T15" fmla="*/ 12 h 73"/>
                  <a:gd name="T16" fmla="*/ 58 w 117"/>
                  <a:gd name="T17" fmla="*/ 0 h 73"/>
                  <a:gd name="T18" fmla="*/ 76 w 117"/>
                  <a:gd name="T19" fmla="*/ 10 h 73"/>
                  <a:gd name="T20" fmla="*/ 97 w 117"/>
                  <a:gd name="T21" fmla="*/ 19 h 73"/>
                  <a:gd name="T22" fmla="*/ 112 w 117"/>
                  <a:gd name="T23" fmla="*/ 34 h 73"/>
                  <a:gd name="T24" fmla="*/ 117 w 117"/>
                  <a:gd name="T25" fmla="*/ 64 h 73"/>
                  <a:gd name="T26" fmla="*/ 112 w 117"/>
                  <a:gd name="T27" fmla="*/ 73 h 73"/>
                  <a:gd name="T28" fmla="*/ 87 w 117"/>
                  <a:gd name="T29" fmla="*/ 69 h 73"/>
                  <a:gd name="T30" fmla="*/ 75 w 117"/>
                  <a:gd name="T31" fmla="*/ 69 h 73"/>
                  <a:gd name="T32" fmla="*/ 64 w 117"/>
                  <a:gd name="T33" fmla="*/ 70 h 73"/>
                  <a:gd name="T34" fmla="*/ 64 w 117"/>
                  <a:gd name="T35" fmla="*/ 55 h 73"/>
                  <a:gd name="T36" fmla="*/ 48 w 117"/>
                  <a:gd name="T37" fmla="*/ 51 h 73"/>
                  <a:gd name="T38" fmla="*/ 28 w 117"/>
                  <a:gd name="T39" fmla="*/ 60 h 73"/>
                  <a:gd name="T40" fmla="*/ 39 w 117"/>
                  <a:gd name="T41"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3">
                    <a:moveTo>
                      <a:pt x="39" y="46"/>
                    </a:moveTo>
                    <a:lnTo>
                      <a:pt x="25" y="40"/>
                    </a:lnTo>
                    <a:lnTo>
                      <a:pt x="12" y="42"/>
                    </a:lnTo>
                    <a:lnTo>
                      <a:pt x="0" y="22"/>
                    </a:lnTo>
                    <a:lnTo>
                      <a:pt x="27" y="28"/>
                    </a:lnTo>
                    <a:lnTo>
                      <a:pt x="39" y="33"/>
                    </a:lnTo>
                    <a:lnTo>
                      <a:pt x="36" y="21"/>
                    </a:lnTo>
                    <a:lnTo>
                      <a:pt x="52" y="12"/>
                    </a:lnTo>
                    <a:lnTo>
                      <a:pt x="58" y="0"/>
                    </a:lnTo>
                    <a:lnTo>
                      <a:pt x="76" y="10"/>
                    </a:lnTo>
                    <a:lnTo>
                      <a:pt x="97" y="19"/>
                    </a:lnTo>
                    <a:lnTo>
                      <a:pt x="112" y="34"/>
                    </a:lnTo>
                    <a:lnTo>
                      <a:pt x="117" y="64"/>
                    </a:lnTo>
                    <a:lnTo>
                      <a:pt x="112" y="73"/>
                    </a:lnTo>
                    <a:lnTo>
                      <a:pt x="87" y="69"/>
                    </a:lnTo>
                    <a:lnTo>
                      <a:pt x="75" y="69"/>
                    </a:lnTo>
                    <a:lnTo>
                      <a:pt x="64" y="70"/>
                    </a:lnTo>
                    <a:lnTo>
                      <a:pt x="64" y="55"/>
                    </a:lnTo>
                    <a:lnTo>
                      <a:pt x="48" y="51"/>
                    </a:lnTo>
                    <a:lnTo>
                      <a:pt x="28" y="60"/>
                    </a:lnTo>
                    <a:lnTo>
                      <a:pt x="39" y="46"/>
                    </a:lnTo>
                    <a:close/>
                  </a:path>
                </a:pathLst>
              </a:custGeom>
              <a:solidFill>
                <a:srgbClr val="FFFFFF"/>
              </a:solidFill>
              <a:ln>
                <a:noFill/>
              </a:ln>
              <a:effectLst>
                <a:outerShdw blurRad="63500" dist="381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1116" name="Freeform 92"/>
              <p:cNvSpPr>
                <a:spLocks/>
              </p:cNvSpPr>
              <p:nvPr userDrawn="1"/>
            </p:nvSpPr>
            <p:spPr bwMode="gray">
              <a:xfrm>
                <a:off x="1902" y="1022"/>
                <a:ext cx="46" cy="51"/>
              </a:xfrm>
              <a:custGeom>
                <a:avLst/>
                <a:gdLst>
                  <a:gd name="T0" fmla="*/ 66 w 85"/>
                  <a:gd name="T1" fmla="*/ 90 h 93"/>
                  <a:gd name="T2" fmla="*/ 82 w 85"/>
                  <a:gd name="T3" fmla="*/ 93 h 93"/>
                  <a:gd name="T4" fmla="*/ 85 w 85"/>
                  <a:gd name="T5" fmla="*/ 81 h 93"/>
                  <a:gd name="T6" fmla="*/ 79 w 85"/>
                  <a:gd name="T7" fmla="*/ 62 h 93"/>
                  <a:gd name="T8" fmla="*/ 57 w 85"/>
                  <a:gd name="T9" fmla="*/ 39 h 93"/>
                  <a:gd name="T10" fmla="*/ 34 w 85"/>
                  <a:gd name="T11" fmla="*/ 12 h 93"/>
                  <a:gd name="T12" fmla="*/ 15 w 85"/>
                  <a:gd name="T13" fmla="*/ 0 h 93"/>
                  <a:gd name="T14" fmla="*/ 0 w 85"/>
                  <a:gd name="T15" fmla="*/ 2 h 93"/>
                  <a:gd name="T16" fmla="*/ 6 w 85"/>
                  <a:gd name="T17" fmla="*/ 12 h 93"/>
                  <a:gd name="T18" fmla="*/ 15 w 85"/>
                  <a:gd name="T19" fmla="*/ 21 h 93"/>
                  <a:gd name="T20" fmla="*/ 4 w 85"/>
                  <a:gd name="T21" fmla="*/ 35 h 93"/>
                  <a:gd name="T22" fmla="*/ 19 w 85"/>
                  <a:gd name="T23" fmla="*/ 51 h 93"/>
                  <a:gd name="T24" fmla="*/ 40 w 85"/>
                  <a:gd name="T25" fmla="*/ 59 h 93"/>
                  <a:gd name="T26" fmla="*/ 48 w 85"/>
                  <a:gd name="T27" fmla="*/ 74 h 93"/>
                  <a:gd name="T28" fmla="*/ 66 w 85"/>
                  <a:gd name="T2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3">
                    <a:moveTo>
                      <a:pt x="66" y="90"/>
                    </a:moveTo>
                    <a:lnTo>
                      <a:pt x="82" y="93"/>
                    </a:lnTo>
                    <a:lnTo>
                      <a:pt x="85" y="81"/>
                    </a:lnTo>
                    <a:lnTo>
                      <a:pt x="79" y="62"/>
                    </a:lnTo>
                    <a:lnTo>
                      <a:pt x="57" y="39"/>
                    </a:lnTo>
                    <a:lnTo>
                      <a:pt x="34" y="12"/>
                    </a:lnTo>
                    <a:lnTo>
                      <a:pt x="15" y="0"/>
                    </a:lnTo>
                    <a:lnTo>
                      <a:pt x="0" y="2"/>
                    </a:lnTo>
                    <a:lnTo>
                      <a:pt x="6" y="12"/>
                    </a:lnTo>
                    <a:lnTo>
                      <a:pt x="15" y="21"/>
                    </a:lnTo>
                    <a:lnTo>
                      <a:pt x="4" y="35"/>
                    </a:lnTo>
                    <a:lnTo>
                      <a:pt x="19" y="51"/>
                    </a:lnTo>
                    <a:lnTo>
                      <a:pt x="40" y="59"/>
                    </a:lnTo>
                    <a:lnTo>
                      <a:pt x="48" y="74"/>
                    </a:lnTo>
                    <a:lnTo>
                      <a:pt x="66" y="90"/>
                    </a:lnTo>
                    <a:close/>
                  </a:path>
                </a:pathLst>
              </a:custGeom>
              <a:solidFill>
                <a:srgbClr val="FFFFFF"/>
              </a:solidFill>
              <a:ln>
                <a:noFill/>
              </a:ln>
              <a:effectLst>
                <a:outerShdw blurRad="63500" dist="381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sp>
            <p:nvSpPr>
              <p:cNvPr id="1117" name="Freeform 93"/>
              <p:cNvSpPr>
                <a:spLocks/>
              </p:cNvSpPr>
              <p:nvPr userDrawn="1"/>
            </p:nvSpPr>
            <p:spPr bwMode="gray">
              <a:xfrm>
                <a:off x="1866" y="977"/>
                <a:ext cx="123" cy="101"/>
              </a:xfrm>
              <a:custGeom>
                <a:avLst/>
                <a:gdLst>
                  <a:gd name="T0" fmla="*/ 0 w 225"/>
                  <a:gd name="T1" fmla="*/ 9 h 184"/>
                  <a:gd name="T2" fmla="*/ 15 w 225"/>
                  <a:gd name="T3" fmla="*/ 24 h 184"/>
                  <a:gd name="T4" fmla="*/ 15 w 225"/>
                  <a:gd name="T5" fmla="*/ 37 h 184"/>
                  <a:gd name="T6" fmla="*/ 31 w 225"/>
                  <a:gd name="T7" fmla="*/ 45 h 184"/>
                  <a:gd name="T8" fmla="*/ 55 w 225"/>
                  <a:gd name="T9" fmla="*/ 60 h 184"/>
                  <a:gd name="T10" fmla="*/ 69 w 225"/>
                  <a:gd name="T11" fmla="*/ 70 h 184"/>
                  <a:gd name="T12" fmla="*/ 79 w 225"/>
                  <a:gd name="T13" fmla="*/ 78 h 184"/>
                  <a:gd name="T14" fmla="*/ 90 w 225"/>
                  <a:gd name="T15" fmla="*/ 78 h 184"/>
                  <a:gd name="T16" fmla="*/ 108 w 225"/>
                  <a:gd name="T17" fmla="*/ 94 h 184"/>
                  <a:gd name="T18" fmla="*/ 126 w 225"/>
                  <a:gd name="T19" fmla="*/ 91 h 184"/>
                  <a:gd name="T20" fmla="*/ 138 w 225"/>
                  <a:gd name="T21" fmla="*/ 103 h 184"/>
                  <a:gd name="T22" fmla="*/ 133 w 225"/>
                  <a:gd name="T23" fmla="*/ 117 h 184"/>
                  <a:gd name="T24" fmla="*/ 153 w 225"/>
                  <a:gd name="T25" fmla="*/ 126 h 184"/>
                  <a:gd name="T26" fmla="*/ 156 w 225"/>
                  <a:gd name="T27" fmla="*/ 147 h 184"/>
                  <a:gd name="T28" fmla="*/ 175 w 225"/>
                  <a:gd name="T29" fmla="*/ 144 h 184"/>
                  <a:gd name="T30" fmla="*/ 190 w 225"/>
                  <a:gd name="T31" fmla="*/ 162 h 184"/>
                  <a:gd name="T32" fmla="*/ 204 w 225"/>
                  <a:gd name="T33" fmla="*/ 184 h 184"/>
                  <a:gd name="T34" fmla="*/ 219 w 225"/>
                  <a:gd name="T35" fmla="*/ 166 h 184"/>
                  <a:gd name="T36" fmla="*/ 225 w 225"/>
                  <a:gd name="T37" fmla="*/ 139 h 184"/>
                  <a:gd name="T38" fmla="*/ 214 w 225"/>
                  <a:gd name="T39" fmla="*/ 123 h 184"/>
                  <a:gd name="T40" fmla="*/ 202 w 225"/>
                  <a:gd name="T41" fmla="*/ 120 h 184"/>
                  <a:gd name="T42" fmla="*/ 186 w 225"/>
                  <a:gd name="T43" fmla="*/ 96 h 184"/>
                  <a:gd name="T44" fmla="*/ 169 w 225"/>
                  <a:gd name="T45" fmla="*/ 91 h 184"/>
                  <a:gd name="T46" fmla="*/ 136 w 225"/>
                  <a:gd name="T47" fmla="*/ 72 h 184"/>
                  <a:gd name="T48" fmla="*/ 112 w 225"/>
                  <a:gd name="T49" fmla="*/ 64 h 184"/>
                  <a:gd name="T50" fmla="*/ 91 w 225"/>
                  <a:gd name="T51" fmla="*/ 54 h 184"/>
                  <a:gd name="T52" fmla="*/ 79 w 225"/>
                  <a:gd name="T53" fmla="*/ 48 h 184"/>
                  <a:gd name="T54" fmla="*/ 64 w 225"/>
                  <a:gd name="T55" fmla="*/ 40 h 184"/>
                  <a:gd name="T56" fmla="*/ 43 w 225"/>
                  <a:gd name="T57" fmla="*/ 16 h 184"/>
                  <a:gd name="T58" fmla="*/ 25 w 225"/>
                  <a:gd name="T59" fmla="*/ 21 h 184"/>
                  <a:gd name="T60" fmla="*/ 10 w 225"/>
                  <a:gd name="T61" fmla="*/ 0 h 184"/>
                  <a:gd name="T62" fmla="*/ 0 w 225"/>
                  <a:gd name="T63" fmla="*/ 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84">
                    <a:moveTo>
                      <a:pt x="0" y="9"/>
                    </a:moveTo>
                    <a:lnTo>
                      <a:pt x="15" y="24"/>
                    </a:lnTo>
                    <a:lnTo>
                      <a:pt x="15" y="37"/>
                    </a:lnTo>
                    <a:lnTo>
                      <a:pt x="31" y="45"/>
                    </a:lnTo>
                    <a:lnTo>
                      <a:pt x="55" y="60"/>
                    </a:lnTo>
                    <a:lnTo>
                      <a:pt x="69" y="70"/>
                    </a:lnTo>
                    <a:lnTo>
                      <a:pt x="79" y="78"/>
                    </a:lnTo>
                    <a:lnTo>
                      <a:pt x="90" y="78"/>
                    </a:lnTo>
                    <a:lnTo>
                      <a:pt x="108" y="94"/>
                    </a:lnTo>
                    <a:lnTo>
                      <a:pt x="126" y="91"/>
                    </a:lnTo>
                    <a:lnTo>
                      <a:pt x="138" y="103"/>
                    </a:lnTo>
                    <a:lnTo>
                      <a:pt x="133" y="117"/>
                    </a:lnTo>
                    <a:lnTo>
                      <a:pt x="153" y="126"/>
                    </a:lnTo>
                    <a:lnTo>
                      <a:pt x="156" y="147"/>
                    </a:lnTo>
                    <a:lnTo>
                      <a:pt x="175" y="144"/>
                    </a:lnTo>
                    <a:lnTo>
                      <a:pt x="190" y="162"/>
                    </a:lnTo>
                    <a:lnTo>
                      <a:pt x="204" y="184"/>
                    </a:lnTo>
                    <a:lnTo>
                      <a:pt x="219" y="166"/>
                    </a:lnTo>
                    <a:lnTo>
                      <a:pt x="225" y="139"/>
                    </a:lnTo>
                    <a:lnTo>
                      <a:pt x="214" y="123"/>
                    </a:lnTo>
                    <a:lnTo>
                      <a:pt x="202" y="120"/>
                    </a:lnTo>
                    <a:lnTo>
                      <a:pt x="186" y="96"/>
                    </a:lnTo>
                    <a:lnTo>
                      <a:pt x="169" y="91"/>
                    </a:lnTo>
                    <a:lnTo>
                      <a:pt x="136" y="72"/>
                    </a:lnTo>
                    <a:lnTo>
                      <a:pt x="112" y="64"/>
                    </a:lnTo>
                    <a:lnTo>
                      <a:pt x="91" y="54"/>
                    </a:lnTo>
                    <a:lnTo>
                      <a:pt x="79" y="48"/>
                    </a:lnTo>
                    <a:lnTo>
                      <a:pt x="64" y="40"/>
                    </a:lnTo>
                    <a:lnTo>
                      <a:pt x="43" y="16"/>
                    </a:lnTo>
                    <a:lnTo>
                      <a:pt x="25" y="21"/>
                    </a:lnTo>
                    <a:lnTo>
                      <a:pt x="10" y="0"/>
                    </a:lnTo>
                    <a:lnTo>
                      <a:pt x="0" y="9"/>
                    </a:lnTo>
                    <a:close/>
                  </a:path>
                </a:pathLst>
              </a:custGeom>
              <a:solidFill>
                <a:srgbClr val="FFFFFF"/>
              </a:solidFill>
              <a:ln>
                <a:noFill/>
              </a:ln>
              <a:effectLst>
                <a:outerShdw blurRad="63500" dist="38100" dir="5400000" algn="ctr" rotWithShape="0">
                  <a:srgbClr val="000000">
                    <a:alpha val="50000"/>
                  </a:srgbClr>
                </a:outerShdw>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Lst>
            </p:spPr>
            <p:txBody>
              <a:bodyPr wrap="none" anchor="ctr"/>
              <a:lstStyle/>
              <a:p>
                <a:endParaRPr lang="en-US"/>
              </a:p>
            </p:txBody>
          </p:sp>
        </p:grpSp>
      </p:grpSp>
      <p:grpSp>
        <p:nvGrpSpPr>
          <p:cNvPr id="1118" name="Group 94"/>
          <p:cNvGrpSpPr>
            <a:grpSpLocks/>
          </p:cNvGrpSpPr>
          <p:nvPr/>
        </p:nvGrpSpPr>
        <p:grpSpPr bwMode="auto">
          <a:xfrm flipH="1">
            <a:off x="810685" y="155575"/>
            <a:ext cx="952500" cy="1500188"/>
            <a:chOff x="676" y="615"/>
            <a:chExt cx="1497" cy="3143"/>
          </a:xfrm>
        </p:grpSpPr>
        <p:sp>
          <p:nvSpPr>
            <p:cNvPr id="1119" name="Freeform 95"/>
            <p:cNvSpPr>
              <a:spLocks/>
            </p:cNvSpPr>
            <p:nvPr userDrawn="1"/>
          </p:nvSpPr>
          <p:spPr bwMode="gray">
            <a:xfrm rot="-1735850">
              <a:off x="1557" y="615"/>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0" name="Freeform 96"/>
            <p:cNvSpPr>
              <a:spLocks/>
            </p:cNvSpPr>
            <p:nvPr userDrawn="1"/>
          </p:nvSpPr>
          <p:spPr bwMode="gray">
            <a:xfrm rot="8877132">
              <a:off x="676" y="2979"/>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121" name="Rectangle 97"/>
          <p:cNvSpPr>
            <a:spLocks noGrp="1" noChangeArrowheads="1"/>
          </p:cNvSpPr>
          <p:nvPr>
            <p:ph type="sldNum" sz="quarter" idx="4"/>
          </p:nvPr>
        </p:nvSpPr>
        <p:spPr bwMode="gray">
          <a:xfrm>
            <a:off x="8737600" y="6492875"/>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vl1pPr>
          </a:lstStyle>
          <a:p>
            <a:fld id="{2D6DD4B6-44C7-4542-9C8E-D6F204883762}" type="slidenum">
              <a:rPr lang="en-US" altLang="en-US"/>
              <a:pPr/>
              <a:t>‹#›</a:t>
            </a:fld>
            <a:endParaRPr lang="en-US" altLang="en-US"/>
          </a:p>
        </p:txBody>
      </p:sp>
      <p:sp>
        <p:nvSpPr>
          <p:cNvPr id="1126" name="Rectangle 102"/>
          <p:cNvSpPr>
            <a:spLocks noGrp="1" noChangeArrowheads="1"/>
          </p:cNvSpPr>
          <p:nvPr>
            <p:ph type="dt" sz="half" idx="2"/>
          </p:nvPr>
        </p:nvSpPr>
        <p:spPr bwMode="gray">
          <a:xfrm>
            <a:off x="609600" y="6492875"/>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000"/>
            </a:lvl1pPr>
          </a:lstStyle>
          <a:p>
            <a:fld id="{C7C985EE-7642-C747-A6D6-202E81A6F0AE}" type="datetimeFigureOut">
              <a:rPr lang="en-US" altLang="en-US"/>
              <a:pPr/>
              <a:t>10/19/2017</a:t>
            </a:fld>
            <a:endParaRPr lang="en-US" altLang="en-US"/>
          </a:p>
        </p:txBody>
      </p:sp>
      <p:sp>
        <p:nvSpPr>
          <p:cNvPr id="1127" name="Rectangle 103"/>
          <p:cNvSpPr>
            <a:spLocks noGrp="1" noChangeArrowheads="1"/>
          </p:cNvSpPr>
          <p:nvPr>
            <p:ph type="ftr" sz="quarter" idx="3"/>
          </p:nvPr>
        </p:nvSpPr>
        <p:spPr bwMode="gray">
          <a:xfrm>
            <a:off x="4165600" y="6492875"/>
            <a:ext cx="386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1128" name="Freeform 104"/>
          <p:cNvSpPr>
            <a:spLocks/>
          </p:cNvSpPr>
          <p:nvPr/>
        </p:nvSpPr>
        <p:spPr bwMode="gray">
          <a:xfrm>
            <a:off x="275167" y="-3175"/>
            <a:ext cx="2734733" cy="2112963"/>
          </a:xfrm>
          <a:custGeom>
            <a:avLst/>
            <a:gdLst>
              <a:gd name="T0" fmla="*/ 950 w 1292"/>
              <a:gd name="T1" fmla="*/ 0 h 1331"/>
              <a:gd name="T2" fmla="*/ 960 w 1292"/>
              <a:gd name="T3" fmla="*/ 0 h 1331"/>
              <a:gd name="T4" fmla="*/ 974 w 1292"/>
              <a:gd name="T5" fmla="*/ 968 h 1331"/>
              <a:gd name="T6" fmla="*/ 0 w 1292"/>
              <a:gd name="T7" fmla="*/ 1100 h 1331"/>
              <a:gd name="T8" fmla="*/ 10 w 1292"/>
              <a:gd name="T9" fmla="*/ 1092 h 1331"/>
              <a:gd name="T10" fmla="*/ 969 w 1292"/>
              <a:gd name="T11" fmla="*/ 956 h 1331"/>
              <a:gd name="T12" fmla="*/ 950 w 1292"/>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1292" h="1331">
                <a:moveTo>
                  <a:pt x="950" y="0"/>
                </a:moveTo>
                <a:cubicBezTo>
                  <a:pt x="950" y="0"/>
                  <a:pt x="955" y="0"/>
                  <a:pt x="960" y="0"/>
                </a:cubicBezTo>
                <a:cubicBezTo>
                  <a:pt x="1060" y="128"/>
                  <a:pt x="1292" y="605"/>
                  <a:pt x="974" y="968"/>
                </a:cubicBezTo>
                <a:cubicBezTo>
                  <a:pt x="656" y="1331"/>
                  <a:pt x="150" y="1170"/>
                  <a:pt x="0" y="1100"/>
                </a:cubicBezTo>
                <a:cubicBezTo>
                  <a:pt x="0" y="1100"/>
                  <a:pt x="5" y="1096"/>
                  <a:pt x="10" y="1092"/>
                </a:cubicBezTo>
                <a:cubicBezTo>
                  <a:pt x="154" y="1156"/>
                  <a:pt x="655" y="1319"/>
                  <a:pt x="969" y="956"/>
                </a:cubicBezTo>
                <a:cubicBezTo>
                  <a:pt x="1283" y="593"/>
                  <a:pt x="1052" y="146"/>
                  <a:pt x="950" y="0"/>
                </a:cubicBezTo>
                <a:close/>
              </a:path>
            </a:pathLst>
          </a:custGeom>
          <a:solidFill>
            <a:srgbClr val="FFFFFF">
              <a:alpha val="8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9" name="Freeform 105"/>
          <p:cNvSpPr>
            <a:spLocks/>
          </p:cNvSpPr>
          <p:nvPr/>
        </p:nvSpPr>
        <p:spPr bwMode="gray">
          <a:xfrm>
            <a:off x="0" y="0"/>
            <a:ext cx="3541184" cy="2522538"/>
          </a:xfrm>
          <a:custGeom>
            <a:avLst/>
            <a:gdLst>
              <a:gd name="T0" fmla="*/ 0 w 1675"/>
              <a:gd name="T1" fmla="*/ 1282 h 1589"/>
              <a:gd name="T2" fmla="*/ 0 w 1675"/>
              <a:gd name="T3" fmla="*/ 1258 h 1589"/>
              <a:gd name="T4" fmla="*/ 1264 w 1675"/>
              <a:gd name="T5" fmla="*/ 1070 h 1589"/>
              <a:gd name="T6" fmla="*/ 1343 w 1675"/>
              <a:gd name="T7" fmla="*/ 0 h 1589"/>
              <a:gd name="T8" fmla="*/ 1365 w 1675"/>
              <a:gd name="T9" fmla="*/ 0 h 1589"/>
              <a:gd name="T10" fmla="*/ 1279 w 1675"/>
              <a:gd name="T11" fmla="*/ 1088 h 1589"/>
              <a:gd name="T12" fmla="*/ 0 w 1675"/>
              <a:gd name="T13" fmla="*/ 1282 h 1589"/>
            </a:gdLst>
            <a:ahLst/>
            <a:cxnLst>
              <a:cxn ang="0">
                <a:pos x="T0" y="T1"/>
              </a:cxn>
              <a:cxn ang="0">
                <a:pos x="T2" y="T3"/>
              </a:cxn>
              <a:cxn ang="0">
                <a:pos x="T4" y="T5"/>
              </a:cxn>
              <a:cxn ang="0">
                <a:pos x="T6" y="T7"/>
              </a:cxn>
              <a:cxn ang="0">
                <a:pos x="T8" y="T9"/>
              </a:cxn>
              <a:cxn ang="0">
                <a:pos x="T10" y="T11"/>
              </a:cxn>
              <a:cxn ang="0">
                <a:pos x="T12" y="T13"/>
              </a:cxn>
            </a:cxnLst>
            <a:rect l="0" t="0" r="r" b="b"/>
            <a:pathLst>
              <a:path w="1675" h="1589">
                <a:moveTo>
                  <a:pt x="0" y="1282"/>
                </a:moveTo>
                <a:cubicBezTo>
                  <a:pt x="0" y="1270"/>
                  <a:pt x="0" y="1258"/>
                  <a:pt x="0" y="1258"/>
                </a:cubicBezTo>
                <a:cubicBezTo>
                  <a:pt x="164" y="1412"/>
                  <a:pt x="883" y="1547"/>
                  <a:pt x="1264" y="1070"/>
                </a:cubicBezTo>
                <a:cubicBezTo>
                  <a:pt x="1645" y="593"/>
                  <a:pt x="1424" y="126"/>
                  <a:pt x="1343" y="0"/>
                </a:cubicBezTo>
                <a:cubicBezTo>
                  <a:pt x="1343" y="0"/>
                  <a:pt x="1354" y="0"/>
                  <a:pt x="1365" y="0"/>
                </a:cubicBezTo>
                <a:cubicBezTo>
                  <a:pt x="1442" y="124"/>
                  <a:pt x="1675" y="587"/>
                  <a:pt x="1279" y="1088"/>
                </a:cubicBezTo>
                <a:cubicBezTo>
                  <a:pt x="883" y="1589"/>
                  <a:pt x="160" y="1428"/>
                  <a:pt x="0" y="1282"/>
                </a:cubicBezTo>
                <a:close/>
              </a:path>
            </a:pathLst>
          </a:custGeom>
          <a:solidFill>
            <a:srgbClr val="FFFFFF">
              <a:alpha val="47000"/>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1130" name="Rectangle 106"/>
          <p:cNvSpPr>
            <a:spLocks noGrp="1" noChangeArrowheads="1"/>
          </p:cNvSpPr>
          <p:nvPr>
            <p:ph type="body" idx="1"/>
          </p:nvPr>
        </p:nvSpPr>
        <p:spPr bwMode="gray">
          <a:xfrm>
            <a:off x="514351" y="1662113"/>
            <a:ext cx="109728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vi-VN" altLang="en-US"/>
              <a:t>Click to edit Master text styles</a:t>
            </a:r>
          </a:p>
          <a:p>
            <a:pPr lvl="1"/>
            <a:r>
              <a:rPr lang="vi-VN" altLang="en-US"/>
              <a:t>Second level</a:t>
            </a:r>
          </a:p>
          <a:p>
            <a:pPr lvl="2"/>
            <a:r>
              <a:rPr lang="vi-VN" altLang="en-US"/>
              <a:t>Third level</a:t>
            </a:r>
          </a:p>
          <a:p>
            <a:pPr lvl="3"/>
            <a:r>
              <a:rPr lang="vi-VN" altLang="en-US"/>
              <a:t>Fourth level</a:t>
            </a:r>
          </a:p>
          <a:p>
            <a:pPr lvl="4"/>
            <a:r>
              <a:rPr lang="vi-VN" altLang="en-US"/>
              <a:t>Fifth level</a:t>
            </a:r>
            <a:endParaRPr lang="en-US" altLang="en-US"/>
          </a:p>
        </p:txBody>
      </p:sp>
      <p:sp>
        <p:nvSpPr>
          <p:cNvPr id="1131" name="Rectangle 107"/>
          <p:cNvSpPr>
            <a:spLocks noGrp="1" noChangeArrowheads="1"/>
          </p:cNvSpPr>
          <p:nvPr>
            <p:ph type="title"/>
          </p:nvPr>
        </p:nvSpPr>
        <p:spPr bwMode="black">
          <a:xfrm>
            <a:off x="1967677" y="116632"/>
            <a:ext cx="996097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vi-VN" altLang="en-US"/>
              <a:t>Click to edit Master title style</a:t>
            </a:r>
            <a:endParaRPr lang="en-US" altLang="en-US"/>
          </a:p>
        </p:txBody>
      </p:sp>
      <p:sp>
        <p:nvSpPr>
          <p:cNvPr id="1132" name="Freeform 108"/>
          <p:cNvSpPr>
            <a:spLocks/>
          </p:cNvSpPr>
          <p:nvPr/>
        </p:nvSpPr>
        <p:spPr bwMode="ltGray">
          <a:xfrm>
            <a:off x="774700" y="-9525"/>
            <a:ext cx="11690351" cy="4124325"/>
          </a:xfrm>
          <a:custGeom>
            <a:avLst/>
            <a:gdLst>
              <a:gd name="T0" fmla="*/ 0 w 5523"/>
              <a:gd name="T1" fmla="*/ 907 h 2598"/>
              <a:gd name="T2" fmla="*/ 4620 w 5523"/>
              <a:gd name="T3" fmla="*/ 6 h 2598"/>
              <a:gd name="T4" fmla="*/ 5394 w 5523"/>
              <a:gd name="T5" fmla="*/ 0 h 2598"/>
              <a:gd name="T6" fmla="*/ 5394 w 5523"/>
              <a:gd name="T7" fmla="*/ 255 h 2598"/>
              <a:gd name="T8" fmla="*/ 0 w 5523"/>
              <a:gd name="T9" fmla="*/ 907 h 2598"/>
            </a:gdLst>
            <a:ahLst/>
            <a:cxnLst>
              <a:cxn ang="0">
                <a:pos x="T0" y="T1"/>
              </a:cxn>
              <a:cxn ang="0">
                <a:pos x="T2" y="T3"/>
              </a:cxn>
              <a:cxn ang="0">
                <a:pos x="T4" y="T5"/>
              </a:cxn>
              <a:cxn ang="0">
                <a:pos x="T6" y="T7"/>
              </a:cxn>
              <a:cxn ang="0">
                <a:pos x="T8" y="T9"/>
              </a:cxn>
            </a:cxnLst>
            <a:rect l="0" t="0" r="r" b="b"/>
            <a:pathLst>
              <a:path w="5523" h="2598">
                <a:moveTo>
                  <a:pt x="0" y="907"/>
                </a:moveTo>
                <a:cubicBezTo>
                  <a:pt x="2130" y="2160"/>
                  <a:pt x="3786" y="1002"/>
                  <a:pt x="4620" y="6"/>
                </a:cubicBezTo>
                <a:lnTo>
                  <a:pt x="5394" y="0"/>
                </a:lnTo>
                <a:cubicBezTo>
                  <a:pt x="5523" y="42"/>
                  <a:pt x="5394" y="127"/>
                  <a:pt x="5394" y="255"/>
                </a:cubicBezTo>
                <a:cubicBezTo>
                  <a:pt x="5268" y="658"/>
                  <a:pt x="2652" y="2598"/>
                  <a:pt x="0" y="907"/>
                </a:cubicBezTo>
                <a:close/>
              </a:path>
            </a:pathLst>
          </a:custGeom>
          <a:solidFill>
            <a:srgbClr val="FFFFFF">
              <a:alpha val="19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sp>
        <p:nvSpPr>
          <p:cNvPr id="1133" name="Freeform 109"/>
          <p:cNvSpPr>
            <a:spLocks/>
          </p:cNvSpPr>
          <p:nvPr/>
        </p:nvSpPr>
        <p:spPr bwMode="ltGray">
          <a:xfrm>
            <a:off x="-50800" y="0"/>
            <a:ext cx="660400" cy="1290638"/>
          </a:xfrm>
          <a:custGeom>
            <a:avLst/>
            <a:gdLst>
              <a:gd name="T0" fmla="*/ 312 w 312"/>
              <a:gd name="T1" fmla="*/ 813 h 813"/>
              <a:gd name="T2" fmla="*/ 210 w 312"/>
              <a:gd name="T3" fmla="*/ 0 h 813"/>
              <a:gd name="T4" fmla="*/ 21 w 312"/>
              <a:gd name="T5" fmla="*/ 0 h 813"/>
              <a:gd name="T6" fmla="*/ 21 w 312"/>
              <a:gd name="T7" fmla="*/ 351 h 813"/>
              <a:gd name="T8" fmla="*/ 312 w 312"/>
              <a:gd name="T9" fmla="*/ 813 h 813"/>
            </a:gdLst>
            <a:ahLst/>
            <a:cxnLst>
              <a:cxn ang="0">
                <a:pos x="T0" y="T1"/>
              </a:cxn>
              <a:cxn ang="0">
                <a:pos x="T2" y="T3"/>
              </a:cxn>
              <a:cxn ang="0">
                <a:pos x="T4" y="T5"/>
              </a:cxn>
              <a:cxn ang="0">
                <a:pos x="T6" y="T7"/>
              </a:cxn>
              <a:cxn ang="0">
                <a:pos x="T8" y="T9"/>
              </a:cxn>
            </a:cxnLst>
            <a:rect l="0" t="0" r="r" b="b"/>
            <a:pathLst>
              <a:path w="312" h="813">
                <a:moveTo>
                  <a:pt x="312" y="813"/>
                </a:moveTo>
                <a:cubicBezTo>
                  <a:pt x="0" y="414"/>
                  <a:pt x="210" y="0"/>
                  <a:pt x="210" y="0"/>
                </a:cubicBezTo>
                <a:lnTo>
                  <a:pt x="21" y="0"/>
                </a:lnTo>
                <a:lnTo>
                  <a:pt x="21" y="351"/>
                </a:lnTo>
                <a:cubicBezTo>
                  <a:pt x="21" y="351"/>
                  <a:pt x="51" y="495"/>
                  <a:pt x="312" y="813"/>
                </a:cubicBezTo>
                <a:close/>
              </a:path>
            </a:pathLst>
          </a:custGeom>
          <a:gradFill rotWithShape="1">
            <a:gsLst>
              <a:gs pos="0">
                <a:schemeClr val="bg1">
                  <a:alpha val="39000"/>
                </a:schemeClr>
              </a:gs>
              <a:gs pos="100000">
                <a:schemeClr val="bg1">
                  <a:gamma/>
                  <a:tint val="0"/>
                  <a:invGamma/>
                  <a:alpha val="60001"/>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5" r:id="rId1"/>
    <p:sldLayoutId id="2147483687"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 id="2147483677" r:id="rId12"/>
    <p:sldLayoutId id="2147483676" r:id="rId13"/>
    <p:sldLayoutId id="2147483675" r:id="rId14"/>
    <p:sldLayoutId id="2147483674" r:id="rId15"/>
  </p:sldLayoutIdLst>
  <p:txStyles>
    <p:titleStyle>
      <a:lvl1pPr algn="l" rtl="0" eaLnBrk="1" fontAlgn="base" hangingPunct="1">
        <a:spcBef>
          <a:spcPct val="0"/>
        </a:spcBef>
        <a:spcAft>
          <a:spcPct val="0"/>
        </a:spcAft>
        <a:defRPr sz="4000" b="1">
          <a:solidFill>
            <a:schemeClr val="tx2"/>
          </a:solidFill>
          <a:latin typeface="+mj-lt"/>
          <a:ea typeface="Arial" charset="0"/>
          <a:cs typeface="+mj-cs"/>
        </a:defRPr>
      </a:lvl1pPr>
      <a:lvl2pPr algn="ctr" rtl="0" eaLnBrk="1" fontAlgn="base" hangingPunct="1">
        <a:spcBef>
          <a:spcPct val="0"/>
        </a:spcBef>
        <a:spcAft>
          <a:spcPct val="0"/>
        </a:spcAft>
        <a:defRPr sz="4000" b="1">
          <a:solidFill>
            <a:schemeClr val="tx2"/>
          </a:solidFill>
          <a:latin typeface="Arial" charset="0"/>
          <a:ea typeface="Arial" charset="0"/>
          <a:cs typeface="Arial" charset="0"/>
        </a:defRPr>
      </a:lvl2pPr>
      <a:lvl3pPr algn="ctr" rtl="0" eaLnBrk="1" fontAlgn="base" hangingPunct="1">
        <a:spcBef>
          <a:spcPct val="0"/>
        </a:spcBef>
        <a:spcAft>
          <a:spcPct val="0"/>
        </a:spcAft>
        <a:defRPr sz="4000" b="1">
          <a:solidFill>
            <a:schemeClr val="tx2"/>
          </a:solidFill>
          <a:latin typeface="Arial" charset="0"/>
          <a:ea typeface="Arial" charset="0"/>
          <a:cs typeface="Arial" charset="0"/>
        </a:defRPr>
      </a:lvl3pPr>
      <a:lvl4pPr algn="ctr" rtl="0" eaLnBrk="1" fontAlgn="base" hangingPunct="1">
        <a:spcBef>
          <a:spcPct val="0"/>
        </a:spcBef>
        <a:spcAft>
          <a:spcPct val="0"/>
        </a:spcAft>
        <a:defRPr sz="4000" b="1">
          <a:solidFill>
            <a:schemeClr val="tx2"/>
          </a:solidFill>
          <a:latin typeface="Arial" charset="0"/>
          <a:ea typeface="Arial" charset="0"/>
          <a:cs typeface="Arial" charset="0"/>
        </a:defRPr>
      </a:lvl4pPr>
      <a:lvl5pPr algn="ctr" rtl="0" eaLnBrk="1" fontAlgn="base" hangingPunct="1">
        <a:spcBef>
          <a:spcPct val="0"/>
        </a:spcBef>
        <a:spcAft>
          <a:spcPct val="0"/>
        </a:spcAft>
        <a:defRPr sz="4000" b="1">
          <a:solidFill>
            <a:schemeClr val="tx2"/>
          </a:solidFill>
          <a:latin typeface="Arial" charset="0"/>
          <a:ea typeface="Arial" charset="0"/>
          <a:cs typeface="Arial" charset="0"/>
        </a:defRPr>
      </a:lvl5pPr>
      <a:lvl6pPr marL="457200" algn="l" rtl="0" eaLnBrk="1" fontAlgn="base" hangingPunct="1">
        <a:spcBef>
          <a:spcPct val="0"/>
        </a:spcBef>
        <a:spcAft>
          <a:spcPct val="0"/>
        </a:spcAft>
        <a:defRPr sz="4000" b="1">
          <a:solidFill>
            <a:schemeClr val="tx2"/>
          </a:solidFill>
          <a:latin typeface="Arial" charset="0"/>
          <a:cs typeface="Arial" charset="0"/>
        </a:defRPr>
      </a:lvl6pPr>
      <a:lvl7pPr marL="914400" algn="l" rtl="0" eaLnBrk="1" fontAlgn="base" hangingPunct="1">
        <a:spcBef>
          <a:spcPct val="0"/>
        </a:spcBef>
        <a:spcAft>
          <a:spcPct val="0"/>
        </a:spcAft>
        <a:defRPr sz="4000" b="1">
          <a:solidFill>
            <a:schemeClr val="tx2"/>
          </a:solidFill>
          <a:latin typeface="Arial" charset="0"/>
          <a:cs typeface="Arial" charset="0"/>
        </a:defRPr>
      </a:lvl7pPr>
      <a:lvl8pPr marL="1371600" algn="l" rtl="0" eaLnBrk="1" fontAlgn="base" hangingPunct="1">
        <a:spcBef>
          <a:spcPct val="0"/>
        </a:spcBef>
        <a:spcAft>
          <a:spcPct val="0"/>
        </a:spcAft>
        <a:defRPr sz="4000" b="1">
          <a:solidFill>
            <a:schemeClr val="tx2"/>
          </a:solidFill>
          <a:latin typeface="Arial" charset="0"/>
          <a:cs typeface="Arial" charset="0"/>
        </a:defRPr>
      </a:lvl8pPr>
      <a:lvl9pPr marL="1828800" algn="l" rtl="0" eaLnBrk="1" fontAlgn="base" hangingPunct="1">
        <a:spcBef>
          <a:spcPct val="0"/>
        </a:spcBef>
        <a:spcAft>
          <a:spcPct val="0"/>
        </a:spcAft>
        <a:defRPr sz="40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Arial"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ChangeArrowheads="1"/>
          </p:cNvSpPr>
          <p:nvPr/>
        </p:nvSpPr>
        <p:spPr bwMode="ltGray">
          <a:xfrm>
            <a:off x="0" y="1"/>
            <a:ext cx="5327651" cy="4043363"/>
          </a:xfrm>
          <a:prstGeom prst="rect">
            <a:avLst/>
          </a:prstGeom>
          <a:gradFill rotWithShape="0">
            <a:gsLst>
              <a:gs pos="0">
                <a:schemeClr val="accent1">
                  <a:alpha val="50000"/>
                </a:schemeClr>
              </a:gs>
              <a:gs pos="100000">
                <a:schemeClr val="accent1">
                  <a:gamma/>
                  <a:tint val="0"/>
                  <a:invGamma/>
                </a:scheme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651" name="Rectangle 3"/>
          <p:cNvSpPr>
            <a:spLocks noChangeArrowheads="1"/>
          </p:cNvSpPr>
          <p:nvPr/>
        </p:nvSpPr>
        <p:spPr bwMode="ltGray">
          <a:xfrm flipH="1">
            <a:off x="6045200" y="0"/>
            <a:ext cx="6146800" cy="5272088"/>
          </a:xfrm>
          <a:prstGeom prst="rect">
            <a:avLst/>
          </a:prstGeom>
          <a:gradFill rotWithShape="0">
            <a:gsLst>
              <a:gs pos="0">
                <a:schemeClr val="accent1">
                  <a:alpha val="70000"/>
                </a:schemeClr>
              </a:gs>
              <a:gs pos="100000">
                <a:schemeClr val="accent1">
                  <a:gamma/>
                  <a:tint val="0"/>
                  <a:invGamma/>
                </a:schemeClr>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695" name="Freeform 47"/>
          <p:cNvSpPr>
            <a:spLocks/>
          </p:cNvSpPr>
          <p:nvPr/>
        </p:nvSpPr>
        <p:spPr bwMode="ltGray">
          <a:xfrm>
            <a:off x="774700" y="-9525"/>
            <a:ext cx="11690351" cy="4124325"/>
          </a:xfrm>
          <a:custGeom>
            <a:avLst/>
            <a:gdLst>
              <a:gd name="T0" fmla="*/ 0 w 5523"/>
              <a:gd name="T1" fmla="*/ 907 h 2598"/>
              <a:gd name="T2" fmla="*/ 4620 w 5523"/>
              <a:gd name="T3" fmla="*/ 6 h 2598"/>
              <a:gd name="T4" fmla="*/ 5394 w 5523"/>
              <a:gd name="T5" fmla="*/ 0 h 2598"/>
              <a:gd name="T6" fmla="*/ 5394 w 5523"/>
              <a:gd name="T7" fmla="*/ 255 h 2598"/>
              <a:gd name="T8" fmla="*/ 0 w 5523"/>
              <a:gd name="T9" fmla="*/ 907 h 2598"/>
            </a:gdLst>
            <a:ahLst/>
            <a:cxnLst>
              <a:cxn ang="0">
                <a:pos x="T0" y="T1"/>
              </a:cxn>
              <a:cxn ang="0">
                <a:pos x="T2" y="T3"/>
              </a:cxn>
              <a:cxn ang="0">
                <a:pos x="T4" y="T5"/>
              </a:cxn>
              <a:cxn ang="0">
                <a:pos x="T6" y="T7"/>
              </a:cxn>
              <a:cxn ang="0">
                <a:pos x="T8" y="T9"/>
              </a:cxn>
            </a:cxnLst>
            <a:rect l="0" t="0" r="r" b="b"/>
            <a:pathLst>
              <a:path w="5523" h="2598">
                <a:moveTo>
                  <a:pt x="0" y="907"/>
                </a:moveTo>
                <a:cubicBezTo>
                  <a:pt x="2130" y="2160"/>
                  <a:pt x="3786" y="1002"/>
                  <a:pt x="4620" y="6"/>
                </a:cubicBezTo>
                <a:lnTo>
                  <a:pt x="5394" y="0"/>
                </a:lnTo>
                <a:cubicBezTo>
                  <a:pt x="5523" y="42"/>
                  <a:pt x="5394" y="127"/>
                  <a:pt x="5394" y="255"/>
                </a:cubicBezTo>
                <a:cubicBezTo>
                  <a:pt x="5268" y="658"/>
                  <a:pt x="2652" y="2598"/>
                  <a:pt x="0" y="907"/>
                </a:cubicBezTo>
                <a:close/>
              </a:path>
            </a:pathLst>
          </a:custGeom>
          <a:solidFill>
            <a:srgbClr val="FFFFFF">
              <a:alpha val="19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nvGrpSpPr>
          <p:cNvPr id="155706" name="Group 58"/>
          <p:cNvGrpSpPr>
            <a:grpSpLocks/>
          </p:cNvGrpSpPr>
          <p:nvPr userDrawn="1"/>
        </p:nvGrpSpPr>
        <p:grpSpPr bwMode="auto">
          <a:xfrm>
            <a:off x="-50800" y="-3175"/>
            <a:ext cx="3073400" cy="2160588"/>
            <a:chOff x="-24" y="-2"/>
            <a:chExt cx="1695" cy="1589"/>
          </a:xfrm>
        </p:grpSpPr>
        <p:sp>
          <p:nvSpPr>
            <p:cNvPr id="155652" name="Oval 4"/>
            <p:cNvSpPr>
              <a:spLocks noChangeArrowheads="1"/>
            </p:cNvSpPr>
            <p:nvPr/>
          </p:nvSpPr>
          <p:spPr bwMode="gray">
            <a:xfrm flipH="1">
              <a:off x="219" y="152"/>
              <a:ext cx="805" cy="828"/>
            </a:xfrm>
            <a:prstGeom prst="ellipse">
              <a:avLst/>
            </a:prstGeom>
            <a:gradFill rotWithShape="1">
              <a:gsLst>
                <a:gs pos="0">
                  <a:schemeClr val="accent1">
                    <a:gamma/>
                    <a:tint val="60784"/>
                    <a:invGamma/>
                  </a:schemeClr>
                </a:gs>
                <a:gs pos="100000">
                  <a:schemeClr val="accent1">
                    <a:alpha val="39999"/>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55653" name="Group 5"/>
            <p:cNvGrpSpPr>
              <a:grpSpLocks/>
            </p:cNvGrpSpPr>
            <p:nvPr/>
          </p:nvGrpSpPr>
          <p:grpSpPr bwMode="auto">
            <a:xfrm>
              <a:off x="269" y="227"/>
              <a:ext cx="747" cy="667"/>
              <a:chOff x="255" y="227"/>
              <a:chExt cx="747" cy="667"/>
            </a:xfrm>
          </p:grpSpPr>
          <p:grpSp>
            <p:nvGrpSpPr>
              <p:cNvPr id="155654" name="Group 6"/>
              <p:cNvGrpSpPr>
                <a:grpSpLocks/>
              </p:cNvGrpSpPr>
              <p:nvPr/>
            </p:nvGrpSpPr>
            <p:grpSpPr bwMode="auto">
              <a:xfrm flipH="1">
                <a:off x="255" y="227"/>
                <a:ext cx="747" cy="667"/>
                <a:chOff x="204" y="754"/>
                <a:chExt cx="2250" cy="2009"/>
              </a:xfrm>
            </p:grpSpPr>
            <p:sp>
              <p:nvSpPr>
                <p:cNvPr id="155655" name="Oval 7"/>
                <p:cNvSpPr>
                  <a:spLocks noChangeArrowheads="1"/>
                </p:cNvSpPr>
                <p:nvPr userDrawn="1"/>
              </p:nvSpPr>
              <p:spPr bwMode="gray">
                <a:xfrm>
                  <a:off x="392" y="767"/>
                  <a:ext cx="1969" cy="1996"/>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656" name="Freeform 8"/>
                <p:cNvSpPr>
                  <a:spLocks/>
                </p:cNvSpPr>
                <p:nvPr userDrawn="1"/>
              </p:nvSpPr>
              <p:spPr bwMode="gray">
                <a:xfrm>
                  <a:off x="525" y="810"/>
                  <a:ext cx="607" cy="46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57" name="Freeform 9"/>
                <p:cNvSpPr>
                  <a:spLocks/>
                </p:cNvSpPr>
                <p:nvPr userDrawn="1"/>
              </p:nvSpPr>
              <p:spPr bwMode="gray">
                <a:xfrm>
                  <a:off x="204" y="831"/>
                  <a:ext cx="921" cy="1364"/>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58" name="Freeform 10"/>
                <p:cNvSpPr>
                  <a:spLocks/>
                </p:cNvSpPr>
                <p:nvPr userDrawn="1"/>
              </p:nvSpPr>
              <p:spPr bwMode="gray">
                <a:xfrm>
                  <a:off x="311" y="844"/>
                  <a:ext cx="826" cy="1772"/>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59" name="Freeform 11"/>
                <p:cNvSpPr>
                  <a:spLocks/>
                </p:cNvSpPr>
                <p:nvPr userDrawn="1"/>
              </p:nvSpPr>
              <p:spPr bwMode="gray">
                <a:xfrm>
                  <a:off x="476" y="859"/>
                  <a:ext cx="683" cy="1843"/>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0" name="Freeform 12"/>
                <p:cNvSpPr>
                  <a:spLocks/>
                </p:cNvSpPr>
                <p:nvPr userDrawn="1"/>
              </p:nvSpPr>
              <p:spPr bwMode="gray">
                <a:xfrm>
                  <a:off x="597" y="877"/>
                  <a:ext cx="596" cy="186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1" name="Freeform 13"/>
                <p:cNvSpPr>
                  <a:spLocks/>
                </p:cNvSpPr>
                <p:nvPr userDrawn="1"/>
              </p:nvSpPr>
              <p:spPr bwMode="gray">
                <a:xfrm>
                  <a:off x="1020" y="875"/>
                  <a:ext cx="272" cy="1884"/>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2" name="Freeform 14"/>
                <p:cNvSpPr>
                  <a:spLocks/>
                </p:cNvSpPr>
                <p:nvPr userDrawn="1"/>
              </p:nvSpPr>
              <p:spPr bwMode="gray">
                <a:xfrm>
                  <a:off x="1308" y="891"/>
                  <a:ext cx="152" cy="1869"/>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3" name="Freeform 15"/>
                <p:cNvSpPr>
                  <a:spLocks/>
                </p:cNvSpPr>
                <p:nvPr userDrawn="1"/>
              </p:nvSpPr>
              <p:spPr bwMode="gray">
                <a:xfrm>
                  <a:off x="1457" y="888"/>
                  <a:ext cx="329" cy="1868"/>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4" name="Freeform 16"/>
                <p:cNvSpPr>
                  <a:spLocks/>
                </p:cNvSpPr>
                <p:nvPr userDrawn="1"/>
              </p:nvSpPr>
              <p:spPr bwMode="gray">
                <a:xfrm>
                  <a:off x="1528" y="875"/>
                  <a:ext cx="547" cy="1857"/>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5" name="Freeform 17"/>
                <p:cNvSpPr>
                  <a:spLocks/>
                </p:cNvSpPr>
                <p:nvPr userDrawn="1"/>
              </p:nvSpPr>
              <p:spPr bwMode="gray">
                <a:xfrm>
                  <a:off x="1582" y="872"/>
                  <a:ext cx="750" cy="1820"/>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6" name="Freeform 18"/>
                <p:cNvSpPr>
                  <a:spLocks/>
                </p:cNvSpPr>
                <p:nvPr userDrawn="1"/>
              </p:nvSpPr>
              <p:spPr bwMode="gray">
                <a:xfrm>
                  <a:off x="1599" y="859"/>
                  <a:ext cx="855" cy="1718"/>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7" name="Freeform 19"/>
                <p:cNvSpPr>
                  <a:spLocks/>
                </p:cNvSpPr>
                <p:nvPr userDrawn="1"/>
              </p:nvSpPr>
              <p:spPr bwMode="gray">
                <a:xfrm>
                  <a:off x="1616" y="853"/>
                  <a:ext cx="830" cy="1486"/>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8" name="Freeform 20"/>
                <p:cNvSpPr>
                  <a:spLocks/>
                </p:cNvSpPr>
                <p:nvPr userDrawn="1"/>
              </p:nvSpPr>
              <p:spPr bwMode="gray">
                <a:xfrm>
                  <a:off x="1638" y="830"/>
                  <a:ext cx="529" cy="340"/>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9" name="Freeform 21"/>
                <p:cNvSpPr>
                  <a:spLocks/>
                </p:cNvSpPr>
                <p:nvPr userDrawn="1"/>
              </p:nvSpPr>
              <p:spPr bwMode="gray">
                <a:xfrm>
                  <a:off x="905" y="888"/>
                  <a:ext cx="989" cy="301"/>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0" name="Freeform 22"/>
                <p:cNvSpPr>
                  <a:spLocks/>
                </p:cNvSpPr>
                <p:nvPr userDrawn="1"/>
              </p:nvSpPr>
              <p:spPr bwMode="gray">
                <a:xfrm>
                  <a:off x="680" y="1058"/>
                  <a:ext cx="1420" cy="296"/>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1" name="Freeform 23"/>
                <p:cNvSpPr>
                  <a:spLocks/>
                </p:cNvSpPr>
                <p:nvPr userDrawn="1"/>
              </p:nvSpPr>
              <p:spPr bwMode="gray">
                <a:xfrm>
                  <a:off x="525" y="1261"/>
                  <a:ext cx="1729" cy="314"/>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2" name="Freeform 24"/>
                <p:cNvSpPr>
                  <a:spLocks/>
                </p:cNvSpPr>
                <p:nvPr userDrawn="1"/>
              </p:nvSpPr>
              <p:spPr bwMode="gray">
                <a:xfrm>
                  <a:off x="427" y="1517"/>
                  <a:ext cx="1914" cy="30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3" name="Freeform 25"/>
                <p:cNvSpPr>
                  <a:spLocks/>
                </p:cNvSpPr>
                <p:nvPr userDrawn="1"/>
              </p:nvSpPr>
              <p:spPr bwMode="gray">
                <a:xfrm>
                  <a:off x="391" y="1788"/>
                  <a:ext cx="1974" cy="322"/>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4" name="Freeform 26"/>
                <p:cNvSpPr>
                  <a:spLocks/>
                </p:cNvSpPr>
                <p:nvPr userDrawn="1"/>
              </p:nvSpPr>
              <p:spPr bwMode="gray">
                <a:xfrm>
                  <a:off x="433" y="2050"/>
                  <a:ext cx="1886" cy="273"/>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5" name="Freeform 27"/>
                <p:cNvSpPr>
                  <a:spLocks/>
                </p:cNvSpPr>
                <p:nvPr userDrawn="1"/>
              </p:nvSpPr>
              <p:spPr bwMode="gray">
                <a:xfrm>
                  <a:off x="537" y="2276"/>
                  <a:ext cx="1686" cy="271"/>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6" name="Freeform 28"/>
                <p:cNvSpPr>
                  <a:spLocks/>
                </p:cNvSpPr>
                <p:nvPr userDrawn="1"/>
              </p:nvSpPr>
              <p:spPr bwMode="gray">
                <a:xfrm>
                  <a:off x="715" y="2502"/>
                  <a:ext cx="1326" cy="134"/>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7" name="Freeform 29"/>
                <p:cNvSpPr>
                  <a:spLocks/>
                </p:cNvSpPr>
                <p:nvPr userDrawn="1"/>
              </p:nvSpPr>
              <p:spPr bwMode="gray">
                <a:xfrm>
                  <a:off x="900" y="2634"/>
                  <a:ext cx="914" cy="92"/>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8" name="Oval 30"/>
                <p:cNvSpPr>
                  <a:spLocks noChangeArrowheads="1"/>
                </p:cNvSpPr>
                <p:nvPr userDrawn="1"/>
              </p:nvSpPr>
              <p:spPr bwMode="gray">
                <a:xfrm>
                  <a:off x="1127" y="774"/>
                  <a:ext cx="515" cy="112"/>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679" name="Freeform 31"/>
                <p:cNvSpPr>
                  <a:spLocks/>
                </p:cNvSpPr>
                <p:nvPr userDrawn="1"/>
              </p:nvSpPr>
              <p:spPr bwMode="gray">
                <a:xfrm>
                  <a:off x="1131" y="767"/>
                  <a:ext cx="502" cy="62"/>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80" name="Freeform 32"/>
                <p:cNvSpPr>
                  <a:spLocks/>
                </p:cNvSpPr>
                <p:nvPr userDrawn="1"/>
              </p:nvSpPr>
              <p:spPr bwMode="gray">
                <a:xfrm>
                  <a:off x="1180" y="754"/>
                  <a:ext cx="357" cy="133"/>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55681" name="Group 33"/>
              <p:cNvGrpSpPr>
                <a:grpSpLocks/>
              </p:cNvGrpSpPr>
              <p:nvPr userDrawn="1"/>
            </p:nvGrpSpPr>
            <p:grpSpPr bwMode="auto">
              <a:xfrm flipH="1">
                <a:off x="286" y="248"/>
                <a:ext cx="521" cy="621"/>
                <a:chOff x="792" y="818"/>
                <a:chExt cx="1569" cy="1872"/>
              </a:xfrm>
            </p:grpSpPr>
            <p:sp>
              <p:nvSpPr>
                <p:cNvPr id="155682" name="Freeform 34"/>
                <p:cNvSpPr>
                  <a:spLocks/>
                </p:cNvSpPr>
                <p:nvPr userDrawn="1"/>
              </p:nvSpPr>
              <p:spPr bwMode="gray">
                <a:xfrm>
                  <a:off x="792" y="818"/>
                  <a:ext cx="1227" cy="1872"/>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12700" dir="5400000" algn="ctr" rotWithShape="0">
                          <a:srgbClr val="000000">
                            <a:alpha val="50000"/>
                          </a:srgbClr>
                        </a:outerShdw>
                      </a:effectLst>
                    </a14:hiddenEffects>
                  </a:ext>
                </a:extLst>
              </p:spPr>
              <p:txBody>
                <a:bodyPr wrap="none" anchor="ctr"/>
                <a:lstStyle/>
                <a:p>
                  <a:endParaRPr lang="en-US"/>
                </a:p>
              </p:txBody>
            </p:sp>
            <p:sp>
              <p:nvSpPr>
                <p:cNvPr id="155683" name="Freeform 35"/>
                <p:cNvSpPr>
                  <a:spLocks/>
                </p:cNvSpPr>
                <p:nvPr userDrawn="1"/>
              </p:nvSpPr>
              <p:spPr bwMode="gray">
                <a:xfrm>
                  <a:off x="1224" y="1610"/>
                  <a:ext cx="168" cy="63"/>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4" name="Freeform 36"/>
                <p:cNvSpPr>
                  <a:spLocks/>
                </p:cNvSpPr>
                <p:nvPr userDrawn="1"/>
              </p:nvSpPr>
              <p:spPr bwMode="gray">
                <a:xfrm>
                  <a:off x="1392" y="1666"/>
                  <a:ext cx="99" cy="42"/>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5" name="Freeform 37"/>
                <p:cNvSpPr>
                  <a:spLocks/>
                </p:cNvSpPr>
                <p:nvPr userDrawn="1"/>
              </p:nvSpPr>
              <p:spPr bwMode="gray">
                <a:xfrm>
                  <a:off x="1690" y="827"/>
                  <a:ext cx="671" cy="958"/>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6" name="Freeform 38"/>
                <p:cNvSpPr>
                  <a:spLocks/>
                </p:cNvSpPr>
                <p:nvPr userDrawn="1"/>
              </p:nvSpPr>
              <p:spPr bwMode="gray">
                <a:xfrm>
                  <a:off x="1690" y="926"/>
                  <a:ext cx="63" cy="40"/>
                </a:xfrm>
                <a:custGeom>
                  <a:avLst/>
                  <a:gdLst>
                    <a:gd name="T0" fmla="*/ 39 w 117"/>
                    <a:gd name="T1" fmla="*/ 46 h 73"/>
                    <a:gd name="T2" fmla="*/ 25 w 117"/>
                    <a:gd name="T3" fmla="*/ 40 h 73"/>
                    <a:gd name="T4" fmla="*/ 12 w 117"/>
                    <a:gd name="T5" fmla="*/ 42 h 73"/>
                    <a:gd name="T6" fmla="*/ 0 w 117"/>
                    <a:gd name="T7" fmla="*/ 22 h 73"/>
                    <a:gd name="T8" fmla="*/ 27 w 117"/>
                    <a:gd name="T9" fmla="*/ 28 h 73"/>
                    <a:gd name="T10" fmla="*/ 39 w 117"/>
                    <a:gd name="T11" fmla="*/ 33 h 73"/>
                    <a:gd name="T12" fmla="*/ 36 w 117"/>
                    <a:gd name="T13" fmla="*/ 21 h 73"/>
                    <a:gd name="T14" fmla="*/ 52 w 117"/>
                    <a:gd name="T15" fmla="*/ 12 h 73"/>
                    <a:gd name="T16" fmla="*/ 58 w 117"/>
                    <a:gd name="T17" fmla="*/ 0 h 73"/>
                    <a:gd name="T18" fmla="*/ 76 w 117"/>
                    <a:gd name="T19" fmla="*/ 10 h 73"/>
                    <a:gd name="T20" fmla="*/ 97 w 117"/>
                    <a:gd name="T21" fmla="*/ 19 h 73"/>
                    <a:gd name="T22" fmla="*/ 112 w 117"/>
                    <a:gd name="T23" fmla="*/ 34 h 73"/>
                    <a:gd name="T24" fmla="*/ 117 w 117"/>
                    <a:gd name="T25" fmla="*/ 64 h 73"/>
                    <a:gd name="T26" fmla="*/ 112 w 117"/>
                    <a:gd name="T27" fmla="*/ 73 h 73"/>
                    <a:gd name="T28" fmla="*/ 87 w 117"/>
                    <a:gd name="T29" fmla="*/ 69 h 73"/>
                    <a:gd name="T30" fmla="*/ 75 w 117"/>
                    <a:gd name="T31" fmla="*/ 69 h 73"/>
                    <a:gd name="T32" fmla="*/ 64 w 117"/>
                    <a:gd name="T33" fmla="*/ 70 h 73"/>
                    <a:gd name="T34" fmla="*/ 64 w 117"/>
                    <a:gd name="T35" fmla="*/ 55 h 73"/>
                    <a:gd name="T36" fmla="*/ 48 w 117"/>
                    <a:gd name="T37" fmla="*/ 51 h 73"/>
                    <a:gd name="T38" fmla="*/ 28 w 117"/>
                    <a:gd name="T39" fmla="*/ 60 h 73"/>
                    <a:gd name="T40" fmla="*/ 39 w 117"/>
                    <a:gd name="T41"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3">
                      <a:moveTo>
                        <a:pt x="39" y="46"/>
                      </a:moveTo>
                      <a:lnTo>
                        <a:pt x="25" y="40"/>
                      </a:lnTo>
                      <a:lnTo>
                        <a:pt x="12" y="42"/>
                      </a:lnTo>
                      <a:lnTo>
                        <a:pt x="0" y="22"/>
                      </a:lnTo>
                      <a:lnTo>
                        <a:pt x="27" y="28"/>
                      </a:lnTo>
                      <a:lnTo>
                        <a:pt x="39" y="33"/>
                      </a:lnTo>
                      <a:lnTo>
                        <a:pt x="36" y="21"/>
                      </a:lnTo>
                      <a:lnTo>
                        <a:pt x="52" y="12"/>
                      </a:lnTo>
                      <a:lnTo>
                        <a:pt x="58" y="0"/>
                      </a:lnTo>
                      <a:lnTo>
                        <a:pt x="76" y="10"/>
                      </a:lnTo>
                      <a:lnTo>
                        <a:pt x="97" y="19"/>
                      </a:lnTo>
                      <a:lnTo>
                        <a:pt x="112" y="34"/>
                      </a:lnTo>
                      <a:lnTo>
                        <a:pt x="117" y="64"/>
                      </a:lnTo>
                      <a:lnTo>
                        <a:pt x="112" y="73"/>
                      </a:lnTo>
                      <a:lnTo>
                        <a:pt x="87" y="69"/>
                      </a:lnTo>
                      <a:lnTo>
                        <a:pt x="75" y="69"/>
                      </a:lnTo>
                      <a:lnTo>
                        <a:pt x="64" y="70"/>
                      </a:lnTo>
                      <a:lnTo>
                        <a:pt x="64" y="55"/>
                      </a:lnTo>
                      <a:lnTo>
                        <a:pt x="48" y="51"/>
                      </a:lnTo>
                      <a:lnTo>
                        <a:pt x="28" y="60"/>
                      </a:lnTo>
                      <a:lnTo>
                        <a:pt x="39" y="46"/>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7" name="Freeform 39"/>
                <p:cNvSpPr>
                  <a:spLocks/>
                </p:cNvSpPr>
                <p:nvPr userDrawn="1"/>
              </p:nvSpPr>
              <p:spPr bwMode="gray">
                <a:xfrm>
                  <a:off x="1902" y="1022"/>
                  <a:ext cx="46" cy="51"/>
                </a:xfrm>
                <a:custGeom>
                  <a:avLst/>
                  <a:gdLst>
                    <a:gd name="T0" fmla="*/ 66 w 85"/>
                    <a:gd name="T1" fmla="*/ 90 h 93"/>
                    <a:gd name="T2" fmla="*/ 82 w 85"/>
                    <a:gd name="T3" fmla="*/ 93 h 93"/>
                    <a:gd name="T4" fmla="*/ 85 w 85"/>
                    <a:gd name="T5" fmla="*/ 81 h 93"/>
                    <a:gd name="T6" fmla="*/ 79 w 85"/>
                    <a:gd name="T7" fmla="*/ 62 h 93"/>
                    <a:gd name="T8" fmla="*/ 57 w 85"/>
                    <a:gd name="T9" fmla="*/ 39 h 93"/>
                    <a:gd name="T10" fmla="*/ 34 w 85"/>
                    <a:gd name="T11" fmla="*/ 12 h 93"/>
                    <a:gd name="T12" fmla="*/ 15 w 85"/>
                    <a:gd name="T13" fmla="*/ 0 h 93"/>
                    <a:gd name="T14" fmla="*/ 0 w 85"/>
                    <a:gd name="T15" fmla="*/ 2 h 93"/>
                    <a:gd name="T16" fmla="*/ 6 w 85"/>
                    <a:gd name="T17" fmla="*/ 12 h 93"/>
                    <a:gd name="T18" fmla="*/ 15 w 85"/>
                    <a:gd name="T19" fmla="*/ 21 h 93"/>
                    <a:gd name="T20" fmla="*/ 4 w 85"/>
                    <a:gd name="T21" fmla="*/ 35 h 93"/>
                    <a:gd name="T22" fmla="*/ 19 w 85"/>
                    <a:gd name="T23" fmla="*/ 51 h 93"/>
                    <a:gd name="T24" fmla="*/ 40 w 85"/>
                    <a:gd name="T25" fmla="*/ 59 h 93"/>
                    <a:gd name="T26" fmla="*/ 48 w 85"/>
                    <a:gd name="T27" fmla="*/ 74 h 93"/>
                    <a:gd name="T28" fmla="*/ 66 w 85"/>
                    <a:gd name="T2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3">
                      <a:moveTo>
                        <a:pt x="66" y="90"/>
                      </a:moveTo>
                      <a:lnTo>
                        <a:pt x="82" y="93"/>
                      </a:lnTo>
                      <a:lnTo>
                        <a:pt x="85" y="81"/>
                      </a:lnTo>
                      <a:lnTo>
                        <a:pt x="79" y="62"/>
                      </a:lnTo>
                      <a:lnTo>
                        <a:pt x="57" y="39"/>
                      </a:lnTo>
                      <a:lnTo>
                        <a:pt x="34" y="12"/>
                      </a:lnTo>
                      <a:lnTo>
                        <a:pt x="15" y="0"/>
                      </a:lnTo>
                      <a:lnTo>
                        <a:pt x="0" y="2"/>
                      </a:lnTo>
                      <a:lnTo>
                        <a:pt x="6" y="12"/>
                      </a:lnTo>
                      <a:lnTo>
                        <a:pt x="15" y="21"/>
                      </a:lnTo>
                      <a:lnTo>
                        <a:pt x="4" y="35"/>
                      </a:lnTo>
                      <a:lnTo>
                        <a:pt x="19" y="51"/>
                      </a:lnTo>
                      <a:lnTo>
                        <a:pt x="40" y="59"/>
                      </a:lnTo>
                      <a:lnTo>
                        <a:pt x="48" y="74"/>
                      </a:lnTo>
                      <a:lnTo>
                        <a:pt x="66" y="90"/>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8" name="Freeform 40"/>
                <p:cNvSpPr>
                  <a:spLocks/>
                </p:cNvSpPr>
                <p:nvPr userDrawn="1"/>
              </p:nvSpPr>
              <p:spPr bwMode="gray">
                <a:xfrm>
                  <a:off x="1866" y="977"/>
                  <a:ext cx="123" cy="101"/>
                </a:xfrm>
                <a:custGeom>
                  <a:avLst/>
                  <a:gdLst>
                    <a:gd name="T0" fmla="*/ 0 w 225"/>
                    <a:gd name="T1" fmla="*/ 9 h 184"/>
                    <a:gd name="T2" fmla="*/ 15 w 225"/>
                    <a:gd name="T3" fmla="*/ 24 h 184"/>
                    <a:gd name="T4" fmla="*/ 15 w 225"/>
                    <a:gd name="T5" fmla="*/ 37 h 184"/>
                    <a:gd name="T6" fmla="*/ 31 w 225"/>
                    <a:gd name="T7" fmla="*/ 45 h 184"/>
                    <a:gd name="T8" fmla="*/ 55 w 225"/>
                    <a:gd name="T9" fmla="*/ 60 h 184"/>
                    <a:gd name="T10" fmla="*/ 69 w 225"/>
                    <a:gd name="T11" fmla="*/ 70 h 184"/>
                    <a:gd name="T12" fmla="*/ 79 w 225"/>
                    <a:gd name="T13" fmla="*/ 78 h 184"/>
                    <a:gd name="T14" fmla="*/ 90 w 225"/>
                    <a:gd name="T15" fmla="*/ 78 h 184"/>
                    <a:gd name="T16" fmla="*/ 108 w 225"/>
                    <a:gd name="T17" fmla="*/ 94 h 184"/>
                    <a:gd name="T18" fmla="*/ 126 w 225"/>
                    <a:gd name="T19" fmla="*/ 91 h 184"/>
                    <a:gd name="T20" fmla="*/ 138 w 225"/>
                    <a:gd name="T21" fmla="*/ 103 h 184"/>
                    <a:gd name="T22" fmla="*/ 133 w 225"/>
                    <a:gd name="T23" fmla="*/ 117 h 184"/>
                    <a:gd name="T24" fmla="*/ 153 w 225"/>
                    <a:gd name="T25" fmla="*/ 126 h 184"/>
                    <a:gd name="T26" fmla="*/ 156 w 225"/>
                    <a:gd name="T27" fmla="*/ 147 h 184"/>
                    <a:gd name="T28" fmla="*/ 175 w 225"/>
                    <a:gd name="T29" fmla="*/ 144 h 184"/>
                    <a:gd name="T30" fmla="*/ 190 w 225"/>
                    <a:gd name="T31" fmla="*/ 162 h 184"/>
                    <a:gd name="T32" fmla="*/ 204 w 225"/>
                    <a:gd name="T33" fmla="*/ 184 h 184"/>
                    <a:gd name="T34" fmla="*/ 219 w 225"/>
                    <a:gd name="T35" fmla="*/ 166 h 184"/>
                    <a:gd name="T36" fmla="*/ 225 w 225"/>
                    <a:gd name="T37" fmla="*/ 139 h 184"/>
                    <a:gd name="T38" fmla="*/ 214 w 225"/>
                    <a:gd name="T39" fmla="*/ 123 h 184"/>
                    <a:gd name="T40" fmla="*/ 202 w 225"/>
                    <a:gd name="T41" fmla="*/ 120 h 184"/>
                    <a:gd name="T42" fmla="*/ 186 w 225"/>
                    <a:gd name="T43" fmla="*/ 96 h 184"/>
                    <a:gd name="T44" fmla="*/ 169 w 225"/>
                    <a:gd name="T45" fmla="*/ 91 h 184"/>
                    <a:gd name="T46" fmla="*/ 136 w 225"/>
                    <a:gd name="T47" fmla="*/ 72 h 184"/>
                    <a:gd name="T48" fmla="*/ 112 w 225"/>
                    <a:gd name="T49" fmla="*/ 64 h 184"/>
                    <a:gd name="T50" fmla="*/ 91 w 225"/>
                    <a:gd name="T51" fmla="*/ 54 h 184"/>
                    <a:gd name="T52" fmla="*/ 79 w 225"/>
                    <a:gd name="T53" fmla="*/ 48 h 184"/>
                    <a:gd name="T54" fmla="*/ 64 w 225"/>
                    <a:gd name="T55" fmla="*/ 40 h 184"/>
                    <a:gd name="T56" fmla="*/ 43 w 225"/>
                    <a:gd name="T57" fmla="*/ 16 h 184"/>
                    <a:gd name="T58" fmla="*/ 25 w 225"/>
                    <a:gd name="T59" fmla="*/ 21 h 184"/>
                    <a:gd name="T60" fmla="*/ 10 w 225"/>
                    <a:gd name="T61" fmla="*/ 0 h 184"/>
                    <a:gd name="T62" fmla="*/ 0 w 225"/>
                    <a:gd name="T63" fmla="*/ 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84">
                      <a:moveTo>
                        <a:pt x="0" y="9"/>
                      </a:moveTo>
                      <a:lnTo>
                        <a:pt x="15" y="24"/>
                      </a:lnTo>
                      <a:lnTo>
                        <a:pt x="15" y="37"/>
                      </a:lnTo>
                      <a:lnTo>
                        <a:pt x="31" y="45"/>
                      </a:lnTo>
                      <a:lnTo>
                        <a:pt x="55" y="60"/>
                      </a:lnTo>
                      <a:lnTo>
                        <a:pt x="69" y="70"/>
                      </a:lnTo>
                      <a:lnTo>
                        <a:pt x="79" y="78"/>
                      </a:lnTo>
                      <a:lnTo>
                        <a:pt x="90" y="78"/>
                      </a:lnTo>
                      <a:lnTo>
                        <a:pt x="108" y="94"/>
                      </a:lnTo>
                      <a:lnTo>
                        <a:pt x="126" y="91"/>
                      </a:lnTo>
                      <a:lnTo>
                        <a:pt x="138" y="103"/>
                      </a:lnTo>
                      <a:lnTo>
                        <a:pt x="133" y="117"/>
                      </a:lnTo>
                      <a:lnTo>
                        <a:pt x="153" y="126"/>
                      </a:lnTo>
                      <a:lnTo>
                        <a:pt x="156" y="147"/>
                      </a:lnTo>
                      <a:lnTo>
                        <a:pt x="175" y="144"/>
                      </a:lnTo>
                      <a:lnTo>
                        <a:pt x="190" y="162"/>
                      </a:lnTo>
                      <a:lnTo>
                        <a:pt x="204" y="184"/>
                      </a:lnTo>
                      <a:lnTo>
                        <a:pt x="219" y="166"/>
                      </a:lnTo>
                      <a:lnTo>
                        <a:pt x="225" y="139"/>
                      </a:lnTo>
                      <a:lnTo>
                        <a:pt x="214" y="123"/>
                      </a:lnTo>
                      <a:lnTo>
                        <a:pt x="202" y="120"/>
                      </a:lnTo>
                      <a:lnTo>
                        <a:pt x="186" y="96"/>
                      </a:lnTo>
                      <a:lnTo>
                        <a:pt x="169" y="91"/>
                      </a:lnTo>
                      <a:lnTo>
                        <a:pt x="136" y="72"/>
                      </a:lnTo>
                      <a:lnTo>
                        <a:pt x="112" y="64"/>
                      </a:lnTo>
                      <a:lnTo>
                        <a:pt x="91" y="54"/>
                      </a:lnTo>
                      <a:lnTo>
                        <a:pt x="79" y="48"/>
                      </a:lnTo>
                      <a:lnTo>
                        <a:pt x="64" y="40"/>
                      </a:lnTo>
                      <a:lnTo>
                        <a:pt x="43" y="16"/>
                      </a:lnTo>
                      <a:lnTo>
                        <a:pt x="25" y="21"/>
                      </a:lnTo>
                      <a:lnTo>
                        <a:pt x="10" y="0"/>
                      </a:lnTo>
                      <a:lnTo>
                        <a:pt x="0"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grpSp>
        </p:grpSp>
        <p:grpSp>
          <p:nvGrpSpPr>
            <p:cNvPr id="155689" name="Group 41"/>
            <p:cNvGrpSpPr>
              <a:grpSpLocks/>
            </p:cNvGrpSpPr>
            <p:nvPr/>
          </p:nvGrpSpPr>
          <p:grpSpPr bwMode="auto">
            <a:xfrm flipH="1">
              <a:off x="383" y="98"/>
              <a:ext cx="450" cy="945"/>
              <a:chOff x="676" y="615"/>
              <a:chExt cx="1497" cy="3143"/>
            </a:xfrm>
          </p:grpSpPr>
          <p:sp>
            <p:nvSpPr>
              <p:cNvPr id="155690" name="Freeform 42"/>
              <p:cNvSpPr>
                <a:spLocks/>
              </p:cNvSpPr>
              <p:nvPr userDrawn="1"/>
            </p:nvSpPr>
            <p:spPr bwMode="gray">
              <a:xfrm rot="-1735850">
                <a:off x="1557" y="615"/>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91" name="Freeform 43"/>
              <p:cNvSpPr>
                <a:spLocks/>
              </p:cNvSpPr>
              <p:nvPr userDrawn="1"/>
            </p:nvSpPr>
            <p:spPr bwMode="gray">
              <a:xfrm rot="8877132">
                <a:off x="676" y="2979"/>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55692" name="Freeform 44"/>
            <p:cNvSpPr>
              <a:spLocks/>
            </p:cNvSpPr>
            <p:nvPr/>
          </p:nvSpPr>
          <p:spPr bwMode="gray">
            <a:xfrm>
              <a:off x="130" y="-2"/>
              <a:ext cx="1292" cy="1331"/>
            </a:xfrm>
            <a:custGeom>
              <a:avLst/>
              <a:gdLst>
                <a:gd name="T0" fmla="*/ 950 w 1292"/>
                <a:gd name="T1" fmla="*/ 0 h 1331"/>
                <a:gd name="T2" fmla="*/ 960 w 1292"/>
                <a:gd name="T3" fmla="*/ 0 h 1331"/>
                <a:gd name="T4" fmla="*/ 974 w 1292"/>
                <a:gd name="T5" fmla="*/ 968 h 1331"/>
                <a:gd name="T6" fmla="*/ 0 w 1292"/>
                <a:gd name="T7" fmla="*/ 1100 h 1331"/>
                <a:gd name="T8" fmla="*/ 10 w 1292"/>
                <a:gd name="T9" fmla="*/ 1092 h 1331"/>
                <a:gd name="T10" fmla="*/ 969 w 1292"/>
                <a:gd name="T11" fmla="*/ 956 h 1331"/>
                <a:gd name="T12" fmla="*/ 950 w 1292"/>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1292" h="1331">
                  <a:moveTo>
                    <a:pt x="950" y="0"/>
                  </a:moveTo>
                  <a:cubicBezTo>
                    <a:pt x="950" y="0"/>
                    <a:pt x="955" y="0"/>
                    <a:pt x="960" y="0"/>
                  </a:cubicBezTo>
                  <a:cubicBezTo>
                    <a:pt x="1060" y="128"/>
                    <a:pt x="1292" y="605"/>
                    <a:pt x="974" y="968"/>
                  </a:cubicBezTo>
                  <a:cubicBezTo>
                    <a:pt x="656" y="1331"/>
                    <a:pt x="150" y="1170"/>
                    <a:pt x="0" y="1100"/>
                  </a:cubicBezTo>
                  <a:cubicBezTo>
                    <a:pt x="0" y="1100"/>
                    <a:pt x="5" y="1096"/>
                    <a:pt x="10" y="1092"/>
                  </a:cubicBezTo>
                  <a:cubicBezTo>
                    <a:pt x="154" y="1156"/>
                    <a:pt x="655" y="1319"/>
                    <a:pt x="969" y="956"/>
                  </a:cubicBezTo>
                  <a:cubicBezTo>
                    <a:pt x="1283" y="593"/>
                    <a:pt x="1052" y="146"/>
                    <a:pt x="950" y="0"/>
                  </a:cubicBez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93" name="Freeform 45"/>
            <p:cNvSpPr>
              <a:spLocks/>
            </p:cNvSpPr>
            <p:nvPr/>
          </p:nvSpPr>
          <p:spPr bwMode="gray">
            <a:xfrm>
              <a:off x="-2" y="-2"/>
              <a:ext cx="1673" cy="1589"/>
            </a:xfrm>
            <a:custGeom>
              <a:avLst/>
              <a:gdLst>
                <a:gd name="T0" fmla="*/ 0 w 1675"/>
                <a:gd name="T1" fmla="*/ 1282 h 1589"/>
                <a:gd name="T2" fmla="*/ 0 w 1675"/>
                <a:gd name="T3" fmla="*/ 1258 h 1589"/>
                <a:gd name="T4" fmla="*/ 1264 w 1675"/>
                <a:gd name="T5" fmla="*/ 1070 h 1589"/>
                <a:gd name="T6" fmla="*/ 1343 w 1675"/>
                <a:gd name="T7" fmla="*/ 0 h 1589"/>
                <a:gd name="T8" fmla="*/ 1365 w 1675"/>
                <a:gd name="T9" fmla="*/ 0 h 1589"/>
                <a:gd name="T10" fmla="*/ 1279 w 1675"/>
                <a:gd name="T11" fmla="*/ 1088 h 1589"/>
                <a:gd name="T12" fmla="*/ 0 w 1675"/>
                <a:gd name="T13" fmla="*/ 1282 h 1589"/>
              </a:gdLst>
              <a:ahLst/>
              <a:cxnLst>
                <a:cxn ang="0">
                  <a:pos x="T0" y="T1"/>
                </a:cxn>
                <a:cxn ang="0">
                  <a:pos x="T2" y="T3"/>
                </a:cxn>
                <a:cxn ang="0">
                  <a:pos x="T4" y="T5"/>
                </a:cxn>
                <a:cxn ang="0">
                  <a:pos x="T6" y="T7"/>
                </a:cxn>
                <a:cxn ang="0">
                  <a:pos x="T8" y="T9"/>
                </a:cxn>
                <a:cxn ang="0">
                  <a:pos x="T10" y="T11"/>
                </a:cxn>
                <a:cxn ang="0">
                  <a:pos x="T12" y="T13"/>
                </a:cxn>
              </a:cxnLst>
              <a:rect l="0" t="0" r="r" b="b"/>
              <a:pathLst>
                <a:path w="1675" h="1589">
                  <a:moveTo>
                    <a:pt x="0" y="1282"/>
                  </a:moveTo>
                  <a:cubicBezTo>
                    <a:pt x="0" y="1270"/>
                    <a:pt x="0" y="1258"/>
                    <a:pt x="0" y="1258"/>
                  </a:cubicBezTo>
                  <a:cubicBezTo>
                    <a:pt x="164" y="1412"/>
                    <a:pt x="883" y="1547"/>
                    <a:pt x="1264" y="1070"/>
                  </a:cubicBezTo>
                  <a:cubicBezTo>
                    <a:pt x="1645" y="593"/>
                    <a:pt x="1424" y="126"/>
                    <a:pt x="1343" y="0"/>
                  </a:cubicBezTo>
                  <a:cubicBezTo>
                    <a:pt x="1343" y="0"/>
                    <a:pt x="1354" y="0"/>
                    <a:pt x="1365" y="0"/>
                  </a:cubicBezTo>
                  <a:cubicBezTo>
                    <a:pt x="1442" y="124"/>
                    <a:pt x="1675" y="587"/>
                    <a:pt x="1279" y="1088"/>
                  </a:cubicBezTo>
                  <a:cubicBezTo>
                    <a:pt x="883" y="1589"/>
                    <a:pt x="160" y="1428"/>
                    <a:pt x="0" y="1282"/>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155696" name="Freeform 48"/>
            <p:cNvSpPr>
              <a:spLocks/>
            </p:cNvSpPr>
            <p:nvPr/>
          </p:nvSpPr>
          <p:spPr bwMode="ltGray">
            <a:xfrm>
              <a:off x="-24" y="0"/>
              <a:ext cx="312" cy="813"/>
            </a:xfrm>
            <a:custGeom>
              <a:avLst/>
              <a:gdLst>
                <a:gd name="T0" fmla="*/ 312 w 312"/>
                <a:gd name="T1" fmla="*/ 813 h 813"/>
                <a:gd name="T2" fmla="*/ 210 w 312"/>
                <a:gd name="T3" fmla="*/ 0 h 813"/>
                <a:gd name="T4" fmla="*/ 21 w 312"/>
                <a:gd name="T5" fmla="*/ 0 h 813"/>
                <a:gd name="T6" fmla="*/ 21 w 312"/>
                <a:gd name="T7" fmla="*/ 351 h 813"/>
                <a:gd name="T8" fmla="*/ 312 w 312"/>
                <a:gd name="T9" fmla="*/ 813 h 813"/>
              </a:gdLst>
              <a:ahLst/>
              <a:cxnLst>
                <a:cxn ang="0">
                  <a:pos x="T0" y="T1"/>
                </a:cxn>
                <a:cxn ang="0">
                  <a:pos x="T2" y="T3"/>
                </a:cxn>
                <a:cxn ang="0">
                  <a:pos x="T4" y="T5"/>
                </a:cxn>
                <a:cxn ang="0">
                  <a:pos x="T6" y="T7"/>
                </a:cxn>
                <a:cxn ang="0">
                  <a:pos x="T8" y="T9"/>
                </a:cxn>
              </a:cxnLst>
              <a:rect l="0" t="0" r="r" b="b"/>
              <a:pathLst>
                <a:path w="312" h="813">
                  <a:moveTo>
                    <a:pt x="312" y="813"/>
                  </a:moveTo>
                  <a:cubicBezTo>
                    <a:pt x="0" y="414"/>
                    <a:pt x="210" y="0"/>
                    <a:pt x="210" y="0"/>
                  </a:cubicBezTo>
                  <a:lnTo>
                    <a:pt x="21" y="0"/>
                  </a:lnTo>
                  <a:lnTo>
                    <a:pt x="21" y="351"/>
                  </a:lnTo>
                  <a:cubicBezTo>
                    <a:pt x="21" y="351"/>
                    <a:pt x="51" y="495"/>
                    <a:pt x="312" y="813"/>
                  </a:cubicBezTo>
                  <a:close/>
                </a:path>
              </a:pathLst>
            </a:custGeom>
            <a:gradFill rotWithShape="1">
              <a:gsLst>
                <a:gs pos="0">
                  <a:schemeClr val="accent1">
                    <a:alpha val="19000"/>
                  </a:schemeClr>
                </a:gs>
                <a:gs pos="100000">
                  <a:schemeClr val="accent1">
                    <a:gamma/>
                    <a:tint val="0"/>
                    <a:invGamma/>
                    <a:alpha val="39999"/>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nvGrpSpPr>
          <p:cNvPr id="155697" name="Group 49"/>
          <p:cNvGrpSpPr>
            <a:grpSpLocks/>
          </p:cNvGrpSpPr>
          <p:nvPr/>
        </p:nvGrpSpPr>
        <p:grpSpPr bwMode="auto">
          <a:xfrm>
            <a:off x="258234" y="6070601"/>
            <a:ext cx="1587500" cy="430213"/>
            <a:chOff x="146" y="3540"/>
            <a:chExt cx="2134" cy="632"/>
          </a:xfrm>
        </p:grpSpPr>
        <p:sp>
          <p:nvSpPr>
            <p:cNvPr id="155698" name="AutoShape 50"/>
            <p:cNvSpPr>
              <a:spLocks noChangeArrowheads="1"/>
            </p:cNvSpPr>
            <p:nvPr userDrawn="1"/>
          </p:nvSpPr>
          <p:spPr bwMode="auto">
            <a:xfrm>
              <a:off x="146" y="3540"/>
              <a:ext cx="634" cy="632"/>
            </a:xfrm>
            <a:prstGeom prst="rightArrow">
              <a:avLst>
                <a:gd name="adj1" fmla="val 56333"/>
                <a:gd name="adj2" fmla="val 99211"/>
              </a:avLst>
            </a:prstGeom>
            <a:solidFill>
              <a:schemeClr val="accent1">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sp>
          <p:nvSpPr>
            <p:cNvPr id="155699" name="AutoShape 51"/>
            <p:cNvSpPr>
              <a:spLocks noChangeArrowheads="1"/>
            </p:cNvSpPr>
            <p:nvPr userDrawn="1"/>
          </p:nvSpPr>
          <p:spPr bwMode="auto">
            <a:xfrm>
              <a:off x="896" y="3540"/>
              <a:ext cx="634" cy="632"/>
            </a:xfrm>
            <a:prstGeom prst="rightArrow">
              <a:avLst>
                <a:gd name="adj1" fmla="val 47787"/>
                <a:gd name="adj2" fmla="val 100316"/>
              </a:avLst>
            </a:prstGeom>
            <a:solidFill>
              <a:schemeClr val="accent1">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sp>
          <p:nvSpPr>
            <p:cNvPr id="155700" name="AutoShape 52"/>
            <p:cNvSpPr>
              <a:spLocks noChangeArrowheads="1"/>
            </p:cNvSpPr>
            <p:nvPr userDrawn="1"/>
          </p:nvSpPr>
          <p:spPr bwMode="auto">
            <a:xfrm>
              <a:off x="1646" y="3540"/>
              <a:ext cx="634" cy="632"/>
            </a:xfrm>
            <a:prstGeom prst="rightArrow">
              <a:avLst>
                <a:gd name="adj1" fmla="val 50000"/>
                <a:gd name="adj2" fmla="val 100316"/>
              </a:avLst>
            </a:prstGeom>
            <a:solidFill>
              <a:schemeClr val="accent1">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grpSp>
      <p:sp>
        <p:nvSpPr>
          <p:cNvPr id="155701" name="Rectangle 53"/>
          <p:cNvSpPr>
            <a:spLocks noChangeArrowheads="1"/>
          </p:cNvSpPr>
          <p:nvPr/>
        </p:nvSpPr>
        <p:spPr bwMode="auto">
          <a:xfrm>
            <a:off x="0" y="6667500"/>
            <a:ext cx="12192000" cy="1905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sp>
        <p:nvSpPr>
          <p:cNvPr id="155702" name="Rectangle 54"/>
          <p:cNvSpPr>
            <a:spLocks noGrp="1" noChangeArrowheads="1"/>
          </p:cNvSpPr>
          <p:nvPr>
            <p:ph type="sldNum" sz="quarter" idx="4"/>
          </p:nvPr>
        </p:nvSpPr>
        <p:spPr bwMode="gray">
          <a:xfrm>
            <a:off x="8737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vl1pPr>
          </a:lstStyle>
          <a:p>
            <a:fld id="{3BEF2B8C-66B3-014C-85CE-BA72A3E75AD5}" type="slidenum">
              <a:rPr lang="en-US" altLang="en-US"/>
              <a:pPr/>
              <a:t>‹#›</a:t>
            </a:fld>
            <a:endParaRPr lang="en-US" altLang="en-US"/>
          </a:p>
        </p:txBody>
      </p:sp>
      <p:sp>
        <p:nvSpPr>
          <p:cNvPr id="155703" name="Rectangle 55"/>
          <p:cNvSpPr>
            <a:spLocks noGrp="1" noChangeArrowheads="1"/>
          </p:cNvSpPr>
          <p:nvPr>
            <p:ph type="dt" sz="half" idx="2"/>
          </p:nvPr>
        </p:nvSpPr>
        <p:spPr bwMode="gray">
          <a:xfrm>
            <a:off x="609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000"/>
            </a:lvl1pPr>
          </a:lstStyle>
          <a:p>
            <a:fld id="{2556C238-EC8C-D047-AC21-510CCCE6C785}" type="datetimeFigureOut">
              <a:rPr lang="en-US" altLang="en-US"/>
              <a:pPr/>
              <a:t>10/19/2017</a:t>
            </a:fld>
            <a:endParaRPr lang="en-US" altLang="en-US"/>
          </a:p>
        </p:txBody>
      </p:sp>
      <p:sp>
        <p:nvSpPr>
          <p:cNvPr id="155704" name="Rectangle 56"/>
          <p:cNvSpPr>
            <a:spLocks noGrp="1" noChangeArrowheads="1"/>
          </p:cNvSpPr>
          <p:nvPr>
            <p:ph type="ftr" sz="quarter" idx="3"/>
          </p:nvPr>
        </p:nvSpPr>
        <p:spPr bwMode="gray">
          <a:xfrm>
            <a:off x="4165600" y="6424613"/>
            <a:ext cx="386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155705" name="Rectangle 57"/>
          <p:cNvSpPr>
            <a:spLocks noGrp="1" noChangeArrowheads="1"/>
          </p:cNvSpPr>
          <p:nvPr>
            <p:ph type="title"/>
          </p:nvPr>
        </p:nvSpPr>
        <p:spPr bwMode="black">
          <a:xfrm>
            <a:off x="2152651" y="241300"/>
            <a:ext cx="9385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5694" name="Rectangle 46"/>
          <p:cNvSpPr>
            <a:spLocks noGrp="1" noChangeArrowheads="1"/>
          </p:cNvSpPr>
          <p:nvPr>
            <p:ph type="body" idx="1"/>
          </p:nvPr>
        </p:nvSpPr>
        <p:spPr bwMode="gray">
          <a:xfrm>
            <a:off x="615951" y="1624013"/>
            <a:ext cx="109728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fontAlgn="base">
        <a:spcBef>
          <a:spcPct val="0"/>
        </a:spcBef>
        <a:spcAft>
          <a:spcPct val="0"/>
        </a:spcAft>
        <a:defRPr sz="4000" b="1" kern="1200">
          <a:solidFill>
            <a:schemeClr val="accent1"/>
          </a:solidFill>
          <a:latin typeface="+mj-lt"/>
          <a:ea typeface="+mj-ea"/>
          <a:cs typeface="+mj-cs"/>
        </a:defRPr>
      </a:lvl1pPr>
      <a:lvl2pPr algn="ctr" rtl="0" fontAlgn="base">
        <a:spcBef>
          <a:spcPct val="0"/>
        </a:spcBef>
        <a:spcAft>
          <a:spcPct val="0"/>
        </a:spcAft>
        <a:defRPr sz="4000" b="1">
          <a:solidFill>
            <a:schemeClr val="accent1"/>
          </a:solidFill>
          <a:latin typeface="Arial" charset="0"/>
          <a:ea typeface="Arial" charset="0"/>
          <a:cs typeface="Arial" charset="0"/>
        </a:defRPr>
      </a:lvl2pPr>
      <a:lvl3pPr algn="ctr" rtl="0" fontAlgn="base">
        <a:spcBef>
          <a:spcPct val="0"/>
        </a:spcBef>
        <a:spcAft>
          <a:spcPct val="0"/>
        </a:spcAft>
        <a:defRPr sz="4000" b="1">
          <a:solidFill>
            <a:schemeClr val="accent1"/>
          </a:solidFill>
          <a:latin typeface="Arial" charset="0"/>
          <a:ea typeface="Arial" charset="0"/>
          <a:cs typeface="Arial" charset="0"/>
        </a:defRPr>
      </a:lvl3pPr>
      <a:lvl4pPr algn="ctr" rtl="0" fontAlgn="base">
        <a:spcBef>
          <a:spcPct val="0"/>
        </a:spcBef>
        <a:spcAft>
          <a:spcPct val="0"/>
        </a:spcAft>
        <a:defRPr sz="4000" b="1">
          <a:solidFill>
            <a:schemeClr val="accent1"/>
          </a:solidFill>
          <a:latin typeface="Arial" charset="0"/>
          <a:ea typeface="Arial" charset="0"/>
          <a:cs typeface="Arial" charset="0"/>
        </a:defRPr>
      </a:lvl4pPr>
      <a:lvl5pPr algn="ctr" rtl="0" fontAlgn="base">
        <a:spcBef>
          <a:spcPct val="0"/>
        </a:spcBef>
        <a:spcAft>
          <a:spcPct val="0"/>
        </a:spcAft>
        <a:defRPr sz="4000" b="1">
          <a:solidFill>
            <a:schemeClr val="accent1"/>
          </a:solidFill>
          <a:latin typeface="Arial" charset="0"/>
          <a:ea typeface="Arial" charset="0"/>
          <a:cs typeface="Arial" charset="0"/>
        </a:defRPr>
      </a:lvl5pPr>
      <a:lvl6pPr marL="457200" algn="ctr" rtl="0" fontAlgn="base">
        <a:spcBef>
          <a:spcPct val="0"/>
        </a:spcBef>
        <a:spcAft>
          <a:spcPct val="0"/>
        </a:spcAft>
        <a:defRPr sz="4000" b="1">
          <a:solidFill>
            <a:schemeClr val="accent1"/>
          </a:solidFill>
          <a:latin typeface="Arial" charset="0"/>
          <a:ea typeface="Arial" charset="0"/>
          <a:cs typeface="Arial" charset="0"/>
        </a:defRPr>
      </a:lvl6pPr>
      <a:lvl7pPr marL="914400" algn="ctr" rtl="0" fontAlgn="base">
        <a:spcBef>
          <a:spcPct val="0"/>
        </a:spcBef>
        <a:spcAft>
          <a:spcPct val="0"/>
        </a:spcAft>
        <a:defRPr sz="4000" b="1">
          <a:solidFill>
            <a:schemeClr val="accent1"/>
          </a:solidFill>
          <a:latin typeface="Arial" charset="0"/>
          <a:ea typeface="Arial" charset="0"/>
          <a:cs typeface="Arial" charset="0"/>
        </a:defRPr>
      </a:lvl7pPr>
      <a:lvl8pPr marL="1371600" algn="ctr" rtl="0" fontAlgn="base">
        <a:spcBef>
          <a:spcPct val="0"/>
        </a:spcBef>
        <a:spcAft>
          <a:spcPct val="0"/>
        </a:spcAft>
        <a:defRPr sz="4000" b="1">
          <a:solidFill>
            <a:schemeClr val="accent1"/>
          </a:solidFill>
          <a:latin typeface="Arial" charset="0"/>
          <a:ea typeface="Arial" charset="0"/>
          <a:cs typeface="Arial" charset="0"/>
        </a:defRPr>
      </a:lvl8pPr>
      <a:lvl9pPr marL="1828800" algn="ctr" rtl="0" fontAlgn="base">
        <a:spcBef>
          <a:spcPct val="0"/>
        </a:spcBef>
        <a:spcAft>
          <a:spcPct val="0"/>
        </a:spcAft>
        <a:defRPr sz="4000" b="1">
          <a:solidFill>
            <a:schemeClr val="accent1"/>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5595" name="Rectangle 59"/>
          <p:cNvSpPr>
            <a:spLocks noChangeArrowheads="1"/>
          </p:cNvSpPr>
          <p:nvPr/>
        </p:nvSpPr>
        <p:spPr bwMode="ltGray">
          <a:xfrm>
            <a:off x="0" y="1"/>
            <a:ext cx="5327651" cy="4043363"/>
          </a:xfrm>
          <a:prstGeom prst="rect">
            <a:avLst/>
          </a:prstGeom>
          <a:gradFill rotWithShape="0">
            <a:gsLst>
              <a:gs pos="0">
                <a:schemeClr val="accent2">
                  <a:alpha val="50000"/>
                </a:schemeClr>
              </a:gs>
              <a:gs pos="100000">
                <a:schemeClr val="accent2">
                  <a:gamma/>
                  <a:tint val="0"/>
                  <a:invGamma/>
                </a:scheme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96" name="Rectangle 60"/>
          <p:cNvSpPr>
            <a:spLocks noChangeArrowheads="1"/>
          </p:cNvSpPr>
          <p:nvPr/>
        </p:nvSpPr>
        <p:spPr bwMode="ltGray">
          <a:xfrm flipH="1">
            <a:off x="6045200" y="0"/>
            <a:ext cx="6146800" cy="5272088"/>
          </a:xfrm>
          <a:prstGeom prst="rect">
            <a:avLst/>
          </a:prstGeom>
          <a:gradFill rotWithShape="0">
            <a:gsLst>
              <a:gs pos="0">
                <a:schemeClr val="accent2">
                  <a:alpha val="70000"/>
                </a:schemeClr>
              </a:gs>
              <a:gs pos="100000">
                <a:schemeClr val="accent2">
                  <a:gamma/>
                  <a:tint val="0"/>
                  <a:invGamma/>
                </a:schemeClr>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86" name="Freeform 50"/>
          <p:cNvSpPr>
            <a:spLocks/>
          </p:cNvSpPr>
          <p:nvPr/>
        </p:nvSpPr>
        <p:spPr bwMode="ltGray">
          <a:xfrm>
            <a:off x="774700" y="-9525"/>
            <a:ext cx="11690351" cy="4124325"/>
          </a:xfrm>
          <a:custGeom>
            <a:avLst/>
            <a:gdLst>
              <a:gd name="T0" fmla="*/ 0 w 5523"/>
              <a:gd name="T1" fmla="*/ 907 h 2598"/>
              <a:gd name="T2" fmla="*/ 4620 w 5523"/>
              <a:gd name="T3" fmla="*/ 6 h 2598"/>
              <a:gd name="T4" fmla="*/ 5394 w 5523"/>
              <a:gd name="T5" fmla="*/ 0 h 2598"/>
              <a:gd name="T6" fmla="*/ 5394 w 5523"/>
              <a:gd name="T7" fmla="*/ 255 h 2598"/>
              <a:gd name="T8" fmla="*/ 0 w 5523"/>
              <a:gd name="T9" fmla="*/ 907 h 2598"/>
            </a:gdLst>
            <a:ahLst/>
            <a:cxnLst>
              <a:cxn ang="0">
                <a:pos x="T0" y="T1"/>
              </a:cxn>
              <a:cxn ang="0">
                <a:pos x="T2" y="T3"/>
              </a:cxn>
              <a:cxn ang="0">
                <a:pos x="T4" y="T5"/>
              </a:cxn>
              <a:cxn ang="0">
                <a:pos x="T6" y="T7"/>
              </a:cxn>
              <a:cxn ang="0">
                <a:pos x="T8" y="T9"/>
              </a:cxn>
            </a:cxnLst>
            <a:rect l="0" t="0" r="r" b="b"/>
            <a:pathLst>
              <a:path w="5523" h="2598">
                <a:moveTo>
                  <a:pt x="0" y="907"/>
                </a:moveTo>
                <a:cubicBezTo>
                  <a:pt x="2130" y="2160"/>
                  <a:pt x="3786" y="1002"/>
                  <a:pt x="4620" y="6"/>
                </a:cubicBezTo>
                <a:lnTo>
                  <a:pt x="5394" y="0"/>
                </a:lnTo>
                <a:cubicBezTo>
                  <a:pt x="5523" y="42"/>
                  <a:pt x="5394" y="127"/>
                  <a:pt x="5394" y="255"/>
                </a:cubicBezTo>
                <a:cubicBezTo>
                  <a:pt x="5268" y="658"/>
                  <a:pt x="2652" y="2598"/>
                  <a:pt x="0" y="907"/>
                </a:cubicBezTo>
                <a:close/>
              </a:path>
            </a:pathLst>
          </a:custGeom>
          <a:solidFill>
            <a:srgbClr val="FFFFFF">
              <a:alpha val="19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nvGrpSpPr>
          <p:cNvPr id="65597" name="Group 61"/>
          <p:cNvGrpSpPr>
            <a:grpSpLocks/>
          </p:cNvGrpSpPr>
          <p:nvPr userDrawn="1"/>
        </p:nvGrpSpPr>
        <p:grpSpPr bwMode="auto">
          <a:xfrm>
            <a:off x="-50800" y="-3175"/>
            <a:ext cx="3073400" cy="2160588"/>
            <a:chOff x="-24" y="-2"/>
            <a:chExt cx="1695" cy="1589"/>
          </a:xfrm>
        </p:grpSpPr>
        <p:sp>
          <p:nvSpPr>
            <p:cNvPr id="65539" name="Oval 3"/>
            <p:cNvSpPr>
              <a:spLocks noChangeArrowheads="1"/>
            </p:cNvSpPr>
            <p:nvPr/>
          </p:nvSpPr>
          <p:spPr bwMode="gray">
            <a:xfrm flipH="1">
              <a:off x="219" y="152"/>
              <a:ext cx="805" cy="828"/>
            </a:xfrm>
            <a:prstGeom prst="ellipse">
              <a:avLst/>
            </a:prstGeom>
            <a:gradFill rotWithShape="1">
              <a:gsLst>
                <a:gs pos="0">
                  <a:schemeClr val="accent2">
                    <a:gamma/>
                    <a:tint val="54118"/>
                    <a:invGamma/>
                  </a:schemeClr>
                </a:gs>
                <a:gs pos="100000">
                  <a:schemeClr val="accent2">
                    <a:alpha val="39999"/>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65592" name="Group 56"/>
            <p:cNvGrpSpPr>
              <a:grpSpLocks/>
            </p:cNvGrpSpPr>
            <p:nvPr/>
          </p:nvGrpSpPr>
          <p:grpSpPr bwMode="auto">
            <a:xfrm>
              <a:off x="269" y="227"/>
              <a:ext cx="747" cy="667"/>
              <a:chOff x="255" y="227"/>
              <a:chExt cx="747" cy="667"/>
            </a:xfrm>
          </p:grpSpPr>
          <p:grpSp>
            <p:nvGrpSpPr>
              <p:cNvPr id="65541" name="Group 5"/>
              <p:cNvGrpSpPr>
                <a:grpSpLocks/>
              </p:cNvGrpSpPr>
              <p:nvPr/>
            </p:nvGrpSpPr>
            <p:grpSpPr bwMode="auto">
              <a:xfrm flipH="1">
                <a:off x="255" y="227"/>
                <a:ext cx="747" cy="667"/>
                <a:chOff x="204" y="754"/>
                <a:chExt cx="2250" cy="2009"/>
              </a:xfrm>
            </p:grpSpPr>
            <p:sp>
              <p:nvSpPr>
                <p:cNvPr id="65542" name="Oval 6"/>
                <p:cNvSpPr>
                  <a:spLocks noChangeArrowheads="1"/>
                </p:cNvSpPr>
                <p:nvPr userDrawn="1"/>
              </p:nvSpPr>
              <p:spPr bwMode="gray">
                <a:xfrm>
                  <a:off x="392" y="767"/>
                  <a:ext cx="1969" cy="1996"/>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43" name="Freeform 7"/>
                <p:cNvSpPr>
                  <a:spLocks/>
                </p:cNvSpPr>
                <p:nvPr userDrawn="1"/>
              </p:nvSpPr>
              <p:spPr bwMode="gray">
                <a:xfrm>
                  <a:off x="525" y="810"/>
                  <a:ext cx="607" cy="46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4" name="Freeform 8"/>
                <p:cNvSpPr>
                  <a:spLocks/>
                </p:cNvSpPr>
                <p:nvPr userDrawn="1"/>
              </p:nvSpPr>
              <p:spPr bwMode="gray">
                <a:xfrm>
                  <a:off x="204" y="831"/>
                  <a:ext cx="921" cy="1364"/>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5" name="Freeform 9"/>
                <p:cNvSpPr>
                  <a:spLocks/>
                </p:cNvSpPr>
                <p:nvPr userDrawn="1"/>
              </p:nvSpPr>
              <p:spPr bwMode="gray">
                <a:xfrm>
                  <a:off x="311" y="844"/>
                  <a:ext cx="826" cy="1772"/>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6" name="Freeform 10"/>
                <p:cNvSpPr>
                  <a:spLocks/>
                </p:cNvSpPr>
                <p:nvPr userDrawn="1"/>
              </p:nvSpPr>
              <p:spPr bwMode="gray">
                <a:xfrm>
                  <a:off x="476" y="859"/>
                  <a:ext cx="683" cy="1843"/>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7" name="Freeform 11"/>
                <p:cNvSpPr>
                  <a:spLocks/>
                </p:cNvSpPr>
                <p:nvPr userDrawn="1"/>
              </p:nvSpPr>
              <p:spPr bwMode="gray">
                <a:xfrm>
                  <a:off x="597" y="877"/>
                  <a:ext cx="596" cy="186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8" name="Freeform 12"/>
                <p:cNvSpPr>
                  <a:spLocks/>
                </p:cNvSpPr>
                <p:nvPr userDrawn="1"/>
              </p:nvSpPr>
              <p:spPr bwMode="gray">
                <a:xfrm>
                  <a:off x="1020" y="875"/>
                  <a:ext cx="272" cy="1884"/>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9" name="Freeform 13"/>
                <p:cNvSpPr>
                  <a:spLocks/>
                </p:cNvSpPr>
                <p:nvPr userDrawn="1"/>
              </p:nvSpPr>
              <p:spPr bwMode="gray">
                <a:xfrm>
                  <a:off x="1308" y="891"/>
                  <a:ext cx="152" cy="1869"/>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0" name="Freeform 14"/>
                <p:cNvSpPr>
                  <a:spLocks/>
                </p:cNvSpPr>
                <p:nvPr userDrawn="1"/>
              </p:nvSpPr>
              <p:spPr bwMode="gray">
                <a:xfrm>
                  <a:off x="1457" y="888"/>
                  <a:ext cx="329" cy="1868"/>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1" name="Freeform 15"/>
                <p:cNvSpPr>
                  <a:spLocks/>
                </p:cNvSpPr>
                <p:nvPr userDrawn="1"/>
              </p:nvSpPr>
              <p:spPr bwMode="gray">
                <a:xfrm>
                  <a:off x="1528" y="875"/>
                  <a:ext cx="547" cy="1857"/>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2" name="Freeform 16"/>
                <p:cNvSpPr>
                  <a:spLocks/>
                </p:cNvSpPr>
                <p:nvPr userDrawn="1"/>
              </p:nvSpPr>
              <p:spPr bwMode="gray">
                <a:xfrm>
                  <a:off x="1582" y="872"/>
                  <a:ext cx="750" cy="1820"/>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3" name="Freeform 17"/>
                <p:cNvSpPr>
                  <a:spLocks/>
                </p:cNvSpPr>
                <p:nvPr userDrawn="1"/>
              </p:nvSpPr>
              <p:spPr bwMode="gray">
                <a:xfrm>
                  <a:off x="1599" y="859"/>
                  <a:ext cx="855" cy="1718"/>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4" name="Freeform 18"/>
                <p:cNvSpPr>
                  <a:spLocks/>
                </p:cNvSpPr>
                <p:nvPr userDrawn="1"/>
              </p:nvSpPr>
              <p:spPr bwMode="gray">
                <a:xfrm>
                  <a:off x="1616" y="853"/>
                  <a:ext cx="830" cy="1486"/>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5" name="Freeform 19"/>
                <p:cNvSpPr>
                  <a:spLocks/>
                </p:cNvSpPr>
                <p:nvPr userDrawn="1"/>
              </p:nvSpPr>
              <p:spPr bwMode="gray">
                <a:xfrm>
                  <a:off x="1638" y="830"/>
                  <a:ext cx="529" cy="340"/>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6" name="Freeform 20"/>
                <p:cNvSpPr>
                  <a:spLocks/>
                </p:cNvSpPr>
                <p:nvPr userDrawn="1"/>
              </p:nvSpPr>
              <p:spPr bwMode="gray">
                <a:xfrm>
                  <a:off x="905" y="888"/>
                  <a:ext cx="989" cy="301"/>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7" name="Freeform 21"/>
                <p:cNvSpPr>
                  <a:spLocks/>
                </p:cNvSpPr>
                <p:nvPr userDrawn="1"/>
              </p:nvSpPr>
              <p:spPr bwMode="gray">
                <a:xfrm>
                  <a:off x="680" y="1058"/>
                  <a:ext cx="1420" cy="296"/>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8" name="Freeform 22"/>
                <p:cNvSpPr>
                  <a:spLocks/>
                </p:cNvSpPr>
                <p:nvPr userDrawn="1"/>
              </p:nvSpPr>
              <p:spPr bwMode="gray">
                <a:xfrm>
                  <a:off x="525" y="1261"/>
                  <a:ext cx="1729" cy="314"/>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9" name="Freeform 23"/>
                <p:cNvSpPr>
                  <a:spLocks/>
                </p:cNvSpPr>
                <p:nvPr userDrawn="1"/>
              </p:nvSpPr>
              <p:spPr bwMode="gray">
                <a:xfrm>
                  <a:off x="427" y="1517"/>
                  <a:ext cx="1914" cy="30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0" name="Freeform 24"/>
                <p:cNvSpPr>
                  <a:spLocks/>
                </p:cNvSpPr>
                <p:nvPr userDrawn="1"/>
              </p:nvSpPr>
              <p:spPr bwMode="gray">
                <a:xfrm>
                  <a:off x="391" y="1788"/>
                  <a:ext cx="1974" cy="322"/>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1" name="Freeform 25"/>
                <p:cNvSpPr>
                  <a:spLocks/>
                </p:cNvSpPr>
                <p:nvPr userDrawn="1"/>
              </p:nvSpPr>
              <p:spPr bwMode="gray">
                <a:xfrm>
                  <a:off x="433" y="2050"/>
                  <a:ext cx="1886" cy="273"/>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2" name="Freeform 26"/>
                <p:cNvSpPr>
                  <a:spLocks/>
                </p:cNvSpPr>
                <p:nvPr userDrawn="1"/>
              </p:nvSpPr>
              <p:spPr bwMode="gray">
                <a:xfrm>
                  <a:off x="537" y="2276"/>
                  <a:ext cx="1686" cy="271"/>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3" name="Freeform 27"/>
                <p:cNvSpPr>
                  <a:spLocks/>
                </p:cNvSpPr>
                <p:nvPr userDrawn="1"/>
              </p:nvSpPr>
              <p:spPr bwMode="gray">
                <a:xfrm>
                  <a:off x="715" y="2502"/>
                  <a:ext cx="1326" cy="134"/>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4" name="Freeform 28"/>
                <p:cNvSpPr>
                  <a:spLocks/>
                </p:cNvSpPr>
                <p:nvPr userDrawn="1"/>
              </p:nvSpPr>
              <p:spPr bwMode="gray">
                <a:xfrm>
                  <a:off x="900" y="2634"/>
                  <a:ext cx="914" cy="92"/>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5" name="Oval 29"/>
                <p:cNvSpPr>
                  <a:spLocks noChangeArrowheads="1"/>
                </p:cNvSpPr>
                <p:nvPr userDrawn="1"/>
              </p:nvSpPr>
              <p:spPr bwMode="gray">
                <a:xfrm>
                  <a:off x="1127" y="774"/>
                  <a:ext cx="515" cy="112"/>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66" name="Freeform 30"/>
                <p:cNvSpPr>
                  <a:spLocks/>
                </p:cNvSpPr>
                <p:nvPr userDrawn="1"/>
              </p:nvSpPr>
              <p:spPr bwMode="gray">
                <a:xfrm>
                  <a:off x="1131" y="767"/>
                  <a:ext cx="502" cy="62"/>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7" name="Freeform 31"/>
                <p:cNvSpPr>
                  <a:spLocks/>
                </p:cNvSpPr>
                <p:nvPr userDrawn="1"/>
              </p:nvSpPr>
              <p:spPr bwMode="gray">
                <a:xfrm>
                  <a:off x="1180" y="754"/>
                  <a:ext cx="357" cy="133"/>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5568" name="Group 32"/>
              <p:cNvGrpSpPr>
                <a:grpSpLocks/>
              </p:cNvGrpSpPr>
              <p:nvPr userDrawn="1"/>
            </p:nvGrpSpPr>
            <p:grpSpPr bwMode="auto">
              <a:xfrm flipH="1">
                <a:off x="286" y="248"/>
                <a:ext cx="521" cy="621"/>
                <a:chOff x="792" y="818"/>
                <a:chExt cx="1569" cy="1872"/>
              </a:xfrm>
            </p:grpSpPr>
            <p:sp>
              <p:nvSpPr>
                <p:cNvPr id="65569" name="Freeform 33"/>
                <p:cNvSpPr>
                  <a:spLocks/>
                </p:cNvSpPr>
                <p:nvPr userDrawn="1"/>
              </p:nvSpPr>
              <p:spPr bwMode="gray">
                <a:xfrm>
                  <a:off x="792" y="818"/>
                  <a:ext cx="1227" cy="1872"/>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12700" dir="5400000" algn="ctr" rotWithShape="0">
                          <a:srgbClr val="000000">
                            <a:alpha val="50000"/>
                          </a:srgbClr>
                        </a:outerShdw>
                      </a:effectLst>
                    </a14:hiddenEffects>
                  </a:ext>
                </a:extLst>
              </p:spPr>
              <p:txBody>
                <a:bodyPr wrap="none" anchor="ctr"/>
                <a:lstStyle/>
                <a:p>
                  <a:endParaRPr lang="en-US"/>
                </a:p>
              </p:txBody>
            </p:sp>
            <p:sp>
              <p:nvSpPr>
                <p:cNvPr id="65570" name="Freeform 34"/>
                <p:cNvSpPr>
                  <a:spLocks/>
                </p:cNvSpPr>
                <p:nvPr userDrawn="1"/>
              </p:nvSpPr>
              <p:spPr bwMode="gray">
                <a:xfrm>
                  <a:off x="1224" y="1610"/>
                  <a:ext cx="168" cy="63"/>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1" name="Freeform 35"/>
                <p:cNvSpPr>
                  <a:spLocks/>
                </p:cNvSpPr>
                <p:nvPr userDrawn="1"/>
              </p:nvSpPr>
              <p:spPr bwMode="gray">
                <a:xfrm>
                  <a:off x="1392" y="1666"/>
                  <a:ext cx="99" cy="42"/>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2" name="Freeform 36"/>
                <p:cNvSpPr>
                  <a:spLocks/>
                </p:cNvSpPr>
                <p:nvPr userDrawn="1"/>
              </p:nvSpPr>
              <p:spPr bwMode="gray">
                <a:xfrm>
                  <a:off x="1690" y="827"/>
                  <a:ext cx="671" cy="958"/>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3" name="Freeform 37"/>
                <p:cNvSpPr>
                  <a:spLocks/>
                </p:cNvSpPr>
                <p:nvPr userDrawn="1"/>
              </p:nvSpPr>
              <p:spPr bwMode="gray">
                <a:xfrm>
                  <a:off x="1690" y="926"/>
                  <a:ext cx="63" cy="40"/>
                </a:xfrm>
                <a:custGeom>
                  <a:avLst/>
                  <a:gdLst>
                    <a:gd name="T0" fmla="*/ 39 w 117"/>
                    <a:gd name="T1" fmla="*/ 46 h 73"/>
                    <a:gd name="T2" fmla="*/ 25 w 117"/>
                    <a:gd name="T3" fmla="*/ 40 h 73"/>
                    <a:gd name="T4" fmla="*/ 12 w 117"/>
                    <a:gd name="T5" fmla="*/ 42 h 73"/>
                    <a:gd name="T6" fmla="*/ 0 w 117"/>
                    <a:gd name="T7" fmla="*/ 22 h 73"/>
                    <a:gd name="T8" fmla="*/ 27 w 117"/>
                    <a:gd name="T9" fmla="*/ 28 h 73"/>
                    <a:gd name="T10" fmla="*/ 39 w 117"/>
                    <a:gd name="T11" fmla="*/ 33 h 73"/>
                    <a:gd name="T12" fmla="*/ 36 w 117"/>
                    <a:gd name="T13" fmla="*/ 21 h 73"/>
                    <a:gd name="T14" fmla="*/ 52 w 117"/>
                    <a:gd name="T15" fmla="*/ 12 h 73"/>
                    <a:gd name="T16" fmla="*/ 58 w 117"/>
                    <a:gd name="T17" fmla="*/ 0 h 73"/>
                    <a:gd name="T18" fmla="*/ 76 w 117"/>
                    <a:gd name="T19" fmla="*/ 10 h 73"/>
                    <a:gd name="T20" fmla="*/ 97 w 117"/>
                    <a:gd name="T21" fmla="*/ 19 h 73"/>
                    <a:gd name="T22" fmla="*/ 112 w 117"/>
                    <a:gd name="T23" fmla="*/ 34 h 73"/>
                    <a:gd name="T24" fmla="*/ 117 w 117"/>
                    <a:gd name="T25" fmla="*/ 64 h 73"/>
                    <a:gd name="T26" fmla="*/ 112 w 117"/>
                    <a:gd name="T27" fmla="*/ 73 h 73"/>
                    <a:gd name="T28" fmla="*/ 87 w 117"/>
                    <a:gd name="T29" fmla="*/ 69 h 73"/>
                    <a:gd name="T30" fmla="*/ 75 w 117"/>
                    <a:gd name="T31" fmla="*/ 69 h 73"/>
                    <a:gd name="T32" fmla="*/ 64 w 117"/>
                    <a:gd name="T33" fmla="*/ 70 h 73"/>
                    <a:gd name="T34" fmla="*/ 64 w 117"/>
                    <a:gd name="T35" fmla="*/ 55 h 73"/>
                    <a:gd name="T36" fmla="*/ 48 w 117"/>
                    <a:gd name="T37" fmla="*/ 51 h 73"/>
                    <a:gd name="T38" fmla="*/ 28 w 117"/>
                    <a:gd name="T39" fmla="*/ 60 h 73"/>
                    <a:gd name="T40" fmla="*/ 39 w 117"/>
                    <a:gd name="T41"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3">
                      <a:moveTo>
                        <a:pt x="39" y="46"/>
                      </a:moveTo>
                      <a:lnTo>
                        <a:pt x="25" y="40"/>
                      </a:lnTo>
                      <a:lnTo>
                        <a:pt x="12" y="42"/>
                      </a:lnTo>
                      <a:lnTo>
                        <a:pt x="0" y="22"/>
                      </a:lnTo>
                      <a:lnTo>
                        <a:pt x="27" y="28"/>
                      </a:lnTo>
                      <a:lnTo>
                        <a:pt x="39" y="33"/>
                      </a:lnTo>
                      <a:lnTo>
                        <a:pt x="36" y="21"/>
                      </a:lnTo>
                      <a:lnTo>
                        <a:pt x="52" y="12"/>
                      </a:lnTo>
                      <a:lnTo>
                        <a:pt x="58" y="0"/>
                      </a:lnTo>
                      <a:lnTo>
                        <a:pt x="76" y="10"/>
                      </a:lnTo>
                      <a:lnTo>
                        <a:pt x="97" y="19"/>
                      </a:lnTo>
                      <a:lnTo>
                        <a:pt x="112" y="34"/>
                      </a:lnTo>
                      <a:lnTo>
                        <a:pt x="117" y="64"/>
                      </a:lnTo>
                      <a:lnTo>
                        <a:pt x="112" y="73"/>
                      </a:lnTo>
                      <a:lnTo>
                        <a:pt x="87" y="69"/>
                      </a:lnTo>
                      <a:lnTo>
                        <a:pt x="75" y="69"/>
                      </a:lnTo>
                      <a:lnTo>
                        <a:pt x="64" y="70"/>
                      </a:lnTo>
                      <a:lnTo>
                        <a:pt x="64" y="55"/>
                      </a:lnTo>
                      <a:lnTo>
                        <a:pt x="48" y="51"/>
                      </a:lnTo>
                      <a:lnTo>
                        <a:pt x="28" y="60"/>
                      </a:lnTo>
                      <a:lnTo>
                        <a:pt x="39" y="46"/>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4" name="Freeform 38"/>
                <p:cNvSpPr>
                  <a:spLocks/>
                </p:cNvSpPr>
                <p:nvPr userDrawn="1"/>
              </p:nvSpPr>
              <p:spPr bwMode="gray">
                <a:xfrm>
                  <a:off x="1902" y="1022"/>
                  <a:ext cx="46" cy="51"/>
                </a:xfrm>
                <a:custGeom>
                  <a:avLst/>
                  <a:gdLst>
                    <a:gd name="T0" fmla="*/ 66 w 85"/>
                    <a:gd name="T1" fmla="*/ 90 h 93"/>
                    <a:gd name="T2" fmla="*/ 82 w 85"/>
                    <a:gd name="T3" fmla="*/ 93 h 93"/>
                    <a:gd name="T4" fmla="*/ 85 w 85"/>
                    <a:gd name="T5" fmla="*/ 81 h 93"/>
                    <a:gd name="T6" fmla="*/ 79 w 85"/>
                    <a:gd name="T7" fmla="*/ 62 h 93"/>
                    <a:gd name="T8" fmla="*/ 57 w 85"/>
                    <a:gd name="T9" fmla="*/ 39 h 93"/>
                    <a:gd name="T10" fmla="*/ 34 w 85"/>
                    <a:gd name="T11" fmla="*/ 12 h 93"/>
                    <a:gd name="T12" fmla="*/ 15 w 85"/>
                    <a:gd name="T13" fmla="*/ 0 h 93"/>
                    <a:gd name="T14" fmla="*/ 0 w 85"/>
                    <a:gd name="T15" fmla="*/ 2 h 93"/>
                    <a:gd name="T16" fmla="*/ 6 w 85"/>
                    <a:gd name="T17" fmla="*/ 12 h 93"/>
                    <a:gd name="T18" fmla="*/ 15 w 85"/>
                    <a:gd name="T19" fmla="*/ 21 h 93"/>
                    <a:gd name="T20" fmla="*/ 4 w 85"/>
                    <a:gd name="T21" fmla="*/ 35 h 93"/>
                    <a:gd name="T22" fmla="*/ 19 w 85"/>
                    <a:gd name="T23" fmla="*/ 51 h 93"/>
                    <a:gd name="T24" fmla="*/ 40 w 85"/>
                    <a:gd name="T25" fmla="*/ 59 h 93"/>
                    <a:gd name="T26" fmla="*/ 48 w 85"/>
                    <a:gd name="T27" fmla="*/ 74 h 93"/>
                    <a:gd name="T28" fmla="*/ 66 w 85"/>
                    <a:gd name="T2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3">
                      <a:moveTo>
                        <a:pt x="66" y="90"/>
                      </a:moveTo>
                      <a:lnTo>
                        <a:pt x="82" y="93"/>
                      </a:lnTo>
                      <a:lnTo>
                        <a:pt x="85" y="81"/>
                      </a:lnTo>
                      <a:lnTo>
                        <a:pt x="79" y="62"/>
                      </a:lnTo>
                      <a:lnTo>
                        <a:pt x="57" y="39"/>
                      </a:lnTo>
                      <a:lnTo>
                        <a:pt x="34" y="12"/>
                      </a:lnTo>
                      <a:lnTo>
                        <a:pt x="15" y="0"/>
                      </a:lnTo>
                      <a:lnTo>
                        <a:pt x="0" y="2"/>
                      </a:lnTo>
                      <a:lnTo>
                        <a:pt x="6" y="12"/>
                      </a:lnTo>
                      <a:lnTo>
                        <a:pt x="15" y="21"/>
                      </a:lnTo>
                      <a:lnTo>
                        <a:pt x="4" y="35"/>
                      </a:lnTo>
                      <a:lnTo>
                        <a:pt x="19" y="51"/>
                      </a:lnTo>
                      <a:lnTo>
                        <a:pt x="40" y="59"/>
                      </a:lnTo>
                      <a:lnTo>
                        <a:pt x="48" y="74"/>
                      </a:lnTo>
                      <a:lnTo>
                        <a:pt x="66" y="90"/>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5" name="Freeform 39"/>
                <p:cNvSpPr>
                  <a:spLocks/>
                </p:cNvSpPr>
                <p:nvPr userDrawn="1"/>
              </p:nvSpPr>
              <p:spPr bwMode="gray">
                <a:xfrm>
                  <a:off x="1866" y="977"/>
                  <a:ext cx="123" cy="101"/>
                </a:xfrm>
                <a:custGeom>
                  <a:avLst/>
                  <a:gdLst>
                    <a:gd name="T0" fmla="*/ 0 w 225"/>
                    <a:gd name="T1" fmla="*/ 9 h 184"/>
                    <a:gd name="T2" fmla="*/ 15 w 225"/>
                    <a:gd name="T3" fmla="*/ 24 h 184"/>
                    <a:gd name="T4" fmla="*/ 15 w 225"/>
                    <a:gd name="T5" fmla="*/ 37 h 184"/>
                    <a:gd name="T6" fmla="*/ 31 w 225"/>
                    <a:gd name="T7" fmla="*/ 45 h 184"/>
                    <a:gd name="T8" fmla="*/ 55 w 225"/>
                    <a:gd name="T9" fmla="*/ 60 h 184"/>
                    <a:gd name="T10" fmla="*/ 69 w 225"/>
                    <a:gd name="T11" fmla="*/ 70 h 184"/>
                    <a:gd name="T12" fmla="*/ 79 w 225"/>
                    <a:gd name="T13" fmla="*/ 78 h 184"/>
                    <a:gd name="T14" fmla="*/ 90 w 225"/>
                    <a:gd name="T15" fmla="*/ 78 h 184"/>
                    <a:gd name="T16" fmla="*/ 108 w 225"/>
                    <a:gd name="T17" fmla="*/ 94 h 184"/>
                    <a:gd name="T18" fmla="*/ 126 w 225"/>
                    <a:gd name="T19" fmla="*/ 91 h 184"/>
                    <a:gd name="T20" fmla="*/ 138 w 225"/>
                    <a:gd name="T21" fmla="*/ 103 h 184"/>
                    <a:gd name="T22" fmla="*/ 133 w 225"/>
                    <a:gd name="T23" fmla="*/ 117 h 184"/>
                    <a:gd name="T24" fmla="*/ 153 w 225"/>
                    <a:gd name="T25" fmla="*/ 126 h 184"/>
                    <a:gd name="T26" fmla="*/ 156 w 225"/>
                    <a:gd name="T27" fmla="*/ 147 h 184"/>
                    <a:gd name="T28" fmla="*/ 175 w 225"/>
                    <a:gd name="T29" fmla="*/ 144 h 184"/>
                    <a:gd name="T30" fmla="*/ 190 w 225"/>
                    <a:gd name="T31" fmla="*/ 162 h 184"/>
                    <a:gd name="T32" fmla="*/ 204 w 225"/>
                    <a:gd name="T33" fmla="*/ 184 h 184"/>
                    <a:gd name="T34" fmla="*/ 219 w 225"/>
                    <a:gd name="T35" fmla="*/ 166 h 184"/>
                    <a:gd name="T36" fmla="*/ 225 w 225"/>
                    <a:gd name="T37" fmla="*/ 139 h 184"/>
                    <a:gd name="T38" fmla="*/ 214 w 225"/>
                    <a:gd name="T39" fmla="*/ 123 h 184"/>
                    <a:gd name="T40" fmla="*/ 202 w 225"/>
                    <a:gd name="T41" fmla="*/ 120 h 184"/>
                    <a:gd name="T42" fmla="*/ 186 w 225"/>
                    <a:gd name="T43" fmla="*/ 96 h 184"/>
                    <a:gd name="T44" fmla="*/ 169 w 225"/>
                    <a:gd name="T45" fmla="*/ 91 h 184"/>
                    <a:gd name="T46" fmla="*/ 136 w 225"/>
                    <a:gd name="T47" fmla="*/ 72 h 184"/>
                    <a:gd name="T48" fmla="*/ 112 w 225"/>
                    <a:gd name="T49" fmla="*/ 64 h 184"/>
                    <a:gd name="T50" fmla="*/ 91 w 225"/>
                    <a:gd name="T51" fmla="*/ 54 h 184"/>
                    <a:gd name="T52" fmla="*/ 79 w 225"/>
                    <a:gd name="T53" fmla="*/ 48 h 184"/>
                    <a:gd name="T54" fmla="*/ 64 w 225"/>
                    <a:gd name="T55" fmla="*/ 40 h 184"/>
                    <a:gd name="T56" fmla="*/ 43 w 225"/>
                    <a:gd name="T57" fmla="*/ 16 h 184"/>
                    <a:gd name="T58" fmla="*/ 25 w 225"/>
                    <a:gd name="T59" fmla="*/ 21 h 184"/>
                    <a:gd name="T60" fmla="*/ 10 w 225"/>
                    <a:gd name="T61" fmla="*/ 0 h 184"/>
                    <a:gd name="T62" fmla="*/ 0 w 225"/>
                    <a:gd name="T63" fmla="*/ 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84">
                      <a:moveTo>
                        <a:pt x="0" y="9"/>
                      </a:moveTo>
                      <a:lnTo>
                        <a:pt x="15" y="24"/>
                      </a:lnTo>
                      <a:lnTo>
                        <a:pt x="15" y="37"/>
                      </a:lnTo>
                      <a:lnTo>
                        <a:pt x="31" y="45"/>
                      </a:lnTo>
                      <a:lnTo>
                        <a:pt x="55" y="60"/>
                      </a:lnTo>
                      <a:lnTo>
                        <a:pt x="69" y="70"/>
                      </a:lnTo>
                      <a:lnTo>
                        <a:pt x="79" y="78"/>
                      </a:lnTo>
                      <a:lnTo>
                        <a:pt x="90" y="78"/>
                      </a:lnTo>
                      <a:lnTo>
                        <a:pt x="108" y="94"/>
                      </a:lnTo>
                      <a:lnTo>
                        <a:pt x="126" y="91"/>
                      </a:lnTo>
                      <a:lnTo>
                        <a:pt x="138" y="103"/>
                      </a:lnTo>
                      <a:lnTo>
                        <a:pt x="133" y="117"/>
                      </a:lnTo>
                      <a:lnTo>
                        <a:pt x="153" y="126"/>
                      </a:lnTo>
                      <a:lnTo>
                        <a:pt x="156" y="147"/>
                      </a:lnTo>
                      <a:lnTo>
                        <a:pt x="175" y="144"/>
                      </a:lnTo>
                      <a:lnTo>
                        <a:pt x="190" y="162"/>
                      </a:lnTo>
                      <a:lnTo>
                        <a:pt x="204" y="184"/>
                      </a:lnTo>
                      <a:lnTo>
                        <a:pt x="219" y="166"/>
                      </a:lnTo>
                      <a:lnTo>
                        <a:pt x="225" y="139"/>
                      </a:lnTo>
                      <a:lnTo>
                        <a:pt x="214" y="123"/>
                      </a:lnTo>
                      <a:lnTo>
                        <a:pt x="202" y="120"/>
                      </a:lnTo>
                      <a:lnTo>
                        <a:pt x="186" y="96"/>
                      </a:lnTo>
                      <a:lnTo>
                        <a:pt x="169" y="91"/>
                      </a:lnTo>
                      <a:lnTo>
                        <a:pt x="136" y="72"/>
                      </a:lnTo>
                      <a:lnTo>
                        <a:pt x="112" y="64"/>
                      </a:lnTo>
                      <a:lnTo>
                        <a:pt x="91" y="54"/>
                      </a:lnTo>
                      <a:lnTo>
                        <a:pt x="79" y="48"/>
                      </a:lnTo>
                      <a:lnTo>
                        <a:pt x="64" y="40"/>
                      </a:lnTo>
                      <a:lnTo>
                        <a:pt x="43" y="16"/>
                      </a:lnTo>
                      <a:lnTo>
                        <a:pt x="25" y="21"/>
                      </a:lnTo>
                      <a:lnTo>
                        <a:pt x="10" y="0"/>
                      </a:lnTo>
                      <a:lnTo>
                        <a:pt x="0"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grpSp>
        </p:grpSp>
        <p:grpSp>
          <p:nvGrpSpPr>
            <p:cNvPr id="65576" name="Group 40"/>
            <p:cNvGrpSpPr>
              <a:grpSpLocks/>
            </p:cNvGrpSpPr>
            <p:nvPr/>
          </p:nvGrpSpPr>
          <p:grpSpPr bwMode="auto">
            <a:xfrm flipH="1">
              <a:off x="383" y="98"/>
              <a:ext cx="450" cy="945"/>
              <a:chOff x="676" y="615"/>
              <a:chExt cx="1497" cy="3143"/>
            </a:xfrm>
          </p:grpSpPr>
          <p:sp>
            <p:nvSpPr>
              <p:cNvPr id="65577" name="Freeform 41"/>
              <p:cNvSpPr>
                <a:spLocks/>
              </p:cNvSpPr>
              <p:nvPr userDrawn="1"/>
            </p:nvSpPr>
            <p:spPr bwMode="gray">
              <a:xfrm rot="-1735850">
                <a:off x="1557" y="615"/>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78" name="Freeform 42"/>
              <p:cNvSpPr>
                <a:spLocks/>
              </p:cNvSpPr>
              <p:nvPr userDrawn="1"/>
            </p:nvSpPr>
            <p:spPr bwMode="gray">
              <a:xfrm rot="8877132">
                <a:off x="676" y="2979"/>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65582" name="Freeform 46"/>
            <p:cNvSpPr>
              <a:spLocks/>
            </p:cNvSpPr>
            <p:nvPr/>
          </p:nvSpPr>
          <p:spPr bwMode="gray">
            <a:xfrm>
              <a:off x="130" y="-2"/>
              <a:ext cx="1292" cy="1331"/>
            </a:xfrm>
            <a:custGeom>
              <a:avLst/>
              <a:gdLst>
                <a:gd name="T0" fmla="*/ 950 w 1292"/>
                <a:gd name="T1" fmla="*/ 0 h 1331"/>
                <a:gd name="T2" fmla="*/ 960 w 1292"/>
                <a:gd name="T3" fmla="*/ 0 h 1331"/>
                <a:gd name="T4" fmla="*/ 974 w 1292"/>
                <a:gd name="T5" fmla="*/ 968 h 1331"/>
                <a:gd name="T6" fmla="*/ 0 w 1292"/>
                <a:gd name="T7" fmla="*/ 1100 h 1331"/>
                <a:gd name="T8" fmla="*/ 10 w 1292"/>
                <a:gd name="T9" fmla="*/ 1092 h 1331"/>
                <a:gd name="T10" fmla="*/ 969 w 1292"/>
                <a:gd name="T11" fmla="*/ 956 h 1331"/>
                <a:gd name="T12" fmla="*/ 950 w 1292"/>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1292" h="1331">
                  <a:moveTo>
                    <a:pt x="950" y="0"/>
                  </a:moveTo>
                  <a:cubicBezTo>
                    <a:pt x="950" y="0"/>
                    <a:pt x="955" y="0"/>
                    <a:pt x="960" y="0"/>
                  </a:cubicBezTo>
                  <a:cubicBezTo>
                    <a:pt x="1060" y="128"/>
                    <a:pt x="1292" y="605"/>
                    <a:pt x="974" y="968"/>
                  </a:cubicBezTo>
                  <a:cubicBezTo>
                    <a:pt x="656" y="1331"/>
                    <a:pt x="150" y="1170"/>
                    <a:pt x="0" y="1100"/>
                  </a:cubicBezTo>
                  <a:cubicBezTo>
                    <a:pt x="0" y="1100"/>
                    <a:pt x="5" y="1096"/>
                    <a:pt x="10" y="1092"/>
                  </a:cubicBezTo>
                  <a:cubicBezTo>
                    <a:pt x="154" y="1156"/>
                    <a:pt x="655" y="1319"/>
                    <a:pt x="969" y="956"/>
                  </a:cubicBezTo>
                  <a:cubicBezTo>
                    <a:pt x="1283" y="593"/>
                    <a:pt x="1052" y="146"/>
                    <a:pt x="950" y="0"/>
                  </a:cubicBez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83" name="Freeform 47"/>
            <p:cNvSpPr>
              <a:spLocks/>
            </p:cNvSpPr>
            <p:nvPr/>
          </p:nvSpPr>
          <p:spPr bwMode="gray">
            <a:xfrm>
              <a:off x="-2" y="-2"/>
              <a:ext cx="1673" cy="1589"/>
            </a:xfrm>
            <a:custGeom>
              <a:avLst/>
              <a:gdLst>
                <a:gd name="T0" fmla="*/ 0 w 1675"/>
                <a:gd name="T1" fmla="*/ 1282 h 1589"/>
                <a:gd name="T2" fmla="*/ 0 w 1675"/>
                <a:gd name="T3" fmla="*/ 1258 h 1589"/>
                <a:gd name="T4" fmla="*/ 1264 w 1675"/>
                <a:gd name="T5" fmla="*/ 1070 h 1589"/>
                <a:gd name="T6" fmla="*/ 1343 w 1675"/>
                <a:gd name="T7" fmla="*/ 0 h 1589"/>
                <a:gd name="T8" fmla="*/ 1365 w 1675"/>
                <a:gd name="T9" fmla="*/ 0 h 1589"/>
                <a:gd name="T10" fmla="*/ 1279 w 1675"/>
                <a:gd name="T11" fmla="*/ 1088 h 1589"/>
                <a:gd name="T12" fmla="*/ 0 w 1675"/>
                <a:gd name="T13" fmla="*/ 1282 h 1589"/>
              </a:gdLst>
              <a:ahLst/>
              <a:cxnLst>
                <a:cxn ang="0">
                  <a:pos x="T0" y="T1"/>
                </a:cxn>
                <a:cxn ang="0">
                  <a:pos x="T2" y="T3"/>
                </a:cxn>
                <a:cxn ang="0">
                  <a:pos x="T4" y="T5"/>
                </a:cxn>
                <a:cxn ang="0">
                  <a:pos x="T6" y="T7"/>
                </a:cxn>
                <a:cxn ang="0">
                  <a:pos x="T8" y="T9"/>
                </a:cxn>
                <a:cxn ang="0">
                  <a:pos x="T10" y="T11"/>
                </a:cxn>
                <a:cxn ang="0">
                  <a:pos x="T12" y="T13"/>
                </a:cxn>
              </a:cxnLst>
              <a:rect l="0" t="0" r="r" b="b"/>
              <a:pathLst>
                <a:path w="1675" h="1589">
                  <a:moveTo>
                    <a:pt x="0" y="1282"/>
                  </a:moveTo>
                  <a:cubicBezTo>
                    <a:pt x="0" y="1270"/>
                    <a:pt x="0" y="1258"/>
                    <a:pt x="0" y="1258"/>
                  </a:cubicBezTo>
                  <a:cubicBezTo>
                    <a:pt x="164" y="1412"/>
                    <a:pt x="883" y="1547"/>
                    <a:pt x="1264" y="1070"/>
                  </a:cubicBezTo>
                  <a:cubicBezTo>
                    <a:pt x="1645" y="593"/>
                    <a:pt x="1424" y="126"/>
                    <a:pt x="1343" y="0"/>
                  </a:cubicBezTo>
                  <a:cubicBezTo>
                    <a:pt x="1343" y="0"/>
                    <a:pt x="1354" y="0"/>
                    <a:pt x="1365" y="0"/>
                  </a:cubicBezTo>
                  <a:cubicBezTo>
                    <a:pt x="1442" y="124"/>
                    <a:pt x="1675" y="587"/>
                    <a:pt x="1279" y="1088"/>
                  </a:cubicBezTo>
                  <a:cubicBezTo>
                    <a:pt x="883" y="1589"/>
                    <a:pt x="160" y="1428"/>
                    <a:pt x="0" y="1282"/>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65587" name="Freeform 51"/>
            <p:cNvSpPr>
              <a:spLocks/>
            </p:cNvSpPr>
            <p:nvPr/>
          </p:nvSpPr>
          <p:spPr bwMode="ltGray">
            <a:xfrm>
              <a:off x="-24" y="0"/>
              <a:ext cx="312" cy="813"/>
            </a:xfrm>
            <a:custGeom>
              <a:avLst/>
              <a:gdLst>
                <a:gd name="T0" fmla="*/ 312 w 312"/>
                <a:gd name="T1" fmla="*/ 813 h 813"/>
                <a:gd name="T2" fmla="*/ 210 w 312"/>
                <a:gd name="T3" fmla="*/ 0 h 813"/>
                <a:gd name="T4" fmla="*/ 21 w 312"/>
                <a:gd name="T5" fmla="*/ 0 h 813"/>
                <a:gd name="T6" fmla="*/ 21 w 312"/>
                <a:gd name="T7" fmla="*/ 351 h 813"/>
                <a:gd name="T8" fmla="*/ 312 w 312"/>
                <a:gd name="T9" fmla="*/ 813 h 813"/>
              </a:gdLst>
              <a:ahLst/>
              <a:cxnLst>
                <a:cxn ang="0">
                  <a:pos x="T0" y="T1"/>
                </a:cxn>
                <a:cxn ang="0">
                  <a:pos x="T2" y="T3"/>
                </a:cxn>
                <a:cxn ang="0">
                  <a:pos x="T4" y="T5"/>
                </a:cxn>
                <a:cxn ang="0">
                  <a:pos x="T6" y="T7"/>
                </a:cxn>
                <a:cxn ang="0">
                  <a:pos x="T8" y="T9"/>
                </a:cxn>
              </a:cxnLst>
              <a:rect l="0" t="0" r="r" b="b"/>
              <a:pathLst>
                <a:path w="312" h="813">
                  <a:moveTo>
                    <a:pt x="312" y="813"/>
                  </a:moveTo>
                  <a:cubicBezTo>
                    <a:pt x="0" y="414"/>
                    <a:pt x="210" y="0"/>
                    <a:pt x="210" y="0"/>
                  </a:cubicBezTo>
                  <a:lnTo>
                    <a:pt x="21" y="0"/>
                  </a:lnTo>
                  <a:lnTo>
                    <a:pt x="21" y="351"/>
                  </a:lnTo>
                  <a:cubicBezTo>
                    <a:pt x="21" y="351"/>
                    <a:pt x="51" y="495"/>
                    <a:pt x="312" y="813"/>
                  </a:cubicBezTo>
                  <a:close/>
                </a:path>
              </a:pathLst>
            </a:custGeom>
            <a:gradFill rotWithShape="1">
              <a:gsLst>
                <a:gs pos="0">
                  <a:schemeClr val="accent2">
                    <a:alpha val="19000"/>
                  </a:schemeClr>
                </a:gs>
                <a:gs pos="100000">
                  <a:schemeClr val="accent2">
                    <a:gamma/>
                    <a:tint val="0"/>
                    <a:invGamma/>
                    <a:alpha val="39999"/>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nvGrpSpPr>
          <p:cNvPr id="65588" name="Group 52"/>
          <p:cNvGrpSpPr>
            <a:grpSpLocks/>
          </p:cNvGrpSpPr>
          <p:nvPr/>
        </p:nvGrpSpPr>
        <p:grpSpPr bwMode="auto">
          <a:xfrm>
            <a:off x="258234" y="6070601"/>
            <a:ext cx="1587500" cy="430213"/>
            <a:chOff x="146" y="3540"/>
            <a:chExt cx="2134" cy="632"/>
          </a:xfrm>
        </p:grpSpPr>
        <p:sp>
          <p:nvSpPr>
            <p:cNvPr id="65589" name="AutoShape 53"/>
            <p:cNvSpPr>
              <a:spLocks noChangeArrowheads="1"/>
            </p:cNvSpPr>
            <p:nvPr userDrawn="1"/>
          </p:nvSpPr>
          <p:spPr bwMode="auto">
            <a:xfrm>
              <a:off x="146" y="3540"/>
              <a:ext cx="634" cy="632"/>
            </a:xfrm>
            <a:prstGeom prst="rightArrow">
              <a:avLst>
                <a:gd name="adj1" fmla="val 56333"/>
                <a:gd name="adj2" fmla="val 99211"/>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sp>
          <p:nvSpPr>
            <p:cNvPr id="65590" name="AutoShape 54"/>
            <p:cNvSpPr>
              <a:spLocks noChangeArrowheads="1"/>
            </p:cNvSpPr>
            <p:nvPr userDrawn="1"/>
          </p:nvSpPr>
          <p:spPr bwMode="auto">
            <a:xfrm>
              <a:off x="896" y="3540"/>
              <a:ext cx="634" cy="632"/>
            </a:xfrm>
            <a:prstGeom prst="rightArrow">
              <a:avLst>
                <a:gd name="adj1" fmla="val 47787"/>
                <a:gd name="adj2" fmla="val 100316"/>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sp>
          <p:nvSpPr>
            <p:cNvPr id="65591" name="AutoShape 55"/>
            <p:cNvSpPr>
              <a:spLocks noChangeArrowheads="1"/>
            </p:cNvSpPr>
            <p:nvPr userDrawn="1"/>
          </p:nvSpPr>
          <p:spPr bwMode="auto">
            <a:xfrm>
              <a:off x="1646" y="3540"/>
              <a:ext cx="634" cy="632"/>
            </a:xfrm>
            <a:prstGeom prst="rightArrow">
              <a:avLst>
                <a:gd name="adj1" fmla="val 50000"/>
                <a:gd name="adj2" fmla="val 100316"/>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grpSp>
      <p:sp>
        <p:nvSpPr>
          <p:cNvPr id="65594" name="Rectangle 58"/>
          <p:cNvSpPr>
            <a:spLocks noChangeArrowheads="1"/>
          </p:cNvSpPr>
          <p:nvPr/>
        </p:nvSpPr>
        <p:spPr bwMode="auto">
          <a:xfrm>
            <a:off x="0" y="6667500"/>
            <a:ext cx="12192000" cy="1905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sp>
        <p:nvSpPr>
          <p:cNvPr id="65579" name="Rectangle 43"/>
          <p:cNvSpPr>
            <a:spLocks noGrp="1" noChangeArrowheads="1"/>
          </p:cNvSpPr>
          <p:nvPr>
            <p:ph type="sldNum" sz="quarter" idx="4"/>
          </p:nvPr>
        </p:nvSpPr>
        <p:spPr bwMode="gray">
          <a:xfrm>
            <a:off x="8737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vl1pPr>
          </a:lstStyle>
          <a:p>
            <a:fld id="{5E4DD473-5906-1C4A-B76B-558686708685}" type="slidenum">
              <a:rPr lang="en-US" altLang="en-US"/>
              <a:pPr/>
              <a:t>‹#›</a:t>
            </a:fld>
            <a:endParaRPr lang="en-US" altLang="en-US"/>
          </a:p>
        </p:txBody>
      </p:sp>
      <p:sp>
        <p:nvSpPr>
          <p:cNvPr id="65580" name="Rectangle 44"/>
          <p:cNvSpPr>
            <a:spLocks noGrp="1" noChangeArrowheads="1"/>
          </p:cNvSpPr>
          <p:nvPr>
            <p:ph type="dt" sz="half" idx="2"/>
          </p:nvPr>
        </p:nvSpPr>
        <p:spPr bwMode="gray">
          <a:xfrm>
            <a:off x="609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000"/>
            </a:lvl1pPr>
          </a:lstStyle>
          <a:p>
            <a:fld id="{491E7A5D-40FB-244B-9840-62178414ACA2}" type="datetimeFigureOut">
              <a:rPr lang="en-US" altLang="en-US"/>
              <a:pPr/>
              <a:t>10/19/2017</a:t>
            </a:fld>
            <a:endParaRPr lang="en-US" altLang="en-US"/>
          </a:p>
        </p:txBody>
      </p:sp>
      <p:sp>
        <p:nvSpPr>
          <p:cNvPr id="65581" name="Rectangle 45"/>
          <p:cNvSpPr>
            <a:spLocks noGrp="1" noChangeArrowheads="1"/>
          </p:cNvSpPr>
          <p:nvPr>
            <p:ph type="ftr" sz="quarter" idx="3"/>
          </p:nvPr>
        </p:nvSpPr>
        <p:spPr bwMode="gray">
          <a:xfrm>
            <a:off x="4165600" y="6424613"/>
            <a:ext cx="386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65585" name="Rectangle 49"/>
          <p:cNvSpPr>
            <a:spLocks noGrp="1" noChangeArrowheads="1"/>
          </p:cNvSpPr>
          <p:nvPr>
            <p:ph type="title"/>
          </p:nvPr>
        </p:nvSpPr>
        <p:spPr bwMode="black">
          <a:xfrm>
            <a:off x="2152651" y="241300"/>
            <a:ext cx="9385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5584" name="Rectangle 48"/>
          <p:cNvSpPr>
            <a:spLocks noGrp="1" noChangeArrowheads="1"/>
          </p:cNvSpPr>
          <p:nvPr>
            <p:ph type="body" idx="1"/>
          </p:nvPr>
        </p:nvSpPr>
        <p:spPr bwMode="gray">
          <a:xfrm>
            <a:off x="615951" y="1624013"/>
            <a:ext cx="109728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6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28" r:id="rId12"/>
  </p:sldLayoutIdLst>
  <p:txStyles>
    <p:titleStyle>
      <a:lvl1pPr algn="ctr" rtl="0" fontAlgn="base">
        <a:spcBef>
          <a:spcPct val="0"/>
        </a:spcBef>
        <a:spcAft>
          <a:spcPct val="0"/>
        </a:spcAft>
        <a:defRPr sz="4000" b="1" kern="1200">
          <a:solidFill>
            <a:schemeClr val="accent2"/>
          </a:solidFill>
          <a:latin typeface="+mj-lt"/>
          <a:ea typeface="+mj-ea"/>
          <a:cs typeface="+mj-cs"/>
        </a:defRPr>
      </a:lvl1pPr>
      <a:lvl2pPr algn="ctr" rtl="0" fontAlgn="base">
        <a:spcBef>
          <a:spcPct val="0"/>
        </a:spcBef>
        <a:spcAft>
          <a:spcPct val="0"/>
        </a:spcAft>
        <a:defRPr sz="4000" b="1">
          <a:solidFill>
            <a:schemeClr val="accent2"/>
          </a:solidFill>
          <a:latin typeface="Arial" charset="0"/>
          <a:ea typeface="Arial" charset="0"/>
          <a:cs typeface="Arial" charset="0"/>
        </a:defRPr>
      </a:lvl2pPr>
      <a:lvl3pPr algn="ctr" rtl="0" fontAlgn="base">
        <a:spcBef>
          <a:spcPct val="0"/>
        </a:spcBef>
        <a:spcAft>
          <a:spcPct val="0"/>
        </a:spcAft>
        <a:defRPr sz="4000" b="1">
          <a:solidFill>
            <a:schemeClr val="accent2"/>
          </a:solidFill>
          <a:latin typeface="Arial" charset="0"/>
          <a:ea typeface="Arial" charset="0"/>
          <a:cs typeface="Arial" charset="0"/>
        </a:defRPr>
      </a:lvl3pPr>
      <a:lvl4pPr algn="ctr" rtl="0" fontAlgn="base">
        <a:spcBef>
          <a:spcPct val="0"/>
        </a:spcBef>
        <a:spcAft>
          <a:spcPct val="0"/>
        </a:spcAft>
        <a:defRPr sz="4000" b="1">
          <a:solidFill>
            <a:schemeClr val="accent2"/>
          </a:solidFill>
          <a:latin typeface="Arial" charset="0"/>
          <a:ea typeface="Arial" charset="0"/>
          <a:cs typeface="Arial" charset="0"/>
        </a:defRPr>
      </a:lvl4pPr>
      <a:lvl5pPr algn="ctr" rtl="0" fontAlgn="base">
        <a:spcBef>
          <a:spcPct val="0"/>
        </a:spcBef>
        <a:spcAft>
          <a:spcPct val="0"/>
        </a:spcAft>
        <a:defRPr sz="4000" b="1">
          <a:solidFill>
            <a:schemeClr val="accent2"/>
          </a:solidFill>
          <a:latin typeface="Arial" charset="0"/>
          <a:ea typeface="Arial" charset="0"/>
          <a:cs typeface="Arial" charset="0"/>
        </a:defRPr>
      </a:lvl5pPr>
      <a:lvl6pPr marL="457200" algn="ctr" rtl="0" fontAlgn="base">
        <a:spcBef>
          <a:spcPct val="0"/>
        </a:spcBef>
        <a:spcAft>
          <a:spcPct val="0"/>
        </a:spcAft>
        <a:defRPr sz="4000" b="1">
          <a:solidFill>
            <a:schemeClr val="accent2"/>
          </a:solidFill>
          <a:latin typeface="Arial" charset="0"/>
          <a:ea typeface="Arial" charset="0"/>
          <a:cs typeface="Arial" charset="0"/>
        </a:defRPr>
      </a:lvl6pPr>
      <a:lvl7pPr marL="914400" algn="ctr" rtl="0" fontAlgn="base">
        <a:spcBef>
          <a:spcPct val="0"/>
        </a:spcBef>
        <a:spcAft>
          <a:spcPct val="0"/>
        </a:spcAft>
        <a:defRPr sz="4000" b="1">
          <a:solidFill>
            <a:schemeClr val="accent2"/>
          </a:solidFill>
          <a:latin typeface="Arial" charset="0"/>
          <a:ea typeface="Arial" charset="0"/>
          <a:cs typeface="Arial" charset="0"/>
        </a:defRPr>
      </a:lvl7pPr>
      <a:lvl8pPr marL="1371600" algn="ctr" rtl="0" fontAlgn="base">
        <a:spcBef>
          <a:spcPct val="0"/>
        </a:spcBef>
        <a:spcAft>
          <a:spcPct val="0"/>
        </a:spcAft>
        <a:defRPr sz="4000" b="1">
          <a:solidFill>
            <a:schemeClr val="accent2"/>
          </a:solidFill>
          <a:latin typeface="Arial" charset="0"/>
          <a:ea typeface="Arial" charset="0"/>
          <a:cs typeface="Arial" charset="0"/>
        </a:defRPr>
      </a:lvl8pPr>
      <a:lvl9pPr marL="1828800" algn="ctr" rtl="0" fontAlgn="base">
        <a:spcBef>
          <a:spcPct val="0"/>
        </a:spcBef>
        <a:spcAft>
          <a:spcPct val="0"/>
        </a:spcAft>
        <a:defRPr sz="4000" b="1">
          <a:solidFill>
            <a:schemeClr val="accent2"/>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ChangeArrowheads="1"/>
          </p:cNvSpPr>
          <p:nvPr/>
        </p:nvSpPr>
        <p:spPr bwMode="ltGray">
          <a:xfrm>
            <a:off x="0" y="1"/>
            <a:ext cx="5327651" cy="4043363"/>
          </a:xfrm>
          <a:prstGeom prst="rect">
            <a:avLst/>
          </a:prstGeom>
          <a:gradFill rotWithShape="0">
            <a:gsLst>
              <a:gs pos="0">
                <a:schemeClr val="hlink">
                  <a:alpha val="50000"/>
                </a:schemeClr>
              </a:gs>
              <a:gs pos="100000">
                <a:schemeClr val="hlink">
                  <a:gamma/>
                  <a:tint val="0"/>
                  <a:invGamma/>
                </a:scheme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6195" name="Rectangle 3"/>
          <p:cNvSpPr>
            <a:spLocks noChangeArrowheads="1"/>
          </p:cNvSpPr>
          <p:nvPr/>
        </p:nvSpPr>
        <p:spPr bwMode="ltGray">
          <a:xfrm flipH="1">
            <a:off x="6045200" y="0"/>
            <a:ext cx="6146800" cy="5272088"/>
          </a:xfrm>
          <a:prstGeom prst="rect">
            <a:avLst/>
          </a:prstGeom>
          <a:gradFill rotWithShape="0">
            <a:gsLst>
              <a:gs pos="0">
                <a:schemeClr val="hlink">
                  <a:alpha val="70000"/>
                </a:schemeClr>
              </a:gs>
              <a:gs pos="100000">
                <a:schemeClr val="hlink">
                  <a:gamma/>
                  <a:tint val="0"/>
                  <a:invGamma/>
                </a:schemeClr>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6239" name="Freeform 47"/>
          <p:cNvSpPr>
            <a:spLocks/>
          </p:cNvSpPr>
          <p:nvPr/>
        </p:nvSpPr>
        <p:spPr bwMode="ltGray">
          <a:xfrm>
            <a:off x="774700" y="-9525"/>
            <a:ext cx="11690351" cy="4124325"/>
          </a:xfrm>
          <a:custGeom>
            <a:avLst/>
            <a:gdLst>
              <a:gd name="T0" fmla="*/ 0 w 5523"/>
              <a:gd name="T1" fmla="*/ 907 h 2598"/>
              <a:gd name="T2" fmla="*/ 4620 w 5523"/>
              <a:gd name="T3" fmla="*/ 6 h 2598"/>
              <a:gd name="T4" fmla="*/ 5394 w 5523"/>
              <a:gd name="T5" fmla="*/ 0 h 2598"/>
              <a:gd name="T6" fmla="*/ 5394 w 5523"/>
              <a:gd name="T7" fmla="*/ 255 h 2598"/>
              <a:gd name="T8" fmla="*/ 0 w 5523"/>
              <a:gd name="T9" fmla="*/ 907 h 2598"/>
            </a:gdLst>
            <a:ahLst/>
            <a:cxnLst>
              <a:cxn ang="0">
                <a:pos x="T0" y="T1"/>
              </a:cxn>
              <a:cxn ang="0">
                <a:pos x="T2" y="T3"/>
              </a:cxn>
              <a:cxn ang="0">
                <a:pos x="T4" y="T5"/>
              </a:cxn>
              <a:cxn ang="0">
                <a:pos x="T6" y="T7"/>
              </a:cxn>
              <a:cxn ang="0">
                <a:pos x="T8" y="T9"/>
              </a:cxn>
            </a:cxnLst>
            <a:rect l="0" t="0" r="r" b="b"/>
            <a:pathLst>
              <a:path w="5523" h="2598">
                <a:moveTo>
                  <a:pt x="0" y="907"/>
                </a:moveTo>
                <a:cubicBezTo>
                  <a:pt x="2130" y="2160"/>
                  <a:pt x="3786" y="1002"/>
                  <a:pt x="4620" y="6"/>
                </a:cubicBezTo>
                <a:lnTo>
                  <a:pt x="5394" y="0"/>
                </a:lnTo>
                <a:cubicBezTo>
                  <a:pt x="5523" y="42"/>
                  <a:pt x="5394" y="127"/>
                  <a:pt x="5394" y="255"/>
                </a:cubicBezTo>
                <a:cubicBezTo>
                  <a:pt x="5268" y="658"/>
                  <a:pt x="2652" y="2598"/>
                  <a:pt x="0" y="907"/>
                </a:cubicBezTo>
                <a:close/>
              </a:path>
            </a:pathLst>
          </a:custGeom>
          <a:solidFill>
            <a:srgbClr val="FFFFFF">
              <a:alpha val="19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nvGrpSpPr>
          <p:cNvPr id="136251" name="Group 59"/>
          <p:cNvGrpSpPr>
            <a:grpSpLocks/>
          </p:cNvGrpSpPr>
          <p:nvPr userDrawn="1"/>
        </p:nvGrpSpPr>
        <p:grpSpPr bwMode="auto">
          <a:xfrm>
            <a:off x="-50800" y="-3175"/>
            <a:ext cx="3073400" cy="2160588"/>
            <a:chOff x="-24" y="-2"/>
            <a:chExt cx="1695" cy="1589"/>
          </a:xfrm>
        </p:grpSpPr>
        <p:sp>
          <p:nvSpPr>
            <p:cNvPr id="136237" name="Freeform 45"/>
            <p:cNvSpPr>
              <a:spLocks/>
            </p:cNvSpPr>
            <p:nvPr/>
          </p:nvSpPr>
          <p:spPr bwMode="gray">
            <a:xfrm>
              <a:off x="-2" y="-2"/>
              <a:ext cx="1673" cy="1589"/>
            </a:xfrm>
            <a:custGeom>
              <a:avLst/>
              <a:gdLst>
                <a:gd name="T0" fmla="*/ 0 w 1675"/>
                <a:gd name="T1" fmla="*/ 1282 h 1589"/>
                <a:gd name="T2" fmla="*/ 0 w 1675"/>
                <a:gd name="T3" fmla="*/ 1258 h 1589"/>
                <a:gd name="T4" fmla="*/ 1264 w 1675"/>
                <a:gd name="T5" fmla="*/ 1070 h 1589"/>
                <a:gd name="T6" fmla="*/ 1343 w 1675"/>
                <a:gd name="T7" fmla="*/ 0 h 1589"/>
                <a:gd name="T8" fmla="*/ 1365 w 1675"/>
                <a:gd name="T9" fmla="*/ 0 h 1589"/>
                <a:gd name="T10" fmla="*/ 1279 w 1675"/>
                <a:gd name="T11" fmla="*/ 1088 h 1589"/>
                <a:gd name="T12" fmla="*/ 0 w 1675"/>
                <a:gd name="T13" fmla="*/ 1282 h 1589"/>
              </a:gdLst>
              <a:ahLst/>
              <a:cxnLst>
                <a:cxn ang="0">
                  <a:pos x="T0" y="T1"/>
                </a:cxn>
                <a:cxn ang="0">
                  <a:pos x="T2" y="T3"/>
                </a:cxn>
                <a:cxn ang="0">
                  <a:pos x="T4" y="T5"/>
                </a:cxn>
                <a:cxn ang="0">
                  <a:pos x="T6" y="T7"/>
                </a:cxn>
                <a:cxn ang="0">
                  <a:pos x="T8" y="T9"/>
                </a:cxn>
                <a:cxn ang="0">
                  <a:pos x="T10" y="T11"/>
                </a:cxn>
                <a:cxn ang="0">
                  <a:pos x="T12" y="T13"/>
                </a:cxn>
              </a:cxnLst>
              <a:rect l="0" t="0" r="r" b="b"/>
              <a:pathLst>
                <a:path w="1675" h="1589">
                  <a:moveTo>
                    <a:pt x="0" y="1282"/>
                  </a:moveTo>
                  <a:cubicBezTo>
                    <a:pt x="0" y="1270"/>
                    <a:pt x="0" y="1258"/>
                    <a:pt x="0" y="1258"/>
                  </a:cubicBezTo>
                  <a:cubicBezTo>
                    <a:pt x="164" y="1412"/>
                    <a:pt x="883" y="1547"/>
                    <a:pt x="1264" y="1070"/>
                  </a:cubicBezTo>
                  <a:cubicBezTo>
                    <a:pt x="1645" y="593"/>
                    <a:pt x="1424" y="126"/>
                    <a:pt x="1343" y="0"/>
                  </a:cubicBezTo>
                  <a:cubicBezTo>
                    <a:pt x="1343" y="0"/>
                    <a:pt x="1354" y="0"/>
                    <a:pt x="1365" y="0"/>
                  </a:cubicBezTo>
                  <a:cubicBezTo>
                    <a:pt x="1442" y="124"/>
                    <a:pt x="1675" y="587"/>
                    <a:pt x="1279" y="1088"/>
                  </a:cubicBezTo>
                  <a:cubicBezTo>
                    <a:pt x="883" y="1589"/>
                    <a:pt x="160" y="1428"/>
                    <a:pt x="0" y="1282"/>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grpSp>
          <p:nvGrpSpPr>
            <p:cNvPr id="136250" name="Group 58"/>
            <p:cNvGrpSpPr>
              <a:grpSpLocks/>
            </p:cNvGrpSpPr>
            <p:nvPr userDrawn="1"/>
          </p:nvGrpSpPr>
          <p:grpSpPr bwMode="auto">
            <a:xfrm>
              <a:off x="-24" y="-2"/>
              <a:ext cx="1446" cy="1331"/>
              <a:chOff x="-24" y="-2"/>
              <a:chExt cx="1446" cy="1331"/>
            </a:xfrm>
          </p:grpSpPr>
          <p:sp>
            <p:nvSpPr>
              <p:cNvPr id="136196" name="Oval 4"/>
              <p:cNvSpPr>
                <a:spLocks noChangeArrowheads="1"/>
              </p:cNvSpPr>
              <p:nvPr/>
            </p:nvSpPr>
            <p:spPr bwMode="gray">
              <a:xfrm flipH="1">
                <a:off x="219" y="152"/>
                <a:ext cx="805" cy="828"/>
              </a:xfrm>
              <a:prstGeom prst="ellipse">
                <a:avLst/>
              </a:prstGeom>
              <a:gradFill rotWithShape="1">
                <a:gsLst>
                  <a:gs pos="0">
                    <a:schemeClr val="hlink">
                      <a:gamma/>
                      <a:tint val="60392"/>
                      <a:invGamma/>
                    </a:schemeClr>
                  </a:gs>
                  <a:gs pos="100000">
                    <a:schemeClr val="hlink">
                      <a:alpha val="39999"/>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6197" name="Group 5"/>
              <p:cNvGrpSpPr>
                <a:grpSpLocks/>
              </p:cNvGrpSpPr>
              <p:nvPr/>
            </p:nvGrpSpPr>
            <p:grpSpPr bwMode="auto">
              <a:xfrm>
                <a:off x="269" y="227"/>
                <a:ext cx="747" cy="667"/>
                <a:chOff x="255" y="227"/>
                <a:chExt cx="747" cy="667"/>
              </a:xfrm>
            </p:grpSpPr>
            <p:grpSp>
              <p:nvGrpSpPr>
                <p:cNvPr id="136198" name="Group 6"/>
                <p:cNvGrpSpPr>
                  <a:grpSpLocks/>
                </p:cNvGrpSpPr>
                <p:nvPr/>
              </p:nvGrpSpPr>
              <p:grpSpPr bwMode="auto">
                <a:xfrm flipH="1">
                  <a:off x="255" y="227"/>
                  <a:ext cx="747" cy="667"/>
                  <a:chOff x="204" y="754"/>
                  <a:chExt cx="2250" cy="2009"/>
                </a:xfrm>
              </p:grpSpPr>
              <p:sp>
                <p:nvSpPr>
                  <p:cNvPr id="136199" name="Oval 7"/>
                  <p:cNvSpPr>
                    <a:spLocks noChangeArrowheads="1"/>
                  </p:cNvSpPr>
                  <p:nvPr userDrawn="1"/>
                </p:nvSpPr>
                <p:spPr bwMode="gray">
                  <a:xfrm>
                    <a:off x="392" y="767"/>
                    <a:ext cx="1969" cy="1996"/>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6200" name="Freeform 8"/>
                  <p:cNvSpPr>
                    <a:spLocks/>
                  </p:cNvSpPr>
                  <p:nvPr userDrawn="1"/>
                </p:nvSpPr>
                <p:spPr bwMode="gray">
                  <a:xfrm>
                    <a:off x="525" y="810"/>
                    <a:ext cx="607" cy="46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1" name="Freeform 9"/>
                  <p:cNvSpPr>
                    <a:spLocks/>
                  </p:cNvSpPr>
                  <p:nvPr userDrawn="1"/>
                </p:nvSpPr>
                <p:spPr bwMode="gray">
                  <a:xfrm>
                    <a:off x="204" y="831"/>
                    <a:ext cx="921" cy="1364"/>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2" name="Freeform 10"/>
                  <p:cNvSpPr>
                    <a:spLocks/>
                  </p:cNvSpPr>
                  <p:nvPr userDrawn="1"/>
                </p:nvSpPr>
                <p:spPr bwMode="gray">
                  <a:xfrm>
                    <a:off x="311" y="844"/>
                    <a:ext cx="826" cy="1772"/>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3" name="Freeform 11"/>
                  <p:cNvSpPr>
                    <a:spLocks/>
                  </p:cNvSpPr>
                  <p:nvPr userDrawn="1"/>
                </p:nvSpPr>
                <p:spPr bwMode="gray">
                  <a:xfrm>
                    <a:off x="476" y="859"/>
                    <a:ext cx="683" cy="1843"/>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4" name="Freeform 12"/>
                  <p:cNvSpPr>
                    <a:spLocks/>
                  </p:cNvSpPr>
                  <p:nvPr userDrawn="1"/>
                </p:nvSpPr>
                <p:spPr bwMode="gray">
                  <a:xfrm>
                    <a:off x="597" y="877"/>
                    <a:ext cx="596" cy="186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5" name="Freeform 13"/>
                  <p:cNvSpPr>
                    <a:spLocks/>
                  </p:cNvSpPr>
                  <p:nvPr userDrawn="1"/>
                </p:nvSpPr>
                <p:spPr bwMode="gray">
                  <a:xfrm>
                    <a:off x="1020" y="875"/>
                    <a:ext cx="272" cy="1884"/>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6" name="Freeform 14"/>
                  <p:cNvSpPr>
                    <a:spLocks/>
                  </p:cNvSpPr>
                  <p:nvPr userDrawn="1"/>
                </p:nvSpPr>
                <p:spPr bwMode="gray">
                  <a:xfrm>
                    <a:off x="1308" y="891"/>
                    <a:ext cx="152" cy="1869"/>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7" name="Freeform 15"/>
                  <p:cNvSpPr>
                    <a:spLocks/>
                  </p:cNvSpPr>
                  <p:nvPr userDrawn="1"/>
                </p:nvSpPr>
                <p:spPr bwMode="gray">
                  <a:xfrm>
                    <a:off x="1457" y="888"/>
                    <a:ext cx="329" cy="1868"/>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8" name="Freeform 16"/>
                  <p:cNvSpPr>
                    <a:spLocks/>
                  </p:cNvSpPr>
                  <p:nvPr userDrawn="1"/>
                </p:nvSpPr>
                <p:spPr bwMode="gray">
                  <a:xfrm>
                    <a:off x="1528" y="875"/>
                    <a:ext cx="547" cy="1857"/>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9" name="Freeform 17"/>
                  <p:cNvSpPr>
                    <a:spLocks/>
                  </p:cNvSpPr>
                  <p:nvPr userDrawn="1"/>
                </p:nvSpPr>
                <p:spPr bwMode="gray">
                  <a:xfrm>
                    <a:off x="1582" y="872"/>
                    <a:ext cx="750" cy="1820"/>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0" name="Freeform 18"/>
                  <p:cNvSpPr>
                    <a:spLocks/>
                  </p:cNvSpPr>
                  <p:nvPr userDrawn="1"/>
                </p:nvSpPr>
                <p:spPr bwMode="gray">
                  <a:xfrm>
                    <a:off x="1599" y="859"/>
                    <a:ext cx="855" cy="1718"/>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1" name="Freeform 19"/>
                  <p:cNvSpPr>
                    <a:spLocks/>
                  </p:cNvSpPr>
                  <p:nvPr userDrawn="1"/>
                </p:nvSpPr>
                <p:spPr bwMode="gray">
                  <a:xfrm>
                    <a:off x="1616" y="853"/>
                    <a:ext cx="830" cy="1486"/>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2" name="Freeform 20"/>
                  <p:cNvSpPr>
                    <a:spLocks/>
                  </p:cNvSpPr>
                  <p:nvPr userDrawn="1"/>
                </p:nvSpPr>
                <p:spPr bwMode="gray">
                  <a:xfrm>
                    <a:off x="1638" y="830"/>
                    <a:ext cx="529" cy="340"/>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3" name="Freeform 21"/>
                  <p:cNvSpPr>
                    <a:spLocks/>
                  </p:cNvSpPr>
                  <p:nvPr userDrawn="1"/>
                </p:nvSpPr>
                <p:spPr bwMode="gray">
                  <a:xfrm>
                    <a:off x="905" y="888"/>
                    <a:ext cx="989" cy="301"/>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4" name="Freeform 22"/>
                  <p:cNvSpPr>
                    <a:spLocks/>
                  </p:cNvSpPr>
                  <p:nvPr userDrawn="1"/>
                </p:nvSpPr>
                <p:spPr bwMode="gray">
                  <a:xfrm>
                    <a:off x="680" y="1058"/>
                    <a:ext cx="1420" cy="296"/>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5" name="Freeform 23"/>
                  <p:cNvSpPr>
                    <a:spLocks/>
                  </p:cNvSpPr>
                  <p:nvPr userDrawn="1"/>
                </p:nvSpPr>
                <p:spPr bwMode="gray">
                  <a:xfrm>
                    <a:off x="525" y="1261"/>
                    <a:ext cx="1729" cy="314"/>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6" name="Freeform 24"/>
                  <p:cNvSpPr>
                    <a:spLocks/>
                  </p:cNvSpPr>
                  <p:nvPr userDrawn="1"/>
                </p:nvSpPr>
                <p:spPr bwMode="gray">
                  <a:xfrm>
                    <a:off x="427" y="1517"/>
                    <a:ext cx="1914" cy="30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7" name="Freeform 25"/>
                  <p:cNvSpPr>
                    <a:spLocks/>
                  </p:cNvSpPr>
                  <p:nvPr userDrawn="1"/>
                </p:nvSpPr>
                <p:spPr bwMode="gray">
                  <a:xfrm>
                    <a:off x="391" y="1788"/>
                    <a:ext cx="1974" cy="322"/>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8" name="Freeform 26"/>
                  <p:cNvSpPr>
                    <a:spLocks/>
                  </p:cNvSpPr>
                  <p:nvPr userDrawn="1"/>
                </p:nvSpPr>
                <p:spPr bwMode="gray">
                  <a:xfrm>
                    <a:off x="433" y="2050"/>
                    <a:ext cx="1886" cy="273"/>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9" name="Freeform 27"/>
                  <p:cNvSpPr>
                    <a:spLocks/>
                  </p:cNvSpPr>
                  <p:nvPr userDrawn="1"/>
                </p:nvSpPr>
                <p:spPr bwMode="gray">
                  <a:xfrm>
                    <a:off x="537" y="2276"/>
                    <a:ext cx="1686" cy="271"/>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20" name="Freeform 28"/>
                  <p:cNvSpPr>
                    <a:spLocks/>
                  </p:cNvSpPr>
                  <p:nvPr userDrawn="1"/>
                </p:nvSpPr>
                <p:spPr bwMode="gray">
                  <a:xfrm>
                    <a:off x="715" y="2502"/>
                    <a:ext cx="1326" cy="134"/>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21" name="Freeform 29"/>
                  <p:cNvSpPr>
                    <a:spLocks/>
                  </p:cNvSpPr>
                  <p:nvPr userDrawn="1"/>
                </p:nvSpPr>
                <p:spPr bwMode="gray">
                  <a:xfrm>
                    <a:off x="900" y="2634"/>
                    <a:ext cx="914" cy="92"/>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22" name="Oval 30"/>
                  <p:cNvSpPr>
                    <a:spLocks noChangeArrowheads="1"/>
                  </p:cNvSpPr>
                  <p:nvPr userDrawn="1"/>
                </p:nvSpPr>
                <p:spPr bwMode="gray">
                  <a:xfrm>
                    <a:off x="1127" y="774"/>
                    <a:ext cx="515" cy="112"/>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6223" name="Freeform 31"/>
                  <p:cNvSpPr>
                    <a:spLocks/>
                  </p:cNvSpPr>
                  <p:nvPr userDrawn="1"/>
                </p:nvSpPr>
                <p:spPr bwMode="gray">
                  <a:xfrm>
                    <a:off x="1131" y="767"/>
                    <a:ext cx="502" cy="62"/>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24" name="Freeform 32"/>
                  <p:cNvSpPr>
                    <a:spLocks/>
                  </p:cNvSpPr>
                  <p:nvPr userDrawn="1"/>
                </p:nvSpPr>
                <p:spPr bwMode="gray">
                  <a:xfrm>
                    <a:off x="1180" y="754"/>
                    <a:ext cx="357" cy="133"/>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36225" name="Group 33"/>
                <p:cNvGrpSpPr>
                  <a:grpSpLocks/>
                </p:cNvGrpSpPr>
                <p:nvPr userDrawn="1"/>
              </p:nvGrpSpPr>
              <p:grpSpPr bwMode="auto">
                <a:xfrm flipH="1">
                  <a:off x="286" y="248"/>
                  <a:ext cx="521" cy="621"/>
                  <a:chOff x="792" y="818"/>
                  <a:chExt cx="1569" cy="1872"/>
                </a:xfrm>
              </p:grpSpPr>
              <p:sp>
                <p:nvSpPr>
                  <p:cNvPr id="136226" name="Freeform 34"/>
                  <p:cNvSpPr>
                    <a:spLocks/>
                  </p:cNvSpPr>
                  <p:nvPr userDrawn="1"/>
                </p:nvSpPr>
                <p:spPr bwMode="gray">
                  <a:xfrm>
                    <a:off x="792" y="818"/>
                    <a:ext cx="1227" cy="1872"/>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12700" dir="5400000" algn="ctr" rotWithShape="0">
                            <a:srgbClr val="000000">
                              <a:alpha val="50000"/>
                            </a:srgbClr>
                          </a:outerShdw>
                        </a:effectLst>
                      </a14:hiddenEffects>
                    </a:ext>
                  </a:extLst>
                </p:spPr>
                <p:txBody>
                  <a:bodyPr wrap="none" anchor="ctr"/>
                  <a:lstStyle/>
                  <a:p>
                    <a:endParaRPr lang="en-US"/>
                  </a:p>
                </p:txBody>
              </p:sp>
              <p:sp>
                <p:nvSpPr>
                  <p:cNvPr id="136227" name="Freeform 35"/>
                  <p:cNvSpPr>
                    <a:spLocks/>
                  </p:cNvSpPr>
                  <p:nvPr userDrawn="1"/>
                </p:nvSpPr>
                <p:spPr bwMode="gray">
                  <a:xfrm>
                    <a:off x="1224" y="1610"/>
                    <a:ext cx="168" cy="63"/>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28" name="Freeform 36"/>
                  <p:cNvSpPr>
                    <a:spLocks/>
                  </p:cNvSpPr>
                  <p:nvPr userDrawn="1"/>
                </p:nvSpPr>
                <p:spPr bwMode="gray">
                  <a:xfrm>
                    <a:off x="1392" y="1666"/>
                    <a:ext cx="99" cy="42"/>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29" name="Freeform 37"/>
                  <p:cNvSpPr>
                    <a:spLocks/>
                  </p:cNvSpPr>
                  <p:nvPr userDrawn="1"/>
                </p:nvSpPr>
                <p:spPr bwMode="gray">
                  <a:xfrm>
                    <a:off x="1690" y="827"/>
                    <a:ext cx="671" cy="958"/>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30" name="Freeform 38"/>
                  <p:cNvSpPr>
                    <a:spLocks/>
                  </p:cNvSpPr>
                  <p:nvPr userDrawn="1"/>
                </p:nvSpPr>
                <p:spPr bwMode="gray">
                  <a:xfrm>
                    <a:off x="1690" y="926"/>
                    <a:ext cx="63" cy="40"/>
                  </a:xfrm>
                  <a:custGeom>
                    <a:avLst/>
                    <a:gdLst>
                      <a:gd name="T0" fmla="*/ 39 w 117"/>
                      <a:gd name="T1" fmla="*/ 46 h 73"/>
                      <a:gd name="T2" fmla="*/ 25 w 117"/>
                      <a:gd name="T3" fmla="*/ 40 h 73"/>
                      <a:gd name="T4" fmla="*/ 12 w 117"/>
                      <a:gd name="T5" fmla="*/ 42 h 73"/>
                      <a:gd name="T6" fmla="*/ 0 w 117"/>
                      <a:gd name="T7" fmla="*/ 22 h 73"/>
                      <a:gd name="T8" fmla="*/ 27 w 117"/>
                      <a:gd name="T9" fmla="*/ 28 h 73"/>
                      <a:gd name="T10" fmla="*/ 39 w 117"/>
                      <a:gd name="T11" fmla="*/ 33 h 73"/>
                      <a:gd name="T12" fmla="*/ 36 w 117"/>
                      <a:gd name="T13" fmla="*/ 21 h 73"/>
                      <a:gd name="T14" fmla="*/ 52 w 117"/>
                      <a:gd name="T15" fmla="*/ 12 h 73"/>
                      <a:gd name="T16" fmla="*/ 58 w 117"/>
                      <a:gd name="T17" fmla="*/ 0 h 73"/>
                      <a:gd name="T18" fmla="*/ 76 w 117"/>
                      <a:gd name="T19" fmla="*/ 10 h 73"/>
                      <a:gd name="T20" fmla="*/ 97 w 117"/>
                      <a:gd name="T21" fmla="*/ 19 h 73"/>
                      <a:gd name="T22" fmla="*/ 112 w 117"/>
                      <a:gd name="T23" fmla="*/ 34 h 73"/>
                      <a:gd name="T24" fmla="*/ 117 w 117"/>
                      <a:gd name="T25" fmla="*/ 64 h 73"/>
                      <a:gd name="T26" fmla="*/ 112 w 117"/>
                      <a:gd name="T27" fmla="*/ 73 h 73"/>
                      <a:gd name="T28" fmla="*/ 87 w 117"/>
                      <a:gd name="T29" fmla="*/ 69 h 73"/>
                      <a:gd name="T30" fmla="*/ 75 w 117"/>
                      <a:gd name="T31" fmla="*/ 69 h 73"/>
                      <a:gd name="T32" fmla="*/ 64 w 117"/>
                      <a:gd name="T33" fmla="*/ 70 h 73"/>
                      <a:gd name="T34" fmla="*/ 64 w 117"/>
                      <a:gd name="T35" fmla="*/ 55 h 73"/>
                      <a:gd name="T36" fmla="*/ 48 w 117"/>
                      <a:gd name="T37" fmla="*/ 51 h 73"/>
                      <a:gd name="T38" fmla="*/ 28 w 117"/>
                      <a:gd name="T39" fmla="*/ 60 h 73"/>
                      <a:gd name="T40" fmla="*/ 39 w 117"/>
                      <a:gd name="T41"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3">
                        <a:moveTo>
                          <a:pt x="39" y="46"/>
                        </a:moveTo>
                        <a:lnTo>
                          <a:pt x="25" y="40"/>
                        </a:lnTo>
                        <a:lnTo>
                          <a:pt x="12" y="42"/>
                        </a:lnTo>
                        <a:lnTo>
                          <a:pt x="0" y="22"/>
                        </a:lnTo>
                        <a:lnTo>
                          <a:pt x="27" y="28"/>
                        </a:lnTo>
                        <a:lnTo>
                          <a:pt x="39" y="33"/>
                        </a:lnTo>
                        <a:lnTo>
                          <a:pt x="36" y="21"/>
                        </a:lnTo>
                        <a:lnTo>
                          <a:pt x="52" y="12"/>
                        </a:lnTo>
                        <a:lnTo>
                          <a:pt x="58" y="0"/>
                        </a:lnTo>
                        <a:lnTo>
                          <a:pt x="76" y="10"/>
                        </a:lnTo>
                        <a:lnTo>
                          <a:pt x="97" y="19"/>
                        </a:lnTo>
                        <a:lnTo>
                          <a:pt x="112" y="34"/>
                        </a:lnTo>
                        <a:lnTo>
                          <a:pt x="117" y="64"/>
                        </a:lnTo>
                        <a:lnTo>
                          <a:pt x="112" y="73"/>
                        </a:lnTo>
                        <a:lnTo>
                          <a:pt x="87" y="69"/>
                        </a:lnTo>
                        <a:lnTo>
                          <a:pt x="75" y="69"/>
                        </a:lnTo>
                        <a:lnTo>
                          <a:pt x="64" y="70"/>
                        </a:lnTo>
                        <a:lnTo>
                          <a:pt x="64" y="55"/>
                        </a:lnTo>
                        <a:lnTo>
                          <a:pt x="48" y="51"/>
                        </a:lnTo>
                        <a:lnTo>
                          <a:pt x="28" y="60"/>
                        </a:lnTo>
                        <a:lnTo>
                          <a:pt x="39" y="46"/>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31" name="Freeform 39"/>
                  <p:cNvSpPr>
                    <a:spLocks/>
                  </p:cNvSpPr>
                  <p:nvPr userDrawn="1"/>
                </p:nvSpPr>
                <p:spPr bwMode="gray">
                  <a:xfrm>
                    <a:off x="1902" y="1022"/>
                    <a:ext cx="46" cy="51"/>
                  </a:xfrm>
                  <a:custGeom>
                    <a:avLst/>
                    <a:gdLst>
                      <a:gd name="T0" fmla="*/ 66 w 85"/>
                      <a:gd name="T1" fmla="*/ 90 h 93"/>
                      <a:gd name="T2" fmla="*/ 82 w 85"/>
                      <a:gd name="T3" fmla="*/ 93 h 93"/>
                      <a:gd name="T4" fmla="*/ 85 w 85"/>
                      <a:gd name="T5" fmla="*/ 81 h 93"/>
                      <a:gd name="T6" fmla="*/ 79 w 85"/>
                      <a:gd name="T7" fmla="*/ 62 h 93"/>
                      <a:gd name="T8" fmla="*/ 57 w 85"/>
                      <a:gd name="T9" fmla="*/ 39 h 93"/>
                      <a:gd name="T10" fmla="*/ 34 w 85"/>
                      <a:gd name="T11" fmla="*/ 12 h 93"/>
                      <a:gd name="T12" fmla="*/ 15 w 85"/>
                      <a:gd name="T13" fmla="*/ 0 h 93"/>
                      <a:gd name="T14" fmla="*/ 0 w 85"/>
                      <a:gd name="T15" fmla="*/ 2 h 93"/>
                      <a:gd name="T16" fmla="*/ 6 w 85"/>
                      <a:gd name="T17" fmla="*/ 12 h 93"/>
                      <a:gd name="T18" fmla="*/ 15 w 85"/>
                      <a:gd name="T19" fmla="*/ 21 h 93"/>
                      <a:gd name="T20" fmla="*/ 4 w 85"/>
                      <a:gd name="T21" fmla="*/ 35 h 93"/>
                      <a:gd name="T22" fmla="*/ 19 w 85"/>
                      <a:gd name="T23" fmla="*/ 51 h 93"/>
                      <a:gd name="T24" fmla="*/ 40 w 85"/>
                      <a:gd name="T25" fmla="*/ 59 h 93"/>
                      <a:gd name="T26" fmla="*/ 48 w 85"/>
                      <a:gd name="T27" fmla="*/ 74 h 93"/>
                      <a:gd name="T28" fmla="*/ 66 w 85"/>
                      <a:gd name="T2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3">
                        <a:moveTo>
                          <a:pt x="66" y="90"/>
                        </a:moveTo>
                        <a:lnTo>
                          <a:pt x="82" y="93"/>
                        </a:lnTo>
                        <a:lnTo>
                          <a:pt x="85" y="81"/>
                        </a:lnTo>
                        <a:lnTo>
                          <a:pt x="79" y="62"/>
                        </a:lnTo>
                        <a:lnTo>
                          <a:pt x="57" y="39"/>
                        </a:lnTo>
                        <a:lnTo>
                          <a:pt x="34" y="12"/>
                        </a:lnTo>
                        <a:lnTo>
                          <a:pt x="15" y="0"/>
                        </a:lnTo>
                        <a:lnTo>
                          <a:pt x="0" y="2"/>
                        </a:lnTo>
                        <a:lnTo>
                          <a:pt x="6" y="12"/>
                        </a:lnTo>
                        <a:lnTo>
                          <a:pt x="15" y="21"/>
                        </a:lnTo>
                        <a:lnTo>
                          <a:pt x="4" y="35"/>
                        </a:lnTo>
                        <a:lnTo>
                          <a:pt x="19" y="51"/>
                        </a:lnTo>
                        <a:lnTo>
                          <a:pt x="40" y="59"/>
                        </a:lnTo>
                        <a:lnTo>
                          <a:pt x="48" y="74"/>
                        </a:lnTo>
                        <a:lnTo>
                          <a:pt x="66" y="90"/>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32" name="Freeform 40"/>
                  <p:cNvSpPr>
                    <a:spLocks/>
                  </p:cNvSpPr>
                  <p:nvPr userDrawn="1"/>
                </p:nvSpPr>
                <p:spPr bwMode="gray">
                  <a:xfrm>
                    <a:off x="1866" y="977"/>
                    <a:ext cx="123" cy="101"/>
                  </a:xfrm>
                  <a:custGeom>
                    <a:avLst/>
                    <a:gdLst>
                      <a:gd name="T0" fmla="*/ 0 w 225"/>
                      <a:gd name="T1" fmla="*/ 9 h 184"/>
                      <a:gd name="T2" fmla="*/ 15 w 225"/>
                      <a:gd name="T3" fmla="*/ 24 h 184"/>
                      <a:gd name="T4" fmla="*/ 15 w 225"/>
                      <a:gd name="T5" fmla="*/ 37 h 184"/>
                      <a:gd name="T6" fmla="*/ 31 w 225"/>
                      <a:gd name="T7" fmla="*/ 45 h 184"/>
                      <a:gd name="T8" fmla="*/ 55 w 225"/>
                      <a:gd name="T9" fmla="*/ 60 h 184"/>
                      <a:gd name="T10" fmla="*/ 69 w 225"/>
                      <a:gd name="T11" fmla="*/ 70 h 184"/>
                      <a:gd name="T12" fmla="*/ 79 w 225"/>
                      <a:gd name="T13" fmla="*/ 78 h 184"/>
                      <a:gd name="T14" fmla="*/ 90 w 225"/>
                      <a:gd name="T15" fmla="*/ 78 h 184"/>
                      <a:gd name="T16" fmla="*/ 108 w 225"/>
                      <a:gd name="T17" fmla="*/ 94 h 184"/>
                      <a:gd name="T18" fmla="*/ 126 w 225"/>
                      <a:gd name="T19" fmla="*/ 91 h 184"/>
                      <a:gd name="T20" fmla="*/ 138 w 225"/>
                      <a:gd name="T21" fmla="*/ 103 h 184"/>
                      <a:gd name="T22" fmla="*/ 133 w 225"/>
                      <a:gd name="T23" fmla="*/ 117 h 184"/>
                      <a:gd name="T24" fmla="*/ 153 w 225"/>
                      <a:gd name="T25" fmla="*/ 126 h 184"/>
                      <a:gd name="T26" fmla="*/ 156 w 225"/>
                      <a:gd name="T27" fmla="*/ 147 h 184"/>
                      <a:gd name="T28" fmla="*/ 175 w 225"/>
                      <a:gd name="T29" fmla="*/ 144 h 184"/>
                      <a:gd name="T30" fmla="*/ 190 w 225"/>
                      <a:gd name="T31" fmla="*/ 162 h 184"/>
                      <a:gd name="T32" fmla="*/ 204 w 225"/>
                      <a:gd name="T33" fmla="*/ 184 h 184"/>
                      <a:gd name="T34" fmla="*/ 219 w 225"/>
                      <a:gd name="T35" fmla="*/ 166 h 184"/>
                      <a:gd name="T36" fmla="*/ 225 w 225"/>
                      <a:gd name="T37" fmla="*/ 139 h 184"/>
                      <a:gd name="T38" fmla="*/ 214 w 225"/>
                      <a:gd name="T39" fmla="*/ 123 h 184"/>
                      <a:gd name="T40" fmla="*/ 202 w 225"/>
                      <a:gd name="T41" fmla="*/ 120 h 184"/>
                      <a:gd name="T42" fmla="*/ 186 w 225"/>
                      <a:gd name="T43" fmla="*/ 96 h 184"/>
                      <a:gd name="T44" fmla="*/ 169 w 225"/>
                      <a:gd name="T45" fmla="*/ 91 h 184"/>
                      <a:gd name="T46" fmla="*/ 136 w 225"/>
                      <a:gd name="T47" fmla="*/ 72 h 184"/>
                      <a:gd name="T48" fmla="*/ 112 w 225"/>
                      <a:gd name="T49" fmla="*/ 64 h 184"/>
                      <a:gd name="T50" fmla="*/ 91 w 225"/>
                      <a:gd name="T51" fmla="*/ 54 h 184"/>
                      <a:gd name="T52" fmla="*/ 79 w 225"/>
                      <a:gd name="T53" fmla="*/ 48 h 184"/>
                      <a:gd name="T54" fmla="*/ 64 w 225"/>
                      <a:gd name="T55" fmla="*/ 40 h 184"/>
                      <a:gd name="T56" fmla="*/ 43 w 225"/>
                      <a:gd name="T57" fmla="*/ 16 h 184"/>
                      <a:gd name="T58" fmla="*/ 25 w 225"/>
                      <a:gd name="T59" fmla="*/ 21 h 184"/>
                      <a:gd name="T60" fmla="*/ 10 w 225"/>
                      <a:gd name="T61" fmla="*/ 0 h 184"/>
                      <a:gd name="T62" fmla="*/ 0 w 225"/>
                      <a:gd name="T63" fmla="*/ 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84">
                        <a:moveTo>
                          <a:pt x="0" y="9"/>
                        </a:moveTo>
                        <a:lnTo>
                          <a:pt x="15" y="24"/>
                        </a:lnTo>
                        <a:lnTo>
                          <a:pt x="15" y="37"/>
                        </a:lnTo>
                        <a:lnTo>
                          <a:pt x="31" y="45"/>
                        </a:lnTo>
                        <a:lnTo>
                          <a:pt x="55" y="60"/>
                        </a:lnTo>
                        <a:lnTo>
                          <a:pt x="69" y="70"/>
                        </a:lnTo>
                        <a:lnTo>
                          <a:pt x="79" y="78"/>
                        </a:lnTo>
                        <a:lnTo>
                          <a:pt x="90" y="78"/>
                        </a:lnTo>
                        <a:lnTo>
                          <a:pt x="108" y="94"/>
                        </a:lnTo>
                        <a:lnTo>
                          <a:pt x="126" y="91"/>
                        </a:lnTo>
                        <a:lnTo>
                          <a:pt x="138" y="103"/>
                        </a:lnTo>
                        <a:lnTo>
                          <a:pt x="133" y="117"/>
                        </a:lnTo>
                        <a:lnTo>
                          <a:pt x="153" y="126"/>
                        </a:lnTo>
                        <a:lnTo>
                          <a:pt x="156" y="147"/>
                        </a:lnTo>
                        <a:lnTo>
                          <a:pt x="175" y="144"/>
                        </a:lnTo>
                        <a:lnTo>
                          <a:pt x="190" y="162"/>
                        </a:lnTo>
                        <a:lnTo>
                          <a:pt x="204" y="184"/>
                        </a:lnTo>
                        <a:lnTo>
                          <a:pt x="219" y="166"/>
                        </a:lnTo>
                        <a:lnTo>
                          <a:pt x="225" y="139"/>
                        </a:lnTo>
                        <a:lnTo>
                          <a:pt x="214" y="123"/>
                        </a:lnTo>
                        <a:lnTo>
                          <a:pt x="202" y="120"/>
                        </a:lnTo>
                        <a:lnTo>
                          <a:pt x="186" y="96"/>
                        </a:lnTo>
                        <a:lnTo>
                          <a:pt x="169" y="91"/>
                        </a:lnTo>
                        <a:lnTo>
                          <a:pt x="136" y="72"/>
                        </a:lnTo>
                        <a:lnTo>
                          <a:pt x="112" y="64"/>
                        </a:lnTo>
                        <a:lnTo>
                          <a:pt x="91" y="54"/>
                        </a:lnTo>
                        <a:lnTo>
                          <a:pt x="79" y="48"/>
                        </a:lnTo>
                        <a:lnTo>
                          <a:pt x="64" y="40"/>
                        </a:lnTo>
                        <a:lnTo>
                          <a:pt x="43" y="16"/>
                        </a:lnTo>
                        <a:lnTo>
                          <a:pt x="25" y="21"/>
                        </a:lnTo>
                        <a:lnTo>
                          <a:pt x="10" y="0"/>
                        </a:lnTo>
                        <a:lnTo>
                          <a:pt x="0"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grpSp>
          </p:grpSp>
          <p:grpSp>
            <p:nvGrpSpPr>
              <p:cNvPr id="136233" name="Group 41"/>
              <p:cNvGrpSpPr>
                <a:grpSpLocks/>
              </p:cNvGrpSpPr>
              <p:nvPr/>
            </p:nvGrpSpPr>
            <p:grpSpPr bwMode="auto">
              <a:xfrm flipH="1">
                <a:off x="383" y="98"/>
                <a:ext cx="450" cy="945"/>
                <a:chOff x="676" y="615"/>
                <a:chExt cx="1497" cy="3143"/>
              </a:xfrm>
            </p:grpSpPr>
            <p:sp>
              <p:nvSpPr>
                <p:cNvPr id="136234" name="Freeform 42"/>
                <p:cNvSpPr>
                  <a:spLocks/>
                </p:cNvSpPr>
                <p:nvPr userDrawn="1"/>
              </p:nvSpPr>
              <p:spPr bwMode="gray">
                <a:xfrm rot="-1735850">
                  <a:off x="1557" y="615"/>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35" name="Freeform 43"/>
                <p:cNvSpPr>
                  <a:spLocks/>
                </p:cNvSpPr>
                <p:nvPr userDrawn="1"/>
              </p:nvSpPr>
              <p:spPr bwMode="gray">
                <a:xfrm rot="8877132">
                  <a:off x="676" y="2979"/>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36236" name="Freeform 44"/>
              <p:cNvSpPr>
                <a:spLocks/>
              </p:cNvSpPr>
              <p:nvPr/>
            </p:nvSpPr>
            <p:spPr bwMode="gray">
              <a:xfrm>
                <a:off x="130" y="-2"/>
                <a:ext cx="1292" cy="1331"/>
              </a:xfrm>
              <a:custGeom>
                <a:avLst/>
                <a:gdLst>
                  <a:gd name="T0" fmla="*/ 950 w 1292"/>
                  <a:gd name="T1" fmla="*/ 0 h 1331"/>
                  <a:gd name="T2" fmla="*/ 960 w 1292"/>
                  <a:gd name="T3" fmla="*/ 0 h 1331"/>
                  <a:gd name="T4" fmla="*/ 974 w 1292"/>
                  <a:gd name="T5" fmla="*/ 968 h 1331"/>
                  <a:gd name="T6" fmla="*/ 0 w 1292"/>
                  <a:gd name="T7" fmla="*/ 1100 h 1331"/>
                  <a:gd name="T8" fmla="*/ 10 w 1292"/>
                  <a:gd name="T9" fmla="*/ 1092 h 1331"/>
                  <a:gd name="T10" fmla="*/ 969 w 1292"/>
                  <a:gd name="T11" fmla="*/ 956 h 1331"/>
                  <a:gd name="T12" fmla="*/ 950 w 1292"/>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1292" h="1331">
                    <a:moveTo>
                      <a:pt x="950" y="0"/>
                    </a:moveTo>
                    <a:cubicBezTo>
                      <a:pt x="950" y="0"/>
                      <a:pt x="955" y="0"/>
                      <a:pt x="960" y="0"/>
                    </a:cubicBezTo>
                    <a:cubicBezTo>
                      <a:pt x="1060" y="128"/>
                      <a:pt x="1292" y="605"/>
                      <a:pt x="974" y="968"/>
                    </a:cubicBezTo>
                    <a:cubicBezTo>
                      <a:pt x="656" y="1331"/>
                      <a:pt x="150" y="1170"/>
                      <a:pt x="0" y="1100"/>
                    </a:cubicBezTo>
                    <a:cubicBezTo>
                      <a:pt x="0" y="1100"/>
                      <a:pt x="5" y="1096"/>
                      <a:pt x="10" y="1092"/>
                    </a:cubicBezTo>
                    <a:cubicBezTo>
                      <a:pt x="154" y="1156"/>
                      <a:pt x="655" y="1319"/>
                      <a:pt x="969" y="956"/>
                    </a:cubicBezTo>
                    <a:cubicBezTo>
                      <a:pt x="1283" y="593"/>
                      <a:pt x="1052" y="146"/>
                      <a:pt x="950" y="0"/>
                    </a:cubicBez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40" name="Freeform 48"/>
              <p:cNvSpPr>
                <a:spLocks/>
              </p:cNvSpPr>
              <p:nvPr/>
            </p:nvSpPr>
            <p:spPr bwMode="ltGray">
              <a:xfrm>
                <a:off x="-24" y="0"/>
                <a:ext cx="312" cy="813"/>
              </a:xfrm>
              <a:custGeom>
                <a:avLst/>
                <a:gdLst>
                  <a:gd name="T0" fmla="*/ 312 w 312"/>
                  <a:gd name="T1" fmla="*/ 813 h 813"/>
                  <a:gd name="T2" fmla="*/ 210 w 312"/>
                  <a:gd name="T3" fmla="*/ 0 h 813"/>
                  <a:gd name="T4" fmla="*/ 21 w 312"/>
                  <a:gd name="T5" fmla="*/ 0 h 813"/>
                  <a:gd name="T6" fmla="*/ 21 w 312"/>
                  <a:gd name="T7" fmla="*/ 351 h 813"/>
                  <a:gd name="T8" fmla="*/ 312 w 312"/>
                  <a:gd name="T9" fmla="*/ 813 h 813"/>
                </a:gdLst>
                <a:ahLst/>
                <a:cxnLst>
                  <a:cxn ang="0">
                    <a:pos x="T0" y="T1"/>
                  </a:cxn>
                  <a:cxn ang="0">
                    <a:pos x="T2" y="T3"/>
                  </a:cxn>
                  <a:cxn ang="0">
                    <a:pos x="T4" y="T5"/>
                  </a:cxn>
                  <a:cxn ang="0">
                    <a:pos x="T6" y="T7"/>
                  </a:cxn>
                  <a:cxn ang="0">
                    <a:pos x="T8" y="T9"/>
                  </a:cxn>
                </a:cxnLst>
                <a:rect l="0" t="0" r="r" b="b"/>
                <a:pathLst>
                  <a:path w="312" h="813">
                    <a:moveTo>
                      <a:pt x="312" y="813"/>
                    </a:moveTo>
                    <a:cubicBezTo>
                      <a:pt x="0" y="414"/>
                      <a:pt x="210" y="0"/>
                      <a:pt x="210" y="0"/>
                    </a:cubicBezTo>
                    <a:lnTo>
                      <a:pt x="21" y="0"/>
                    </a:lnTo>
                    <a:lnTo>
                      <a:pt x="21" y="351"/>
                    </a:lnTo>
                    <a:cubicBezTo>
                      <a:pt x="21" y="351"/>
                      <a:pt x="51" y="495"/>
                      <a:pt x="312" y="813"/>
                    </a:cubicBezTo>
                    <a:close/>
                  </a:path>
                </a:pathLst>
              </a:custGeom>
              <a:gradFill rotWithShape="1">
                <a:gsLst>
                  <a:gs pos="0">
                    <a:schemeClr val="hlink">
                      <a:alpha val="19000"/>
                    </a:schemeClr>
                  </a:gs>
                  <a:gs pos="100000">
                    <a:schemeClr val="hlink">
                      <a:gamma/>
                      <a:tint val="0"/>
                      <a:invGamma/>
                      <a:alpha val="39999"/>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grpSp>
        <p:nvGrpSpPr>
          <p:cNvPr id="136241" name="Group 49"/>
          <p:cNvGrpSpPr>
            <a:grpSpLocks/>
          </p:cNvGrpSpPr>
          <p:nvPr/>
        </p:nvGrpSpPr>
        <p:grpSpPr bwMode="auto">
          <a:xfrm>
            <a:off x="258234" y="6070601"/>
            <a:ext cx="1587500" cy="430213"/>
            <a:chOff x="146" y="3540"/>
            <a:chExt cx="2134" cy="632"/>
          </a:xfrm>
        </p:grpSpPr>
        <p:sp>
          <p:nvSpPr>
            <p:cNvPr id="136242" name="AutoShape 50"/>
            <p:cNvSpPr>
              <a:spLocks noChangeArrowheads="1"/>
            </p:cNvSpPr>
            <p:nvPr userDrawn="1"/>
          </p:nvSpPr>
          <p:spPr bwMode="auto">
            <a:xfrm>
              <a:off x="146" y="3540"/>
              <a:ext cx="634" cy="632"/>
            </a:xfrm>
            <a:prstGeom prst="rightArrow">
              <a:avLst>
                <a:gd name="adj1" fmla="val 56333"/>
                <a:gd name="adj2" fmla="val 99211"/>
              </a:avLst>
            </a:prstGeom>
            <a:solidFill>
              <a:schemeClr va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sp>
          <p:nvSpPr>
            <p:cNvPr id="136243" name="AutoShape 51"/>
            <p:cNvSpPr>
              <a:spLocks noChangeArrowheads="1"/>
            </p:cNvSpPr>
            <p:nvPr userDrawn="1"/>
          </p:nvSpPr>
          <p:spPr bwMode="auto">
            <a:xfrm>
              <a:off x="896" y="3540"/>
              <a:ext cx="634" cy="632"/>
            </a:xfrm>
            <a:prstGeom prst="rightArrow">
              <a:avLst>
                <a:gd name="adj1" fmla="val 47787"/>
                <a:gd name="adj2" fmla="val 100316"/>
              </a:avLst>
            </a:prstGeom>
            <a:solidFill>
              <a:schemeClr va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sp>
          <p:nvSpPr>
            <p:cNvPr id="136244" name="AutoShape 52"/>
            <p:cNvSpPr>
              <a:spLocks noChangeArrowheads="1"/>
            </p:cNvSpPr>
            <p:nvPr userDrawn="1"/>
          </p:nvSpPr>
          <p:spPr bwMode="auto">
            <a:xfrm>
              <a:off x="1646" y="3540"/>
              <a:ext cx="634" cy="632"/>
            </a:xfrm>
            <a:prstGeom prst="rightArrow">
              <a:avLst>
                <a:gd name="adj1" fmla="val 50000"/>
                <a:gd name="adj2" fmla="val 100316"/>
              </a:avLst>
            </a:prstGeom>
            <a:solidFill>
              <a:schemeClr va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grpSp>
      <p:sp>
        <p:nvSpPr>
          <p:cNvPr id="136245" name="Rectangle 53"/>
          <p:cNvSpPr>
            <a:spLocks noChangeArrowheads="1"/>
          </p:cNvSpPr>
          <p:nvPr/>
        </p:nvSpPr>
        <p:spPr bwMode="auto">
          <a:xfrm>
            <a:off x="0" y="6667500"/>
            <a:ext cx="12192000" cy="1905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sp>
        <p:nvSpPr>
          <p:cNvPr id="136246" name="Rectangle 54"/>
          <p:cNvSpPr>
            <a:spLocks noGrp="1" noChangeArrowheads="1"/>
          </p:cNvSpPr>
          <p:nvPr>
            <p:ph type="sldNum" sz="quarter" idx="4"/>
          </p:nvPr>
        </p:nvSpPr>
        <p:spPr bwMode="gray">
          <a:xfrm>
            <a:off x="8737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vl1pPr>
          </a:lstStyle>
          <a:p>
            <a:fld id="{78F0A9DE-92AD-D241-8A54-651120142ACF}" type="slidenum">
              <a:rPr lang="en-US" altLang="en-US"/>
              <a:pPr/>
              <a:t>‹#›</a:t>
            </a:fld>
            <a:endParaRPr lang="en-US" altLang="en-US"/>
          </a:p>
        </p:txBody>
      </p:sp>
      <p:sp>
        <p:nvSpPr>
          <p:cNvPr id="136247" name="Rectangle 55"/>
          <p:cNvSpPr>
            <a:spLocks noGrp="1" noChangeArrowheads="1"/>
          </p:cNvSpPr>
          <p:nvPr>
            <p:ph type="dt" sz="half" idx="2"/>
          </p:nvPr>
        </p:nvSpPr>
        <p:spPr bwMode="gray">
          <a:xfrm>
            <a:off x="609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000"/>
            </a:lvl1pPr>
          </a:lstStyle>
          <a:p>
            <a:fld id="{0FAA3E87-C4E1-8A4E-822E-A14BE5232AEB}" type="datetimeFigureOut">
              <a:rPr lang="en-US" altLang="en-US"/>
              <a:pPr/>
              <a:t>10/19/2017</a:t>
            </a:fld>
            <a:endParaRPr lang="en-US" altLang="en-US"/>
          </a:p>
        </p:txBody>
      </p:sp>
      <p:sp>
        <p:nvSpPr>
          <p:cNvPr id="136248" name="Rectangle 56"/>
          <p:cNvSpPr>
            <a:spLocks noGrp="1" noChangeArrowheads="1"/>
          </p:cNvSpPr>
          <p:nvPr>
            <p:ph type="ftr" sz="quarter" idx="3"/>
          </p:nvPr>
        </p:nvSpPr>
        <p:spPr bwMode="gray">
          <a:xfrm>
            <a:off x="4165600" y="6424613"/>
            <a:ext cx="386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136249" name="Rectangle 57"/>
          <p:cNvSpPr>
            <a:spLocks noGrp="1" noChangeArrowheads="1"/>
          </p:cNvSpPr>
          <p:nvPr>
            <p:ph type="title"/>
          </p:nvPr>
        </p:nvSpPr>
        <p:spPr bwMode="black">
          <a:xfrm>
            <a:off x="2152651" y="241300"/>
            <a:ext cx="9385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6238" name="Rectangle 46"/>
          <p:cNvSpPr>
            <a:spLocks noGrp="1" noChangeArrowheads="1"/>
          </p:cNvSpPr>
          <p:nvPr>
            <p:ph type="body" idx="1"/>
          </p:nvPr>
        </p:nvSpPr>
        <p:spPr bwMode="gray">
          <a:xfrm>
            <a:off x="615951" y="1624013"/>
            <a:ext cx="109728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69"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29" r:id="rId12"/>
  </p:sldLayoutIdLst>
  <p:txStyles>
    <p:titleStyle>
      <a:lvl1pPr algn="ctr" rtl="0" fontAlgn="base">
        <a:spcBef>
          <a:spcPct val="0"/>
        </a:spcBef>
        <a:spcAft>
          <a:spcPct val="0"/>
        </a:spcAft>
        <a:defRPr sz="4000" b="1" kern="1200">
          <a:solidFill>
            <a:schemeClr val="hlink"/>
          </a:solidFill>
          <a:latin typeface="+mj-lt"/>
          <a:ea typeface="+mj-ea"/>
          <a:cs typeface="+mj-cs"/>
        </a:defRPr>
      </a:lvl1pPr>
      <a:lvl2pPr algn="ctr" rtl="0" fontAlgn="base">
        <a:spcBef>
          <a:spcPct val="0"/>
        </a:spcBef>
        <a:spcAft>
          <a:spcPct val="0"/>
        </a:spcAft>
        <a:defRPr sz="4000" b="1">
          <a:solidFill>
            <a:schemeClr val="hlink"/>
          </a:solidFill>
          <a:latin typeface="Arial" charset="0"/>
          <a:ea typeface="Arial" charset="0"/>
          <a:cs typeface="Arial" charset="0"/>
        </a:defRPr>
      </a:lvl2pPr>
      <a:lvl3pPr algn="ctr" rtl="0" fontAlgn="base">
        <a:spcBef>
          <a:spcPct val="0"/>
        </a:spcBef>
        <a:spcAft>
          <a:spcPct val="0"/>
        </a:spcAft>
        <a:defRPr sz="4000" b="1">
          <a:solidFill>
            <a:schemeClr val="hlink"/>
          </a:solidFill>
          <a:latin typeface="Arial" charset="0"/>
          <a:ea typeface="Arial" charset="0"/>
          <a:cs typeface="Arial" charset="0"/>
        </a:defRPr>
      </a:lvl3pPr>
      <a:lvl4pPr algn="ctr" rtl="0" fontAlgn="base">
        <a:spcBef>
          <a:spcPct val="0"/>
        </a:spcBef>
        <a:spcAft>
          <a:spcPct val="0"/>
        </a:spcAft>
        <a:defRPr sz="4000" b="1">
          <a:solidFill>
            <a:schemeClr val="hlink"/>
          </a:solidFill>
          <a:latin typeface="Arial" charset="0"/>
          <a:ea typeface="Arial" charset="0"/>
          <a:cs typeface="Arial" charset="0"/>
        </a:defRPr>
      </a:lvl4pPr>
      <a:lvl5pPr algn="ctr" rtl="0" fontAlgn="base">
        <a:spcBef>
          <a:spcPct val="0"/>
        </a:spcBef>
        <a:spcAft>
          <a:spcPct val="0"/>
        </a:spcAft>
        <a:defRPr sz="4000" b="1">
          <a:solidFill>
            <a:schemeClr val="hlink"/>
          </a:solidFill>
          <a:latin typeface="Arial" charset="0"/>
          <a:ea typeface="Arial" charset="0"/>
          <a:cs typeface="Arial" charset="0"/>
        </a:defRPr>
      </a:lvl5pPr>
      <a:lvl6pPr marL="457200" algn="ctr" rtl="0" fontAlgn="base">
        <a:spcBef>
          <a:spcPct val="0"/>
        </a:spcBef>
        <a:spcAft>
          <a:spcPct val="0"/>
        </a:spcAft>
        <a:defRPr sz="4000" b="1">
          <a:solidFill>
            <a:schemeClr val="hlink"/>
          </a:solidFill>
          <a:latin typeface="Arial" charset="0"/>
          <a:ea typeface="Arial" charset="0"/>
          <a:cs typeface="Arial" charset="0"/>
        </a:defRPr>
      </a:lvl6pPr>
      <a:lvl7pPr marL="914400" algn="ctr" rtl="0" fontAlgn="base">
        <a:spcBef>
          <a:spcPct val="0"/>
        </a:spcBef>
        <a:spcAft>
          <a:spcPct val="0"/>
        </a:spcAft>
        <a:defRPr sz="4000" b="1">
          <a:solidFill>
            <a:schemeClr val="hlink"/>
          </a:solidFill>
          <a:latin typeface="Arial" charset="0"/>
          <a:ea typeface="Arial" charset="0"/>
          <a:cs typeface="Arial" charset="0"/>
        </a:defRPr>
      </a:lvl7pPr>
      <a:lvl8pPr marL="1371600" algn="ctr" rtl="0" fontAlgn="base">
        <a:spcBef>
          <a:spcPct val="0"/>
        </a:spcBef>
        <a:spcAft>
          <a:spcPct val="0"/>
        </a:spcAft>
        <a:defRPr sz="4000" b="1">
          <a:solidFill>
            <a:schemeClr val="hlink"/>
          </a:solidFill>
          <a:latin typeface="Arial" charset="0"/>
          <a:ea typeface="Arial" charset="0"/>
          <a:cs typeface="Arial" charset="0"/>
        </a:defRPr>
      </a:lvl8pPr>
      <a:lvl9pPr marL="1828800" algn="ctr" rtl="0" fontAlgn="base">
        <a:spcBef>
          <a:spcPct val="0"/>
        </a:spcBef>
        <a:spcAft>
          <a:spcPct val="0"/>
        </a:spcAft>
        <a:defRPr sz="4000" b="1">
          <a:solidFill>
            <a:schemeClr val="hlink"/>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ChangeArrowheads="1"/>
          </p:cNvSpPr>
          <p:nvPr/>
        </p:nvSpPr>
        <p:spPr bwMode="ltGray">
          <a:xfrm>
            <a:off x="0" y="1"/>
            <a:ext cx="5327651" cy="4043363"/>
          </a:xfrm>
          <a:prstGeom prst="rect">
            <a:avLst/>
          </a:prstGeom>
          <a:gradFill rotWithShape="0">
            <a:gsLst>
              <a:gs pos="0">
                <a:schemeClr val="folHlink">
                  <a:alpha val="50000"/>
                </a:schemeClr>
              </a:gs>
              <a:gs pos="100000">
                <a:schemeClr val="folHlink">
                  <a:gamma/>
                  <a:tint val="0"/>
                  <a:invGamma/>
                </a:scheme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6435" name="Rectangle 3"/>
          <p:cNvSpPr>
            <a:spLocks noChangeArrowheads="1"/>
          </p:cNvSpPr>
          <p:nvPr/>
        </p:nvSpPr>
        <p:spPr bwMode="ltGray">
          <a:xfrm flipH="1">
            <a:off x="6045200" y="0"/>
            <a:ext cx="6146800" cy="5272088"/>
          </a:xfrm>
          <a:prstGeom prst="rect">
            <a:avLst/>
          </a:prstGeom>
          <a:gradFill rotWithShape="0">
            <a:gsLst>
              <a:gs pos="0">
                <a:schemeClr val="folHlink">
                  <a:alpha val="70000"/>
                </a:schemeClr>
              </a:gs>
              <a:gs pos="100000">
                <a:schemeClr val="folHlink">
                  <a:gamma/>
                  <a:tint val="0"/>
                  <a:invGamma/>
                </a:schemeClr>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6479" name="Freeform 47"/>
          <p:cNvSpPr>
            <a:spLocks/>
          </p:cNvSpPr>
          <p:nvPr/>
        </p:nvSpPr>
        <p:spPr bwMode="ltGray">
          <a:xfrm>
            <a:off x="774700" y="-9525"/>
            <a:ext cx="11690351" cy="4124325"/>
          </a:xfrm>
          <a:custGeom>
            <a:avLst/>
            <a:gdLst>
              <a:gd name="T0" fmla="*/ 0 w 5523"/>
              <a:gd name="T1" fmla="*/ 907 h 2598"/>
              <a:gd name="T2" fmla="*/ 4620 w 5523"/>
              <a:gd name="T3" fmla="*/ 6 h 2598"/>
              <a:gd name="T4" fmla="*/ 5394 w 5523"/>
              <a:gd name="T5" fmla="*/ 0 h 2598"/>
              <a:gd name="T6" fmla="*/ 5394 w 5523"/>
              <a:gd name="T7" fmla="*/ 255 h 2598"/>
              <a:gd name="T8" fmla="*/ 0 w 5523"/>
              <a:gd name="T9" fmla="*/ 907 h 2598"/>
            </a:gdLst>
            <a:ahLst/>
            <a:cxnLst>
              <a:cxn ang="0">
                <a:pos x="T0" y="T1"/>
              </a:cxn>
              <a:cxn ang="0">
                <a:pos x="T2" y="T3"/>
              </a:cxn>
              <a:cxn ang="0">
                <a:pos x="T4" y="T5"/>
              </a:cxn>
              <a:cxn ang="0">
                <a:pos x="T6" y="T7"/>
              </a:cxn>
              <a:cxn ang="0">
                <a:pos x="T8" y="T9"/>
              </a:cxn>
            </a:cxnLst>
            <a:rect l="0" t="0" r="r" b="b"/>
            <a:pathLst>
              <a:path w="5523" h="2598">
                <a:moveTo>
                  <a:pt x="0" y="907"/>
                </a:moveTo>
                <a:cubicBezTo>
                  <a:pt x="2130" y="2160"/>
                  <a:pt x="3786" y="1002"/>
                  <a:pt x="4620" y="6"/>
                </a:cubicBezTo>
                <a:lnTo>
                  <a:pt x="5394" y="0"/>
                </a:lnTo>
                <a:cubicBezTo>
                  <a:pt x="5523" y="42"/>
                  <a:pt x="5394" y="127"/>
                  <a:pt x="5394" y="255"/>
                </a:cubicBezTo>
                <a:cubicBezTo>
                  <a:pt x="5268" y="658"/>
                  <a:pt x="2652" y="2598"/>
                  <a:pt x="0" y="907"/>
                </a:cubicBezTo>
                <a:close/>
              </a:path>
            </a:pathLst>
          </a:custGeom>
          <a:solidFill>
            <a:srgbClr val="FFFFFF">
              <a:alpha val="19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nvGrpSpPr>
          <p:cNvPr id="146490" name="Group 58"/>
          <p:cNvGrpSpPr>
            <a:grpSpLocks/>
          </p:cNvGrpSpPr>
          <p:nvPr userDrawn="1"/>
        </p:nvGrpSpPr>
        <p:grpSpPr bwMode="auto">
          <a:xfrm>
            <a:off x="-50800" y="-3175"/>
            <a:ext cx="3073400" cy="2160588"/>
            <a:chOff x="-24" y="-2"/>
            <a:chExt cx="1695" cy="1589"/>
          </a:xfrm>
        </p:grpSpPr>
        <p:sp>
          <p:nvSpPr>
            <p:cNvPr id="146436" name="Oval 4"/>
            <p:cNvSpPr>
              <a:spLocks noChangeArrowheads="1"/>
            </p:cNvSpPr>
            <p:nvPr/>
          </p:nvSpPr>
          <p:spPr bwMode="gray">
            <a:xfrm flipH="1">
              <a:off x="219" y="152"/>
              <a:ext cx="805" cy="828"/>
            </a:xfrm>
            <a:prstGeom prst="ellipse">
              <a:avLst/>
            </a:prstGeom>
            <a:gradFill rotWithShape="1">
              <a:gsLst>
                <a:gs pos="0">
                  <a:schemeClr val="folHlink">
                    <a:gamma/>
                    <a:tint val="50196"/>
                    <a:invGamma/>
                  </a:schemeClr>
                </a:gs>
                <a:gs pos="100000">
                  <a:schemeClr val="folHlink">
                    <a:alpha val="39999"/>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6437" name="Group 5"/>
            <p:cNvGrpSpPr>
              <a:grpSpLocks/>
            </p:cNvGrpSpPr>
            <p:nvPr/>
          </p:nvGrpSpPr>
          <p:grpSpPr bwMode="auto">
            <a:xfrm>
              <a:off x="269" y="227"/>
              <a:ext cx="747" cy="667"/>
              <a:chOff x="255" y="227"/>
              <a:chExt cx="747" cy="667"/>
            </a:xfrm>
          </p:grpSpPr>
          <p:grpSp>
            <p:nvGrpSpPr>
              <p:cNvPr id="146438" name="Group 6"/>
              <p:cNvGrpSpPr>
                <a:grpSpLocks/>
              </p:cNvGrpSpPr>
              <p:nvPr/>
            </p:nvGrpSpPr>
            <p:grpSpPr bwMode="auto">
              <a:xfrm flipH="1">
                <a:off x="255" y="227"/>
                <a:ext cx="747" cy="667"/>
                <a:chOff x="204" y="754"/>
                <a:chExt cx="2250" cy="2009"/>
              </a:xfrm>
            </p:grpSpPr>
            <p:sp>
              <p:nvSpPr>
                <p:cNvPr id="146439" name="Oval 7"/>
                <p:cNvSpPr>
                  <a:spLocks noChangeArrowheads="1"/>
                </p:cNvSpPr>
                <p:nvPr userDrawn="1"/>
              </p:nvSpPr>
              <p:spPr bwMode="gray">
                <a:xfrm>
                  <a:off x="392" y="767"/>
                  <a:ext cx="1969" cy="1996"/>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6440" name="Freeform 8"/>
                <p:cNvSpPr>
                  <a:spLocks/>
                </p:cNvSpPr>
                <p:nvPr userDrawn="1"/>
              </p:nvSpPr>
              <p:spPr bwMode="gray">
                <a:xfrm>
                  <a:off x="525" y="810"/>
                  <a:ext cx="607" cy="46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1" name="Freeform 9"/>
                <p:cNvSpPr>
                  <a:spLocks/>
                </p:cNvSpPr>
                <p:nvPr userDrawn="1"/>
              </p:nvSpPr>
              <p:spPr bwMode="gray">
                <a:xfrm>
                  <a:off x="204" y="831"/>
                  <a:ext cx="921" cy="1364"/>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2" name="Freeform 10"/>
                <p:cNvSpPr>
                  <a:spLocks/>
                </p:cNvSpPr>
                <p:nvPr userDrawn="1"/>
              </p:nvSpPr>
              <p:spPr bwMode="gray">
                <a:xfrm>
                  <a:off x="311" y="844"/>
                  <a:ext cx="826" cy="1772"/>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3" name="Freeform 11"/>
                <p:cNvSpPr>
                  <a:spLocks/>
                </p:cNvSpPr>
                <p:nvPr userDrawn="1"/>
              </p:nvSpPr>
              <p:spPr bwMode="gray">
                <a:xfrm>
                  <a:off x="476" y="859"/>
                  <a:ext cx="683" cy="1843"/>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4" name="Freeform 12"/>
                <p:cNvSpPr>
                  <a:spLocks/>
                </p:cNvSpPr>
                <p:nvPr userDrawn="1"/>
              </p:nvSpPr>
              <p:spPr bwMode="gray">
                <a:xfrm>
                  <a:off x="597" y="877"/>
                  <a:ext cx="596" cy="186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5" name="Freeform 13"/>
                <p:cNvSpPr>
                  <a:spLocks/>
                </p:cNvSpPr>
                <p:nvPr userDrawn="1"/>
              </p:nvSpPr>
              <p:spPr bwMode="gray">
                <a:xfrm>
                  <a:off x="1020" y="875"/>
                  <a:ext cx="272" cy="1884"/>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6" name="Freeform 14"/>
                <p:cNvSpPr>
                  <a:spLocks/>
                </p:cNvSpPr>
                <p:nvPr userDrawn="1"/>
              </p:nvSpPr>
              <p:spPr bwMode="gray">
                <a:xfrm>
                  <a:off x="1308" y="891"/>
                  <a:ext cx="152" cy="1869"/>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7" name="Freeform 15"/>
                <p:cNvSpPr>
                  <a:spLocks/>
                </p:cNvSpPr>
                <p:nvPr userDrawn="1"/>
              </p:nvSpPr>
              <p:spPr bwMode="gray">
                <a:xfrm>
                  <a:off x="1457" y="888"/>
                  <a:ext cx="329" cy="1868"/>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8" name="Freeform 16"/>
                <p:cNvSpPr>
                  <a:spLocks/>
                </p:cNvSpPr>
                <p:nvPr userDrawn="1"/>
              </p:nvSpPr>
              <p:spPr bwMode="gray">
                <a:xfrm>
                  <a:off x="1528" y="875"/>
                  <a:ext cx="547" cy="1857"/>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9" name="Freeform 17"/>
                <p:cNvSpPr>
                  <a:spLocks/>
                </p:cNvSpPr>
                <p:nvPr userDrawn="1"/>
              </p:nvSpPr>
              <p:spPr bwMode="gray">
                <a:xfrm>
                  <a:off x="1582" y="872"/>
                  <a:ext cx="750" cy="1820"/>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0" name="Freeform 18"/>
                <p:cNvSpPr>
                  <a:spLocks/>
                </p:cNvSpPr>
                <p:nvPr userDrawn="1"/>
              </p:nvSpPr>
              <p:spPr bwMode="gray">
                <a:xfrm>
                  <a:off x="1599" y="859"/>
                  <a:ext cx="855" cy="1718"/>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1" name="Freeform 19"/>
                <p:cNvSpPr>
                  <a:spLocks/>
                </p:cNvSpPr>
                <p:nvPr userDrawn="1"/>
              </p:nvSpPr>
              <p:spPr bwMode="gray">
                <a:xfrm>
                  <a:off x="1616" y="853"/>
                  <a:ext cx="830" cy="1486"/>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2" name="Freeform 20"/>
                <p:cNvSpPr>
                  <a:spLocks/>
                </p:cNvSpPr>
                <p:nvPr userDrawn="1"/>
              </p:nvSpPr>
              <p:spPr bwMode="gray">
                <a:xfrm>
                  <a:off x="1638" y="830"/>
                  <a:ext cx="529" cy="340"/>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3" name="Freeform 21"/>
                <p:cNvSpPr>
                  <a:spLocks/>
                </p:cNvSpPr>
                <p:nvPr userDrawn="1"/>
              </p:nvSpPr>
              <p:spPr bwMode="gray">
                <a:xfrm>
                  <a:off x="905" y="888"/>
                  <a:ext cx="989" cy="301"/>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4" name="Freeform 22"/>
                <p:cNvSpPr>
                  <a:spLocks/>
                </p:cNvSpPr>
                <p:nvPr userDrawn="1"/>
              </p:nvSpPr>
              <p:spPr bwMode="gray">
                <a:xfrm>
                  <a:off x="680" y="1058"/>
                  <a:ext cx="1420" cy="296"/>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5" name="Freeform 23"/>
                <p:cNvSpPr>
                  <a:spLocks/>
                </p:cNvSpPr>
                <p:nvPr userDrawn="1"/>
              </p:nvSpPr>
              <p:spPr bwMode="gray">
                <a:xfrm>
                  <a:off x="525" y="1261"/>
                  <a:ext cx="1729" cy="314"/>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6" name="Freeform 24"/>
                <p:cNvSpPr>
                  <a:spLocks/>
                </p:cNvSpPr>
                <p:nvPr userDrawn="1"/>
              </p:nvSpPr>
              <p:spPr bwMode="gray">
                <a:xfrm>
                  <a:off x="427" y="1517"/>
                  <a:ext cx="1914" cy="30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7" name="Freeform 25"/>
                <p:cNvSpPr>
                  <a:spLocks/>
                </p:cNvSpPr>
                <p:nvPr userDrawn="1"/>
              </p:nvSpPr>
              <p:spPr bwMode="gray">
                <a:xfrm>
                  <a:off x="391" y="1788"/>
                  <a:ext cx="1974" cy="322"/>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8" name="Freeform 26"/>
                <p:cNvSpPr>
                  <a:spLocks/>
                </p:cNvSpPr>
                <p:nvPr userDrawn="1"/>
              </p:nvSpPr>
              <p:spPr bwMode="gray">
                <a:xfrm>
                  <a:off x="433" y="2050"/>
                  <a:ext cx="1886" cy="273"/>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9" name="Freeform 27"/>
                <p:cNvSpPr>
                  <a:spLocks/>
                </p:cNvSpPr>
                <p:nvPr userDrawn="1"/>
              </p:nvSpPr>
              <p:spPr bwMode="gray">
                <a:xfrm>
                  <a:off x="537" y="2276"/>
                  <a:ext cx="1686" cy="271"/>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60" name="Freeform 28"/>
                <p:cNvSpPr>
                  <a:spLocks/>
                </p:cNvSpPr>
                <p:nvPr userDrawn="1"/>
              </p:nvSpPr>
              <p:spPr bwMode="gray">
                <a:xfrm>
                  <a:off x="715" y="2502"/>
                  <a:ext cx="1326" cy="134"/>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61" name="Freeform 29"/>
                <p:cNvSpPr>
                  <a:spLocks/>
                </p:cNvSpPr>
                <p:nvPr userDrawn="1"/>
              </p:nvSpPr>
              <p:spPr bwMode="gray">
                <a:xfrm>
                  <a:off x="900" y="2634"/>
                  <a:ext cx="914" cy="92"/>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62" name="Oval 30"/>
                <p:cNvSpPr>
                  <a:spLocks noChangeArrowheads="1"/>
                </p:cNvSpPr>
                <p:nvPr userDrawn="1"/>
              </p:nvSpPr>
              <p:spPr bwMode="gray">
                <a:xfrm>
                  <a:off x="1127" y="774"/>
                  <a:ext cx="515" cy="112"/>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6463" name="Freeform 31"/>
                <p:cNvSpPr>
                  <a:spLocks/>
                </p:cNvSpPr>
                <p:nvPr userDrawn="1"/>
              </p:nvSpPr>
              <p:spPr bwMode="gray">
                <a:xfrm>
                  <a:off x="1131" y="767"/>
                  <a:ext cx="502" cy="62"/>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64" name="Freeform 32"/>
                <p:cNvSpPr>
                  <a:spLocks/>
                </p:cNvSpPr>
                <p:nvPr userDrawn="1"/>
              </p:nvSpPr>
              <p:spPr bwMode="gray">
                <a:xfrm>
                  <a:off x="1180" y="754"/>
                  <a:ext cx="357" cy="133"/>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46465" name="Group 33"/>
              <p:cNvGrpSpPr>
                <a:grpSpLocks/>
              </p:cNvGrpSpPr>
              <p:nvPr userDrawn="1"/>
            </p:nvGrpSpPr>
            <p:grpSpPr bwMode="auto">
              <a:xfrm flipH="1">
                <a:off x="286" y="248"/>
                <a:ext cx="521" cy="621"/>
                <a:chOff x="792" y="818"/>
                <a:chExt cx="1569" cy="1872"/>
              </a:xfrm>
            </p:grpSpPr>
            <p:sp>
              <p:nvSpPr>
                <p:cNvPr id="146466" name="Freeform 34"/>
                <p:cNvSpPr>
                  <a:spLocks/>
                </p:cNvSpPr>
                <p:nvPr userDrawn="1"/>
              </p:nvSpPr>
              <p:spPr bwMode="gray">
                <a:xfrm>
                  <a:off x="792" y="818"/>
                  <a:ext cx="1227" cy="1872"/>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12700" dir="5400000" algn="ctr" rotWithShape="0">
                          <a:srgbClr val="000000">
                            <a:alpha val="50000"/>
                          </a:srgbClr>
                        </a:outerShdw>
                      </a:effectLst>
                    </a14:hiddenEffects>
                  </a:ext>
                </a:extLst>
              </p:spPr>
              <p:txBody>
                <a:bodyPr wrap="none" anchor="ctr"/>
                <a:lstStyle/>
                <a:p>
                  <a:endParaRPr lang="en-US"/>
                </a:p>
              </p:txBody>
            </p:sp>
            <p:sp>
              <p:nvSpPr>
                <p:cNvPr id="146467" name="Freeform 35"/>
                <p:cNvSpPr>
                  <a:spLocks/>
                </p:cNvSpPr>
                <p:nvPr userDrawn="1"/>
              </p:nvSpPr>
              <p:spPr bwMode="gray">
                <a:xfrm>
                  <a:off x="1224" y="1610"/>
                  <a:ext cx="168" cy="63"/>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68" name="Freeform 36"/>
                <p:cNvSpPr>
                  <a:spLocks/>
                </p:cNvSpPr>
                <p:nvPr userDrawn="1"/>
              </p:nvSpPr>
              <p:spPr bwMode="gray">
                <a:xfrm>
                  <a:off x="1392" y="1666"/>
                  <a:ext cx="99" cy="42"/>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69" name="Freeform 37"/>
                <p:cNvSpPr>
                  <a:spLocks/>
                </p:cNvSpPr>
                <p:nvPr userDrawn="1"/>
              </p:nvSpPr>
              <p:spPr bwMode="gray">
                <a:xfrm>
                  <a:off x="1690" y="827"/>
                  <a:ext cx="671" cy="958"/>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70" name="Freeform 38"/>
                <p:cNvSpPr>
                  <a:spLocks/>
                </p:cNvSpPr>
                <p:nvPr userDrawn="1"/>
              </p:nvSpPr>
              <p:spPr bwMode="gray">
                <a:xfrm>
                  <a:off x="1690" y="926"/>
                  <a:ext cx="63" cy="40"/>
                </a:xfrm>
                <a:custGeom>
                  <a:avLst/>
                  <a:gdLst>
                    <a:gd name="T0" fmla="*/ 39 w 117"/>
                    <a:gd name="T1" fmla="*/ 46 h 73"/>
                    <a:gd name="T2" fmla="*/ 25 w 117"/>
                    <a:gd name="T3" fmla="*/ 40 h 73"/>
                    <a:gd name="T4" fmla="*/ 12 w 117"/>
                    <a:gd name="T5" fmla="*/ 42 h 73"/>
                    <a:gd name="T6" fmla="*/ 0 w 117"/>
                    <a:gd name="T7" fmla="*/ 22 h 73"/>
                    <a:gd name="T8" fmla="*/ 27 w 117"/>
                    <a:gd name="T9" fmla="*/ 28 h 73"/>
                    <a:gd name="T10" fmla="*/ 39 w 117"/>
                    <a:gd name="T11" fmla="*/ 33 h 73"/>
                    <a:gd name="T12" fmla="*/ 36 w 117"/>
                    <a:gd name="T13" fmla="*/ 21 h 73"/>
                    <a:gd name="T14" fmla="*/ 52 w 117"/>
                    <a:gd name="T15" fmla="*/ 12 h 73"/>
                    <a:gd name="T16" fmla="*/ 58 w 117"/>
                    <a:gd name="T17" fmla="*/ 0 h 73"/>
                    <a:gd name="T18" fmla="*/ 76 w 117"/>
                    <a:gd name="T19" fmla="*/ 10 h 73"/>
                    <a:gd name="T20" fmla="*/ 97 w 117"/>
                    <a:gd name="T21" fmla="*/ 19 h 73"/>
                    <a:gd name="T22" fmla="*/ 112 w 117"/>
                    <a:gd name="T23" fmla="*/ 34 h 73"/>
                    <a:gd name="T24" fmla="*/ 117 w 117"/>
                    <a:gd name="T25" fmla="*/ 64 h 73"/>
                    <a:gd name="T26" fmla="*/ 112 w 117"/>
                    <a:gd name="T27" fmla="*/ 73 h 73"/>
                    <a:gd name="T28" fmla="*/ 87 w 117"/>
                    <a:gd name="T29" fmla="*/ 69 h 73"/>
                    <a:gd name="T30" fmla="*/ 75 w 117"/>
                    <a:gd name="T31" fmla="*/ 69 h 73"/>
                    <a:gd name="T32" fmla="*/ 64 w 117"/>
                    <a:gd name="T33" fmla="*/ 70 h 73"/>
                    <a:gd name="T34" fmla="*/ 64 w 117"/>
                    <a:gd name="T35" fmla="*/ 55 h 73"/>
                    <a:gd name="T36" fmla="*/ 48 w 117"/>
                    <a:gd name="T37" fmla="*/ 51 h 73"/>
                    <a:gd name="T38" fmla="*/ 28 w 117"/>
                    <a:gd name="T39" fmla="*/ 60 h 73"/>
                    <a:gd name="T40" fmla="*/ 39 w 117"/>
                    <a:gd name="T41"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3">
                      <a:moveTo>
                        <a:pt x="39" y="46"/>
                      </a:moveTo>
                      <a:lnTo>
                        <a:pt x="25" y="40"/>
                      </a:lnTo>
                      <a:lnTo>
                        <a:pt x="12" y="42"/>
                      </a:lnTo>
                      <a:lnTo>
                        <a:pt x="0" y="22"/>
                      </a:lnTo>
                      <a:lnTo>
                        <a:pt x="27" y="28"/>
                      </a:lnTo>
                      <a:lnTo>
                        <a:pt x="39" y="33"/>
                      </a:lnTo>
                      <a:lnTo>
                        <a:pt x="36" y="21"/>
                      </a:lnTo>
                      <a:lnTo>
                        <a:pt x="52" y="12"/>
                      </a:lnTo>
                      <a:lnTo>
                        <a:pt x="58" y="0"/>
                      </a:lnTo>
                      <a:lnTo>
                        <a:pt x="76" y="10"/>
                      </a:lnTo>
                      <a:lnTo>
                        <a:pt x="97" y="19"/>
                      </a:lnTo>
                      <a:lnTo>
                        <a:pt x="112" y="34"/>
                      </a:lnTo>
                      <a:lnTo>
                        <a:pt x="117" y="64"/>
                      </a:lnTo>
                      <a:lnTo>
                        <a:pt x="112" y="73"/>
                      </a:lnTo>
                      <a:lnTo>
                        <a:pt x="87" y="69"/>
                      </a:lnTo>
                      <a:lnTo>
                        <a:pt x="75" y="69"/>
                      </a:lnTo>
                      <a:lnTo>
                        <a:pt x="64" y="70"/>
                      </a:lnTo>
                      <a:lnTo>
                        <a:pt x="64" y="55"/>
                      </a:lnTo>
                      <a:lnTo>
                        <a:pt x="48" y="51"/>
                      </a:lnTo>
                      <a:lnTo>
                        <a:pt x="28" y="60"/>
                      </a:lnTo>
                      <a:lnTo>
                        <a:pt x="39" y="46"/>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71" name="Freeform 39"/>
                <p:cNvSpPr>
                  <a:spLocks/>
                </p:cNvSpPr>
                <p:nvPr userDrawn="1"/>
              </p:nvSpPr>
              <p:spPr bwMode="gray">
                <a:xfrm>
                  <a:off x="1902" y="1022"/>
                  <a:ext cx="46" cy="51"/>
                </a:xfrm>
                <a:custGeom>
                  <a:avLst/>
                  <a:gdLst>
                    <a:gd name="T0" fmla="*/ 66 w 85"/>
                    <a:gd name="T1" fmla="*/ 90 h 93"/>
                    <a:gd name="T2" fmla="*/ 82 w 85"/>
                    <a:gd name="T3" fmla="*/ 93 h 93"/>
                    <a:gd name="T4" fmla="*/ 85 w 85"/>
                    <a:gd name="T5" fmla="*/ 81 h 93"/>
                    <a:gd name="T6" fmla="*/ 79 w 85"/>
                    <a:gd name="T7" fmla="*/ 62 h 93"/>
                    <a:gd name="T8" fmla="*/ 57 w 85"/>
                    <a:gd name="T9" fmla="*/ 39 h 93"/>
                    <a:gd name="T10" fmla="*/ 34 w 85"/>
                    <a:gd name="T11" fmla="*/ 12 h 93"/>
                    <a:gd name="T12" fmla="*/ 15 w 85"/>
                    <a:gd name="T13" fmla="*/ 0 h 93"/>
                    <a:gd name="T14" fmla="*/ 0 w 85"/>
                    <a:gd name="T15" fmla="*/ 2 h 93"/>
                    <a:gd name="T16" fmla="*/ 6 w 85"/>
                    <a:gd name="T17" fmla="*/ 12 h 93"/>
                    <a:gd name="T18" fmla="*/ 15 w 85"/>
                    <a:gd name="T19" fmla="*/ 21 h 93"/>
                    <a:gd name="T20" fmla="*/ 4 w 85"/>
                    <a:gd name="T21" fmla="*/ 35 h 93"/>
                    <a:gd name="T22" fmla="*/ 19 w 85"/>
                    <a:gd name="T23" fmla="*/ 51 h 93"/>
                    <a:gd name="T24" fmla="*/ 40 w 85"/>
                    <a:gd name="T25" fmla="*/ 59 h 93"/>
                    <a:gd name="T26" fmla="*/ 48 w 85"/>
                    <a:gd name="T27" fmla="*/ 74 h 93"/>
                    <a:gd name="T28" fmla="*/ 66 w 85"/>
                    <a:gd name="T2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3">
                      <a:moveTo>
                        <a:pt x="66" y="90"/>
                      </a:moveTo>
                      <a:lnTo>
                        <a:pt x="82" y="93"/>
                      </a:lnTo>
                      <a:lnTo>
                        <a:pt x="85" y="81"/>
                      </a:lnTo>
                      <a:lnTo>
                        <a:pt x="79" y="62"/>
                      </a:lnTo>
                      <a:lnTo>
                        <a:pt x="57" y="39"/>
                      </a:lnTo>
                      <a:lnTo>
                        <a:pt x="34" y="12"/>
                      </a:lnTo>
                      <a:lnTo>
                        <a:pt x="15" y="0"/>
                      </a:lnTo>
                      <a:lnTo>
                        <a:pt x="0" y="2"/>
                      </a:lnTo>
                      <a:lnTo>
                        <a:pt x="6" y="12"/>
                      </a:lnTo>
                      <a:lnTo>
                        <a:pt x="15" y="21"/>
                      </a:lnTo>
                      <a:lnTo>
                        <a:pt x="4" y="35"/>
                      </a:lnTo>
                      <a:lnTo>
                        <a:pt x="19" y="51"/>
                      </a:lnTo>
                      <a:lnTo>
                        <a:pt x="40" y="59"/>
                      </a:lnTo>
                      <a:lnTo>
                        <a:pt x="48" y="74"/>
                      </a:lnTo>
                      <a:lnTo>
                        <a:pt x="66" y="90"/>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72" name="Freeform 40"/>
                <p:cNvSpPr>
                  <a:spLocks/>
                </p:cNvSpPr>
                <p:nvPr userDrawn="1"/>
              </p:nvSpPr>
              <p:spPr bwMode="gray">
                <a:xfrm>
                  <a:off x="1866" y="977"/>
                  <a:ext cx="123" cy="101"/>
                </a:xfrm>
                <a:custGeom>
                  <a:avLst/>
                  <a:gdLst>
                    <a:gd name="T0" fmla="*/ 0 w 225"/>
                    <a:gd name="T1" fmla="*/ 9 h 184"/>
                    <a:gd name="T2" fmla="*/ 15 w 225"/>
                    <a:gd name="T3" fmla="*/ 24 h 184"/>
                    <a:gd name="T4" fmla="*/ 15 w 225"/>
                    <a:gd name="T5" fmla="*/ 37 h 184"/>
                    <a:gd name="T6" fmla="*/ 31 w 225"/>
                    <a:gd name="T7" fmla="*/ 45 h 184"/>
                    <a:gd name="T8" fmla="*/ 55 w 225"/>
                    <a:gd name="T9" fmla="*/ 60 h 184"/>
                    <a:gd name="T10" fmla="*/ 69 w 225"/>
                    <a:gd name="T11" fmla="*/ 70 h 184"/>
                    <a:gd name="T12" fmla="*/ 79 w 225"/>
                    <a:gd name="T13" fmla="*/ 78 h 184"/>
                    <a:gd name="T14" fmla="*/ 90 w 225"/>
                    <a:gd name="T15" fmla="*/ 78 h 184"/>
                    <a:gd name="T16" fmla="*/ 108 w 225"/>
                    <a:gd name="T17" fmla="*/ 94 h 184"/>
                    <a:gd name="T18" fmla="*/ 126 w 225"/>
                    <a:gd name="T19" fmla="*/ 91 h 184"/>
                    <a:gd name="T20" fmla="*/ 138 w 225"/>
                    <a:gd name="T21" fmla="*/ 103 h 184"/>
                    <a:gd name="T22" fmla="*/ 133 w 225"/>
                    <a:gd name="T23" fmla="*/ 117 h 184"/>
                    <a:gd name="T24" fmla="*/ 153 w 225"/>
                    <a:gd name="T25" fmla="*/ 126 h 184"/>
                    <a:gd name="T26" fmla="*/ 156 w 225"/>
                    <a:gd name="T27" fmla="*/ 147 h 184"/>
                    <a:gd name="T28" fmla="*/ 175 w 225"/>
                    <a:gd name="T29" fmla="*/ 144 h 184"/>
                    <a:gd name="T30" fmla="*/ 190 w 225"/>
                    <a:gd name="T31" fmla="*/ 162 h 184"/>
                    <a:gd name="T32" fmla="*/ 204 w 225"/>
                    <a:gd name="T33" fmla="*/ 184 h 184"/>
                    <a:gd name="T34" fmla="*/ 219 w 225"/>
                    <a:gd name="T35" fmla="*/ 166 h 184"/>
                    <a:gd name="T36" fmla="*/ 225 w 225"/>
                    <a:gd name="T37" fmla="*/ 139 h 184"/>
                    <a:gd name="T38" fmla="*/ 214 w 225"/>
                    <a:gd name="T39" fmla="*/ 123 h 184"/>
                    <a:gd name="T40" fmla="*/ 202 w 225"/>
                    <a:gd name="T41" fmla="*/ 120 h 184"/>
                    <a:gd name="T42" fmla="*/ 186 w 225"/>
                    <a:gd name="T43" fmla="*/ 96 h 184"/>
                    <a:gd name="T44" fmla="*/ 169 w 225"/>
                    <a:gd name="T45" fmla="*/ 91 h 184"/>
                    <a:gd name="T46" fmla="*/ 136 w 225"/>
                    <a:gd name="T47" fmla="*/ 72 h 184"/>
                    <a:gd name="T48" fmla="*/ 112 w 225"/>
                    <a:gd name="T49" fmla="*/ 64 h 184"/>
                    <a:gd name="T50" fmla="*/ 91 w 225"/>
                    <a:gd name="T51" fmla="*/ 54 h 184"/>
                    <a:gd name="T52" fmla="*/ 79 w 225"/>
                    <a:gd name="T53" fmla="*/ 48 h 184"/>
                    <a:gd name="T54" fmla="*/ 64 w 225"/>
                    <a:gd name="T55" fmla="*/ 40 h 184"/>
                    <a:gd name="T56" fmla="*/ 43 w 225"/>
                    <a:gd name="T57" fmla="*/ 16 h 184"/>
                    <a:gd name="T58" fmla="*/ 25 w 225"/>
                    <a:gd name="T59" fmla="*/ 21 h 184"/>
                    <a:gd name="T60" fmla="*/ 10 w 225"/>
                    <a:gd name="T61" fmla="*/ 0 h 184"/>
                    <a:gd name="T62" fmla="*/ 0 w 225"/>
                    <a:gd name="T63" fmla="*/ 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84">
                      <a:moveTo>
                        <a:pt x="0" y="9"/>
                      </a:moveTo>
                      <a:lnTo>
                        <a:pt x="15" y="24"/>
                      </a:lnTo>
                      <a:lnTo>
                        <a:pt x="15" y="37"/>
                      </a:lnTo>
                      <a:lnTo>
                        <a:pt x="31" y="45"/>
                      </a:lnTo>
                      <a:lnTo>
                        <a:pt x="55" y="60"/>
                      </a:lnTo>
                      <a:lnTo>
                        <a:pt x="69" y="70"/>
                      </a:lnTo>
                      <a:lnTo>
                        <a:pt x="79" y="78"/>
                      </a:lnTo>
                      <a:lnTo>
                        <a:pt x="90" y="78"/>
                      </a:lnTo>
                      <a:lnTo>
                        <a:pt x="108" y="94"/>
                      </a:lnTo>
                      <a:lnTo>
                        <a:pt x="126" y="91"/>
                      </a:lnTo>
                      <a:lnTo>
                        <a:pt x="138" y="103"/>
                      </a:lnTo>
                      <a:lnTo>
                        <a:pt x="133" y="117"/>
                      </a:lnTo>
                      <a:lnTo>
                        <a:pt x="153" y="126"/>
                      </a:lnTo>
                      <a:lnTo>
                        <a:pt x="156" y="147"/>
                      </a:lnTo>
                      <a:lnTo>
                        <a:pt x="175" y="144"/>
                      </a:lnTo>
                      <a:lnTo>
                        <a:pt x="190" y="162"/>
                      </a:lnTo>
                      <a:lnTo>
                        <a:pt x="204" y="184"/>
                      </a:lnTo>
                      <a:lnTo>
                        <a:pt x="219" y="166"/>
                      </a:lnTo>
                      <a:lnTo>
                        <a:pt x="225" y="139"/>
                      </a:lnTo>
                      <a:lnTo>
                        <a:pt x="214" y="123"/>
                      </a:lnTo>
                      <a:lnTo>
                        <a:pt x="202" y="120"/>
                      </a:lnTo>
                      <a:lnTo>
                        <a:pt x="186" y="96"/>
                      </a:lnTo>
                      <a:lnTo>
                        <a:pt x="169" y="91"/>
                      </a:lnTo>
                      <a:lnTo>
                        <a:pt x="136" y="72"/>
                      </a:lnTo>
                      <a:lnTo>
                        <a:pt x="112" y="64"/>
                      </a:lnTo>
                      <a:lnTo>
                        <a:pt x="91" y="54"/>
                      </a:lnTo>
                      <a:lnTo>
                        <a:pt x="79" y="48"/>
                      </a:lnTo>
                      <a:lnTo>
                        <a:pt x="64" y="40"/>
                      </a:lnTo>
                      <a:lnTo>
                        <a:pt x="43" y="16"/>
                      </a:lnTo>
                      <a:lnTo>
                        <a:pt x="25" y="21"/>
                      </a:lnTo>
                      <a:lnTo>
                        <a:pt x="10" y="0"/>
                      </a:lnTo>
                      <a:lnTo>
                        <a:pt x="0"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grpSp>
        </p:grpSp>
        <p:grpSp>
          <p:nvGrpSpPr>
            <p:cNvPr id="146473" name="Group 41"/>
            <p:cNvGrpSpPr>
              <a:grpSpLocks/>
            </p:cNvGrpSpPr>
            <p:nvPr/>
          </p:nvGrpSpPr>
          <p:grpSpPr bwMode="auto">
            <a:xfrm flipH="1">
              <a:off x="383" y="98"/>
              <a:ext cx="450" cy="945"/>
              <a:chOff x="676" y="615"/>
              <a:chExt cx="1497" cy="3143"/>
            </a:xfrm>
          </p:grpSpPr>
          <p:sp>
            <p:nvSpPr>
              <p:cNvPr id="146474" name="Freeform 42"/>
              <p:cNvSpPr>
                <a:spLocks/>
              </p:cNvSpPr>
              <p:nvPr userDrawn="1"/>
            </p:nvSpPr>
            <p:spPr bwMode="gray">
              <a:xfrm rot="-1735850">
                <a:off x="1557" y="615"/>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75" name="Freeform 43"/>
              <p:cNvSpPr>
                <a:spLocks/>
              </p:cNvSpPr>
              <p:nvPr userDrawn="1"/>
            </p:nvSpPr>
            <p:spPr bwMode="gray">
              <a:xfrm rot="8877132">
                <a:off x="676" y="2979"/>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46476" name="Freeform 44"/>
            <p:cNvSpPr>
              <a:spLocks/>
            </p:cNvSpPr>
            <p:nvPr/>
          </p:nvSpPr>
          <p:spPr bwMode="gray">
            <a:xfrm>
              <a:off x="130" y="-2"/>
              <a:ext cx="1292" cy="1331"/>
            </a:xfrm>
            <a:custGeom>
              <a:avLst/>
              <a:gdLst>
                <a:gd name="T0" fmla="*/ 950 w 1292"/>
                <a:gd name="T1" fmla="*/ 0 h 1331"/>
                <a:gd name="T2" fmla="*/ 960 w 1292"/>
                <a:gd name="T3" fmla="*/ 0 h 1331"/>
                <a:gd name="T4" fmla="*/ 974 w 1292"/>
                <a:gd name="T5" fmla="*/ 968 h 1331"/>
                <a:gd name="T6" fmla="*/ 0 w 1292"/>
                <a:gd name="T7" fmla="*/ 1100 h 1331"/>
                <a:gd name="T8" fmla="*/ 10 w 1292"/>
                <a:gd name="T9" fmla="*/ 1092 h 1331"/>
                <a:gd name="T10" fmla="*/ 969 w 1292"/>
                <a:gd name="T11" fmla="*/ 956 h 1331"/>
                <a:gd name="T12" fmla="*/ 950 w 1292"/>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1292" h="1331">
                  <a:moveTo>
                    <a:pt x="950" y="0"/>
                  </a:moveTo>
                  <a:cubicBezTo>
                    <a:pt x="950" y="0"/>
                    <a:pt x="955" y="0"/>
                    <a:pt x="960" y="0"/>
                  </a:cubicBezTo>
                  <a:cubicBezTo>
                    <a:pt x="1060" y="128"/>
                    <a:pt x="1292" y="605"/>
                    <a:pt x="974" y="968"/>
                  </a:cubicBezTo>
                  <a:cubicBezTo>
                    <a:pt x="656" y="1331"/>
                    <a:pt x="150" y="1170"/>
                    <a:pt x="0" y="1100"/>
                  </a:cubicBezTo>
                  <a:cubicBezTo>
                    <a:pt x="0" y="1100"/>
                    <a:pt x="5" y="1096"/>
                    <a:pt x="10" y="1092"/>
                  </a:cubicBezTo>
                  <a:cubicBezTo>
                    <a:pt x="154" y="1156"/>
                    <a:pt x="655" y="1319"/>
                    <a:pt x="969" y="956"/>
                  </a:cubicBezTo>
                  <a:cubicBezTo>
                    <a:pt x="1283" y="593"/>
                    <a:pt x="1052" y="146"/>
                    <a:pt x="950" y="0"/>
                  </a:cubicBez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77" name="Freeform 45"/>
            <p:cNvSpPr>
              <a:spLocks/>
            </p:cNvSpPr>
            <p:nvPr/>
          </p:nvSpPr>
          <p:spPr bwMode="gray">
            <a:xfrm>
              <a:off x="-2" y="-2"/>
              <a:ext cx="1673" cy="1589"/>
            </a:xfrm>
            <a:custGeom>
              <a:avLst/>
              <a:gdLst>
                <a:gd name="T0" fmla="*/ 0 w 1675"/>
                <a:gd name="T1" fmla="*/ 1282 h 1589"/>
                <a:gd name="T2" fmla="*/ 0 w 1675"/>
                <a:gd name="T3" fmla="*/ 1258 h 1589"/>
                <a:gd name="T4" fmla="*/ 1264 w 1675"/>
                <a:gd name="T5" fmla="*/ 1070 h 1589"/>
                <a:gd name="T6" fmla="*/ 1343 w 1675"/>
                <a:gd name="T7" fmla="*/ 0 h 1589"/>
                <a:gd name="T8" fmla="*/ 1365 w 1675"/>
                <a:gd name="T9" fmla="*/ 0 h 1589"/>
                <a:gd name="T10" fmla="*/ 1279 w 1675"/>
                <a:gd name="T11" fmla="*/ 1088 h 1589"/>
                <a:gd name="T12" fmla="*/ 0 w 1675"/>
                <a:gd name="T13" fmla="*/ 1282 h 1589"/>
              </a:gdLst>
              <a:ahLst/>
              <a:cxnLst>
                <a:cxn ang="0">
                  <a:pos x="T0" y="T1"/>
                </a:cxn>
                <a:cxn ang="0">
                  <a:pos x="T2" y="T3"/>
                </a:cxn>
                <a:cxn ang="0">
                  <a:pos x="T4" y="T5"/>
                </a:cxn>
                <a:cxn ang="0">
                  <a:pos x="T6" y="T7"/>
                </a:cxn>
                <a:cxn ang="0">
                  <a:pos x="T8" y="T9"/>
                </a:cxn>
                <a:cxn ang="0">
                  <a:pos x="T10" y="T11"/>
                </a:cxn>
                <a:cxn ang="0">
                  <a:pos x="T12" y="T13"/>
                </a:cxn>
              </a:cxnLst>
              <a:rect l="0" t="0" r="r" b="b"/>
              <a:pathLst>
                <a:path w="1675" h="1589">
                  <a:moveTo>
                    <a:pt x="0" y="1282"/>
                  </a:moveTo>
                  <a:cubicBezTo>
                    <a:pt x="0" y="1270"/>
                    <a:pt x="0" y="1258"/>
                    <a:pt x="0" y="1258"/>
                  </a:cubicBezTo>
                  <a:cubicBezTo>
                    <a:pt x="164" y="1412"/>
                    <a:pt x="883" y="1547"/>
                    <a:pt x="1264" y="1070"/>
                  </a:cubicBezTo>
                  <a:cubicBezTo>
                    <a:pt x="1645" y="593"/>
                    <a:pt x="1424" y="126"/>
                    <a:pt x="1343" y="0"/>
                  </a:cubicBezTo>
                  <a:cubicBezTo>
                    <a:pt x="1343" y="0"/>
                    <a:pt x="1354" y="0"/>
                    <a:pt x="1365" y="0"/>
                  </a:cubicBezTo>
                  <a:cubicBezTo>
                    <a:pt x="1442" y="124"/>
                    <a:pt x="1675" y="587"/>
                    <a:pt x="1279" y="1088"/>
                  </a:cubicBezTo>
                  <a:cubicBezTo>
                    <a:pt x="883" y="1589"/>
                    <a:pt x="160" y="1428"/>
                    <a:pt x="0" y="1282"/>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146480" name="Freeform 48"/>
            <p:cNvSpPr>
              <a:spLocks/>
            </p:cNvSpPr>
            <p:nvPr/>
          </p:nvSpPr>
          <p:spPr bwMode="ltGray">
            <a:xfrm>
              <a:off x="-24" y="0"/>
              <a:ext cx="312" cy="813"/>
            </a:xfrm>
            <a:custGeom>
              <a:avLst/>
              <a:gdLst>
                <a:gd name="T0" fmla="*/ 312 w 312"/>
                <a:gd name="T1" fmla="*/ 813 h 813"/>
                <a:gd name="T2" fmla="*/ 210 w 312"/>
                <a:gd name="T3" fmla="*/ 0 h 813"/>
                <a:gd name="T4" fmla="*/ 21 w 312"/>
                <a:gd name="T5" fmla="*/ 0 h 813"/>
                <a:gd name="T6" fmla="*/ 21 w 312"/>
                <a:gd name="T7" fmla="*/ 351 h 813"/>
                <a:gd name="T8" fmla="*/ 312 w 312"/>
                <a:gd name="T9" fmla="*/ 813 h 813"/>
              </a:gdLst>
              <a:ahLst/>
              <a:cxnLst>
                <a:cxn ang="0">
                  <a:pos x="T0" y="T1"/>
                </a:cxn>
                <a:cxn ang="0">
                  <a:pos x="T2" y="T3"/>
                </a:cxn>
                <a:cxn ang="0">
                  <a:pos x="T4" y="T5"/>
                </a:cxn>
                <a:cxn ang="0">
                  <a:pos x="T6" y="T7"/>
                </a:cxn>
                <a:cxn ang="0">
                  <a:pos x="T8" y="T9"/>
                </a:cxn>
              </a:cxnLst>
              <a:rect l="0" t="0" r="r" b="b"/>
              <a:pathLst>
                <a:path w="312" h="813">
                  <a:moveTo>
                    <a:pt x="312" y="813"/>
                  </a:moveTo>
                  <a:cubicBezTo>
                    <a:pt x="0" y="414"/>
                    <a:pt x="210" y="0"/>
                    <a:pt x="210" y="0"/>
                  </a:cubicBezTo>
                  <a:lnTo>
                    <a:pt x="21" y="0"/>
                  </a:lnTo>
                  <a:lnTo>
                    <a:pt x="21" y="351"/>
                  </a:lnTo>
                  <a:cubicBezTo>
                    <a:pt x="21" y="351"/>
                    <a:pt x="51" y="495"/>
                    <a:pt x="312" y="813"/>
                  </a:cubicBezTo>
                  <a:close/>
                </a:path>
              </a:pathLst>
            </a:custGeom>
            <a:gradFill rotWithShape="1">
              <a:gsLst>
                <a:gs pos="0">
                  <a:schemeClr val="folHlink">
                    <a:alpha val="19000"/>
                  </a:schemeClr>
                </a:gs>
                <a:gs pos="100000">
                  <a:schemeClr val="folHlink">
                    <a:gamma/>
                    <a:tint val="0"/>
                    <a:invGamma/>
                    <a:alpha val="39999"/>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nvGrpSpPr>
          <p:cNvPr id="146481" name="Group 49"/>
          <p:cNvGrpSpPr>
            <a:grpSpLocks/>
          </p:cNvGrpSpPr>
          <p:nvPr/>
        </p:nvGrpSpPr>
        <p:grpSpPr bwMode="auto">
          <a:xfrm>
            <a:off x="258234" y="6070601"/>
            <a:ext cx="1587500" cy="430213"/>
            <a:chOff x="146" y="3540"/>
            <a:chExt cx="2134" cy="632"/>
          </a:xfrm>
        </p:grpSpPr>
        <p:sp>
          <p:nvSpPr>
            <p:cNvPr id="146482" name="AutoShape 50"/>
            <p:cNvSpPr>
              <a:spLocks noChangeArrowheads="1"/>
            </p:cNvSpPr>
            <p:nvPr userDrawn="1"/>
          </p:nvSpPr>
          <p:spPr bwMode="auto">
            <a:xfrm>
              <a:off x="146" y="3540"/>
              <a:ext cx="634" cy="632"/>
            </a:xfrm>
            <a:prstGeom prst="rightArrow">
              <a:avLst>
                <a:gd name="adj1" fmla="val 56333"/>
                <a:gd name="adj2" fmla="val 99211"/>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sp>
          <p:nvSpPr>
            <p:cNvPr id="146483" name="AutoShape 51"/>
            <p:cNvSpPr>
              <a:spLocks noChangeArrowheads="1"/>
            </p:cNvSpPr>
            <p:nvPr userDrawn="1"/>
          </p:nvSpPr>
          <p:spPr bwMode="auto">
            <a:xfrm>
              <a:off x="896" y="3540"/>
              <a:ext cx="634" cy="632"/>
            </a:xfrm>
            <a:prstGeom prst="rightArrow">
              <a:avLst>
                <a:gd name="adj1" fmla="val 47787"/>
                <a:gd name="adj2" fmla="val 100316"/>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sp>
          <p:nvSpPr>
            <p:cNvPr id="146484" name="AutoShape 52"/>
            <p:cNvSpPr>
              <a:spLocks noChangeArrowheads="1"/>
            </p:cNvSpPr>
            <p:nvPr userDrawn="1"/>
          </p:nvSpPr>
          <p:spPr bwMode="auto">
            <a:xfrm>
              <a:off x="1646" y="3540"/>
              <a:ext cx="634" cy="632"/>
            </a:xfrm>
            <a:prstGeom prst="rightArrow">
              <a:avLst>
                <a:gd name="adj1" fmla="val 50000"/>
                <a:gd name="adj2" fmla="val 100316"/>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grpSp>
      <p:sp>
        <p:nvSpPr>
          <p:cNvPr id="146485" name="Rectangle 53"/>
          <p:cNvSpPr>
            <a:spLocks noChangeArrowheads="1"/>
          </p:cNvSpPr>
          <p:nvPr/>
        </p:nvSpPr>
        <p:spPr bwMode="auto">
          <a:xfrm>
            <a:off x="0" y="6667500"/>
            <a:ext cx="12192000" cy="1905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sp>
        <p:nvSpPr>
          <p:cNvPr id="146486" name="Rectangle 54"/>
          <p:cNvSpPr>
            <a:spLocks noGrp="1" noChangeArrowheads="1"/>
          </p:cNvSpPr>
          <p:nvPr>
            <p:ph type="sldNum" sz="quarter" idx="4"/>
          </p:nvPr>
        </p:nvSpPr>
        <p:spPr bwMode="gray">
          <a:xfrm>
            <a:off x="8737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vl1pPr>
          </a:lstStyle>
          <a:p>
            <a:fld id="{9ED18A12-9FFD-DF4F-AF1E-21D45CF4B4BF}" type="slidenum">
              <a:rPr lang="en-US" altLang="en-US"/>
              <a:pPr/>
              <a:t>‹#›</a:t>
            </a:fld>
            <a:endParaRPr lang="en-US" altLang="en-US"/>
          </a:p>
        </p:txBody>
      </p:sp>
      <p:sp>
        <p:nvSpPr>
          <p:cNvPr id="146487" name="Rectangle 55"/>
          <p:cNvSpPr>
            <a:spLocks noGrp="1" noChangeArrowheads="1"/>
          </p:cNvSpPr>
          <p:nvPr>
            <p:ph type="dt" sz="half" idx="2"/>
          </p:nvPr>
        </p:nvSpPr>
        <p:spPr bwMode="gray">
          <a:xfrm>
            <a:off x="609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000"/>
            </a:lvl1pPr>
          </a:lstStyle>
          <a:p>
            <a:fld id="{4FC7A5DE-17E3-7443-B4B9-A73BC80F0692}" type="datetimeFigureOut">
              <a:rPr lang="en-US" altLang="en-US"/>
              <a:pPr/>
              <a:t>10/19/2017</a:t>
            </a:fld>
            <a:endParaRPr lang="en-US" altLang="en-US"/>
          </a:p>
        </p:txBody>
      </p:sp>
      <p:sp>
        <p:nvSpPr>
          <p:cNvPr id="146488" name="Rectangle 56"/>
          <p:cNvSpPr>
            <a:spLocks noGrp="1" noChangeArrowheads="1"/>
          </p:cNvSpPr>
          <p:nvPr>
            <p:ph type="ftr" sz="quarter" idx="3"/>
          </p:nvPr>
        </p:nvSpPr>
        <p:spPr bwMode="gray">
          <a:xfrm>
            <a:off x="4165600" y="6424613"/>
            <a:ext cx="386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146489" name="Rectangle 57"/>
          <p:cNvSpPr>
            <a:spLocks noGrp="1" noChangeArrowheads="1"/>
          </p:cNvSpPr>
          <p:nvPr>
            <p:ph type="title"/>
          </p:nvPr>
        </p:nvSpPr>
        <p:spPr bwMode="black">
          <a:xfrm>
            <a:off x="2152651" y="241300"/>
            <a:ext cx="9385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6478" name="Rectangle 46"/>
          <p:cNvSpPr>
            <a:spLocks noGrp="1" noChangeArrowheads="1"/>
          </p:cNvSpPr>
          <p:nvPr>
            <p:ph type="body" idx="1"/>
          </p:nvPr>
        </p:nvSpPr>
        <p:spPr bwMode="gray">
          <a:xfrm>
            <a:off x="615951" y="1624013"/>
            <a:ext cx="109728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71"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30" r:id="rId12"/>
    <p:sldLayoutId id="2147483731" r:id="rId13"/>
  </p:sldLayoutIdLst>
  <p:txStyles>
    <p:titleStyle>
      <a:lvl1pPr algn="ctr" rtl="0" fontAlgn="base">
        <a:spcBef>
          <a:spcPct val="0"/>
        </a:spcBef>
        <a:spcAft>
          <a:spcPct val="0"/>
        </a:spcAft>
        <a:defRPr sz="4000" b="1" kern="1200">
          <a:solidFill>
            <a:schemeClr val="folHlink"/>
          </a:solidFill>
          <a:latin typeface="+mj-lt"/>
          <a:ea typeface="+mj-ea"/>
          <a:cs typeface="+mj-cs"/>
        </a:defRPr>
      </a:lvl1pPr>
      <a:lvl2pPr algn="ctr" rtl="0" fontAlgn="base">
        <a:spcBef>
          <a:spcPct val="0"/>
        </a:spcBef>
        <a:spcAft>
          <a:spcPct val="0"/>
        </a:spcAft>
        <a:defRPr sz="4000" b="1">
          <a:solidFill>
            <a:schemeClr val="folHlink"/>
          </a:solidFill>
          <a:latin typeface="Arial" charset="0"/>
          <a:ea typeface="Arial" charset="0"/>
          <a:cs typeface="Arial" charset="0"/>
        </a:defRPr>
      </a:lvl2pPr>
      <a:lvl3pPr algn="ctr" rtl="0" fontAlgn="base">
        <a:spcBef>
          <a:spcPct val="0"/>
        </a:spcBef>
        <a:spcAft>
          <a:spcPct val="0"/>
        </a:spcAft>
        <a:defRPr sz="4000" b="1">
          <a:solidFill>
            <a:schemeClr val="folHlink"/>
          </a:solidFill>
          <a:latin typeface="Arial" charset="0"/>
          <a:ea typeface="Arial" charset="0"/>
          <a:cs typeface="Arial" charset="0"/>
        </a:defRPr>
      </a:lvl3pPr>
      <a:lvl4pPr algn="ctr" rtl="0" fontAlgn="base">
        <a:spcBef>
          <a:spcPct val="0"/>
        </a:spcBef>
        <a:spcAft>
          <a:spcPct val="0"/>
        </a:spcAft>
        <a:defRPr sz="4000" b="1">
          <a:solidFill>
            <a:schemeClr val="folHlink"/>
          </a:solidFill>
          <a:latin typeface="Arial" charset="0"/>
          <a:ea typeface="Arial" charset="0"/>
          <a:cs typeface="Arial" charset="0"/>
        </a:defRPr>
      </a:lvl4pPr>
      <a:lvl5pPr algn="ctr" rtl="0" fontAlgn="base">
        <a:spcBef>
          <a:spcPct val="0"/>
        </a:spcBef>
        <a:spcAft>
          <a:spcPct val="0"/>
        </a:spcAft>
        <a:defRPr sz="4000" b="1">
          <a:solidFill>
            <a:schemeClr val="folHlink"/>
          </a:solidFill>
          <a:latin typeface="Arial" charset="0"/>
          <a:ea typeface="Arial" charset="0"/>
          <a:cs typeface="Arial" charset="0"/>
        </a:defRPr>
      </a:lvl5pPr>
      <a:lvl6pPr marL="457200" algn="ctr" rtl="0" fontAlgn="base">
        <a:spcBef>
          <a:spcPct val="0"/>
        </a:spcBef>
        <a:spcAft>
          <a:spcPct val="0"/>
        </a:spcAft>
        <a:defRPr sz="4000" b="1">
          <a:solidFill>
            <a:schemeClr val="folHlink"/>
          </a:solidFill>
          <a:latin typeface="Arial" charset="0"/>
          <a:ea typeface="Arial" charset="0"/>
          <a:cs typeface="Arial" charset="0"/>
        </a:defRPr>
      </a:lvl6pPr>
      <a:lvl7pPr marL="914400" algn="ctr" rtl="0" fontAlgn="base">
        <a:spcBef>
          <a:spcPct val="0"/>
        </a:spcBef>
        <a:spcAft>
          <a:spcPct val="0"/>
        </a:spcAft>
        <a:defRPr sz="4000" b="1">
          <a:solidFill>
            <a:schemeClr val="folHlink"/>
          </a:solidFill>
          <a:latin typeface="Arial" charset="0"/>
          <a:ea typeface="Arial" charset="0"/>
          <a:cs typeface="Arial" charset="0"/>
        </a:defRPr>
      </a:lvl7pPr>
      <a:lvl8pPr marL="1371600" algn="ctr" rtl="0" fontAlgn="base">
        <a:spcBef>
          <a:spcPct val="0"/>
        </a:spcBef>
        <a:spcAft>
          <a:spcPct val="0"/>
        </a:spcAft>
        <a:defRPr sz="4000" b="1">
          <a:solidFill>
            <a:schemeClr val="folHlink"/>
          </a:solidFill>
          <a:latin typeface="Arial" charset="0"/>
          <a:ea typeface="Arial" charset="0"/>
          <a:cs typeface="Arial" charset="0"/>
        </a:defRPr>
      </a:lvl8pPr>
      <a:lvl9pPr marL="1828800" algn="ctr" rtl="0" fontAlgn="base">
        <a:spcBef>
          <a:spcPct val="0"/>
        </a:spcBef>
        <a:spcAft>
          <a:spcPct val="0"/>
        </a:spcAft>
        <a:defRPr sz="4000" b="1">
          <a:solidFill>
            <a:schemeClr val="folHlink"/>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tif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2365806" y="5002214"/>
            <a:ext cx="7747000" cy="1470025"/>
          </a:xfrm>
        </p:spPr>
        <p:txBody>
          <a:bodyPr/>
          <a:lstStyle/>
          <a:p>
            <a:r>
              <a:rPr lang="vi-VN" altLang="en-US" sz="4000" dirty="0">
                <a:solidFill>
                  <a:srgbClr val="FF0000"/>
                </a:solidFill>
              </a:rPr>
              <a:t>Môn học: Kiến trúc Máy tính</a:t>
            </a:r>
            <a:br>
              <a:rPr lang="vi-VN" altLang="en-US" sz="4000">
                <a:solidFill>
                  <a:srgbClr val="FF0000"/>
                </a:solidFill>
              </a:rPr>
            </a:br>
            <a:r>
              <a:rPr lang="vi-VN" altLang="en-US" sz="4000"/>
              <a:t>Chương III: Bộ nhớ máy tính</a:t>
            </a:r>
            <a:r>
              <a:rPr lang="vi-VN" altLang="en-US" sz="4000">
                <a:solidFill>
                  <a:srgbClr val="FF0000"/>
                </a:solidFill>
              </a:rPr>
              <a:t> </a:t>
            </a:r>
            <a:endParaRPr lang="en-US" altLang="en-US" sz="4000" dirty="0">
              <a:solidFill>
                <a:srgbClr val="00B050"/>
              </a:solidFill>
            </a:endParaRPr>
          </a:p>
        </p:txBody>
      </p:sp>
      <p:grpSp>
        <p:nvGrpSpPr>
          <p:cNvPr id="41988" name="Group 4"/>
          <p:cNvGrpSpPr>
            <a:grpSpLocks/>
          </p:cNvGrpSpPr>
          <p:nvPr/>
        </p:nvGrpSpPr>
        <p:grpSpPr bwMode="auto">
          <a:xfrm>
            <a:off x="9053514" y="4695825"/>
            <a:ext cx="1036637" cy="306388"/>
            <a:chOff x="146" y="3540"/>
            <a:chExt cx="2134" cy="632"/>
          </a:xfrm>
        </p:grpSpPr>
        <p:sp>
          <p:nvSpPr>
            <p:cNvPr id="41989" name="AutoShape 5"/>
            <p:cNvSpPr>
              <a:spLocks noChangeArrowheads="1"/>
            </p:cNvSpPr>
            <p:nvPr/>
          </p:nvSpPr>
          <p:spPr bwMode="auto">
            <a:xfrm>
              <a:off x="146" y="3540"/>
              <a:ext cx="634" cy="632"/>
            </a:xfrm>
            <a:prstGeom prst="rightArrow">
              <a:avLst>
                <a:gd name="adj1" fmla="val 56333"/>
                <a:gd name="adj2" fmla="val 99211"/>
              </a:avLst>
            </a:prstGeom>
            <a:solidFill>
              <a:srgbClr val="45B7DB">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rgbClr val="45B7DB">
                        <a:gamma/>
                        <a:shade val="60000"/>
                        <a:invGamma/>
                        <a:alpha val="74998"/>
                      </a:srgbClr>
                    </a:outerShdw>
                  </a:effectLst>
                </a14:hiddenEffects>
              </a:ext>
            </a:extLst>
          </p:spPr>
          <p:txBody>
            <a:bodyPr wrap="none" anchor="ctr"/>
            <a:lstStyle/>
            <a:p>
              <a:endParaRPr lang="en-US"/>
            </a:p>
          </p:txBody>
        </p:sp>
        <p:sp>
          <p:nvSpPr>
            <p:cNvPr id="41990" name="AutoShape 6"/>
            <p:cNvSpPr>
              <a:spLocks noChangeArrowheads="1"/>
            </p:cNvSpPr>
            <p:nvPr/>
          </p:nvSpPr>
          <p:spPr bwMode="auto">
            <a:xfrm>
              <a:off x="896" y="3540"/>
              <a:ext cx="634" cy="632"/>
            </a:xfrm>
            <a:prstGeom prst="rightArrow">
              <a:avLst>
                <a:gd name="adj1" fmla="val 47787"/>
                <a:gd name="adj2" fmla="val 100316"/>
              </a:avLst>
            </a:prstGeom>
            <a:solidFill>
              <a:srgbClr val="45B7DB">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rgbClr val="45B7DB">
                        <a:gamma/>
                        <a:shade val="60000"/>
                        <a:invGamma/>
                        <a:alpha val="74998"/>
                      </a:srgbClr>
                    </a:outerShdw>
                  </a:effectLst>
                </a14:hiddenEffects>
              </a:ext>
            </a:extLst>
          </p:spPr>
          <p:txBody>
            <a:bodyPr wrap="none" anchor="ctr"/>
            <a:lstStyle/>
            <a:p>
              <a:endParaRPr lang="en-US"/>
            </a:p>
          </p:txBody>
        </p:sp>
        <p:sp>
          <p:nvSpPr>
            <p:cNvPr id="41991" name="AutoShape 7"/>
            <p:cNvSpPr>
              <a:spLocks noChangeArrowheads="1"/>
            </p:cNvSpPr>
            <p:nvPr/>
          </p:nvSpPr>
          <p:spPr bwMode="auto">
            <a:xfrm>
              <a:off x="1646" y="3540"/>
              <a:ext cx="634" cy="632"/>
            </a:xfrm>
            <a:prstGeom prst="rightArrow">
              <a:avLst>
                <a:gd name="adj1" fmla="val 50000"/>
                <a:gd name="adj2" fmla="val 100316"/>
              </a:avLst>
            </a:prstGeom>
            <a:solidFill>
              <a:srgbClr val="45B7DB">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rgbClr val="45B7DB">
                        <a:gamma/>
                        <a:shade val="60000"/>
                        <a:invGamma/>
                        <a:alpha val="74998"/>
                      </a:srgbClr>
                    </a:outerShdw>
                  </a:effectLst>
                </a14:hiddenEffects>
              </a:ext>
            </a:extLst>
          </p:spPr>
          <p:txBody>
            <a:bodyPr wrap="none" anchor="ctr"/>
            <a:lstStyle/>
            <a:p>
              <a:endParaRPr lang="en-US"/>
            </a:p>
          </p:txBody>
        </p:sp>
      </p:gr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máy tính</a:t>
            </a:r>
          </a:p>
        </p:txBody>
      </p:sp>
      <p:sp>
        <p:nvSpPr>
          <p:cNvPr id="3" name="Content Placeholder 2"/>
          <p:cNvSpPr>
            <a:spLocks noGrp="1"/>
          </p:cNvSpPr>
          <p:nvPr>
            <p:ph idx="1"/>
          </p:nvPr>
        </p:nvSpPr>
        <p:spPr>
          <a:xfrm>
            <a:off x="514351" y="1628800"/>
            <a:ext cx="10972800" cy="4756150"/>
          </a:xfrm>
        </p:spPr>
        <p:txBody>
          <a:bodyPr/>
          <a:lstStyle/>
          <a:p>
            <a:r>
              <a:rPr lang="en-US"/>
              <a:t>Đặc trưng về phương thức truy cập:</a:t>
            </a:r>
          </a:p>
          <a:p>
            <a:pPr lvl="1"/>
            <a:r>
              <a:rPr lang="en-US" sz="3200" u="sng"/>
              <a:t>Truy cập tuần tự</a:t>
            </a:r>
            <a:r>
              <a:rPr lang="en-US" sz="3200"/>
              <a:t>: truy cập tuyến tính</a:t>
            </a:r>
          </a:p>
          <a:p>
            <a:pPr lvl="2"/>
            <a:r>
              <a:rPr lang="en-US" sz="3200"/>
              <a:t>Tùy theo kiểu, bộ nhớ tổ chức thành từng đơn vị dữ liệu, để đơn giản, ta gọi chung 1 đơn vị dữ liệu là 1 record (</a:t>
            </a:r>
            <a:r>
              <a:rPr lang="en-US" sz="3200" u="sng"/>
              <a:t>mẩu</a:t>
            </a:r>
            <a:r>
              <a:rPr lang="en-US" sz="3200"/>
              <a:t>)</a:t>
            </a:r>
          </a:p>
          <a:p>
            <a:pPr lvl="2"/>
            <a:r>
              <a:rPr lang="en-US" sz="3200"/>
              <a:t>Địa chỉ mỗi record vừa để </a:t>
            </a:r>
            <a:r>
              <a:rPr lang="en-US" sz="3200" u="sng"/>
              <a:t>phân biệt</a:t>
            </a:r>
            <a:r>
              <a:rPr lang="en-US" sz="3200"/>
              <a:t> các record, vừa hỗ trợ </a:t>
            </a:r>
            <a:r>
              <a:rPr lang="en-US" sz="3200" u="sng"/>
              <a:t>tìm kiếm</a:t>
            </a:r>
            <a:r>
              <a:rPr lang="en-US" sz="3200"/>
              <a:t> record</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492002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máy tính</a:t>
            </a:r>
          </a:p>
        </p:txBody>
      </p:sp>
      <p:sp>
        <p:nvSpPr>
          <p:cNvPr id="3" name="Content Placeholder 2"/>
          <p:cNvSpPr>
            <a:spLocks noGrp="1"/>
          </p:cNvSpPr>
          <p:nvPr>
            <p:ph idx="1"/>
          </p:nvPr>
        </p:nvSpPr>
        <p:spPr>
          <a:xfrm>
            <a:off x="514351" y="1628800"/>
            <a:ext cx="10972800" cy="4756150"/>
          </a:xfrm>
        </p:spPr>
        <p:txBody>
          <a:bodyPr/>
          <a:lstStyle/>
          <a:p>
            <a:pPr lvl="2">
              <a:lnSpc>
                <a:spcPct val="150000"/>
              </a:lnSpc>
            </a:pPr>
            <a:r>
              <a:rPr lang="en-US" sz="3200"/>
              <a:t>Dùng chung bộ phận đọc/ ghi: di chuyển từ vị trí hiện thời tới vị trí yêu cầu</a:t>
            </a:r>
          </a:p>
          <a:p>
            <a:pPr lvl="2">
              <a:lnSpc>
                <a:spcPct val="150000"/>
              </a:lnSpc>
            </a:pPr>
            <a:r>
              <a:rPr lang="en-US" sz="3200"/>
              <a:t>Lưu trữ địa chỉ truy cập trước đó</a:t>
            </a:r>
          </a:p>
          <a:p>
            <a:pPr lvl="2">
              <a:lnSpc>
                <a:spcPct val="150000"/>
              </a:lnSpc>
            </a:pPr>
            <a:r>
              <a:rPr lang="en-US" sz="3200"/>
              <a:t>Thời gian truy cập record lâu: băng từ (magnetic tape)</a:t>
            </a:r>
          </a:p>
          <a:p>
            <a:pPr lvl="1">
              <a:lnSpc>
                <a:spcPct val="150000"/>
              </a:lnSpc>
            </a:pPr>
            <a:endParaRPr lang="en-US" sz="3200"/>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2039120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máy tính</a:t>
            </a:r>
          </a:p>
        </p:txBody>
      </p:sp>
      <p:sp>
        <p:nvSpPr>
          <p:cNvPr id="3" name="Content Placeholder 2"/>
          <p:cNvSpPr>
            <a:spLocks noGrp="1"/>
          </p:cNvSpPr>
          <p:nvPr>
            <p:ph idx="1"/>
          </p:nvPr>
        </p:nvSpPr>
        <p:spPr>
          <a:xfrm>
            <a:off x="263352" y="1510449"/>
            <a:ext cx="11188824" cy="4756150"/>
          </a:xfrm>
        </p:spPr>
        <p:txBody>
          <a:bodyPr/>
          <a:lstStyle/>
          <a:p>
            <a:pPr algn="just"/>
            <a:r>
              <a:rPr lang="en-US"/>
              <a:t>Đặc trưng về phương thức truy cập:</a:t>
            </a:r>
          </a:p>
          <a:p>
            <a:pPr lvl="1" algn="just"/>
            <a:r>
              <a:rPr lang="en-US" sz="3200" u="sng"/>
              <a:t>Truy cập trực tiếp</a:t>
            </a:r>
          </a:p>
          <a:p>
            <a:pPr lvl="2" algn="just"/>
            <a:r>
              <a:rPr lang="en-US" sz="3200"/>
              <a:t>Dùng chung bộ phận đọc/ ghi</a:t>
            </a:r>
          </a:p>
          <a:p>
            <a:pPr lvl="2" algn="just"/>
            <a:r>
              <a:rPr lang="en-US" sz="3200"/>
              <a:t>Địa chỉ record lưu trữ dựa trên địa chỉ vật lý được chỉ định duy nhất</a:t>
            </a:r>
          </a:p>
          <a:p>
            <a:pPr lvl="2" algn="just"/>
            <a:r>
              <a:rPr lang="en-US" sz="3200"/>
              <a:t>Không lưu trữ vị trí truy cập trước đó như “truy cập tuần tự”</a:t>
            </a:r>
          </a:p>
          <a:p>
            <a:pPr lvl="2" algn="just"/>
            <a:r>
              <a:rPr lang="en-US" sz="3200"/>
              <a:t>Để truy cập trực tiếp, trước đó, cần thao tác tìm kiếm, đếm, chờ thiết bị di chuyển đến được vị trí </a:t>
            </a:r>
            <a:r>
              <a:rPr lang="en-US" sz="3200">
                <a:sym typeface="Wingdings" panose="05000000000000000000" pitchFamily="2" charset="2"/>
              </a:rPr>
              <a:t> thời gian biến động</a:t>
            </a:r>
          </a:p>
          <a:p>
            <a:pPr lvl="2" algn="just"/>
            <a:r>
              <a:rPr lang="en-US" sz="3200">
                <a:sym typeface="Wingdings" panose="05000000000000000000" pitchFamily="2" charset="2"/>
              </a:rPr>
              <a:t>Đĩa từ (magnetic disk)</a:t>
            </a:r>
          </a:p>
          <a:p>
            <a:pPr lvl="2" algn="just"/>
            <a:endParaRPr lang="en-US" sz="3200"/>
          </a:p>
          <a:p>
            <a:pPr lvl="1" algn="just"/>
            <a:endParaRPr lang="en-US" sz="3200"/>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195692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máy tính</a:t>
            </a:r>
          </a:p>
        </p:txBody>
      </p:sp>
      <p:sp>
        <p:nvSpPr>
          <p:cNvPr id="3" name="Content Placeholder 2"/>
          <p:cNvSpPr>
            <a:spLocks noGrp="1"/>
          </p:cNvSpPr>
          <p:nvPr>
            <p:ph idx="1"/>
          </p:nvPr>
        </p:nvSpPr>
        <p:spPr/>
        <p:txBody>
          <a:bodyPr/>
          <a:lstStyle/>
          <a:p>
            <a:r>
              <a:rPr lang="en-US"/>
              <a:t>Đặc trưng về phương thức truy cập:</a:t>
            </a:r>
          </a:p>
          <a:p>
            <a:pPr lvl="1"/>
            <a:r>
              <a:rPr lang="en-US" sz="3200" u="sng"/>
              <a:t>Truy cập ngẫu nhiên</a:t>
            </a:r>
          </a:p>
          <a:p>
            <a:pPr lvl="2"/>
            <a:r>
              <a:rPr lang="en-US" sz="3200"/>
              <a:t>Địa chỉ record lưu trữ dựa trên địa chỉ vật lý được chỉ định duy nhất</a:t>
            </a:r>
          </a:p>
          <a:p>
            <a:pPr lvl="2"/>
            <a:r>
              <a:rPr lang="en-US" sz="3200"/>
              <a:t>Thời gian truy cập 1 vị trí là độc lập, không đổi, không phụ thuộc các truy cập trước đó</a:t>
            </a:r>
          </a:p>
          <a:p>
            <a:pPr lvl="2"/>
            <a:r>
              <a:rPr lang="en-US" sz="3200"/>
              <a:t>Vị trí có thể được truy cập ngẫu nhiên</a:t>
            </a:r>
          </a:p>
          <a:p>
            <a:pPr lvl="2"/>
            <a:r>
              <a:rPr lang="en-US" sz="3200"/>
              <a:t>Bộ nhớ chính</a:t>
            </a:r>
          </a:p>
          <a:p>
            <a:pPr lvl="1"/>
            <a:endParaRPr lang="en-US" sz="3200"/>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1366892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máy tính</a:t>
            </a:r>
          </a:p>
        </p:txBody>
      </p:sp>
      <p:sp>
        <p:nvSpPr>
          <p:cNvPr id="3" name="Content Placeholder 2"/>
          <p:cNvSpPr>
            <a:spLocks noGrp="1"/>
          </p:cNvSpPr>
          <p:nvPr>
            <p:ph idx="1"/>
          </p:nvPr>
        </p:nvSpPr>
        <p:spPr>
          <a:xfrm>
            <a:off x="609600" y="1259632"/>
            <a:ext cx="10972800" cy="4756150"/>
          </a:xfrm>
        </p:spPr>
        <p:txBody>
          <a:bodyPr/>
          <a:lstStyle/>
          <a:p>
            <a:pPr algn="just"/>
            <a:r>
              <a:rPr lang="en-US"/>
              <a:t>Đặc trưng về phương thức truy cập:</a:t>
            </a:r>
          </a:p>
          <a:p>
            <a:pPr lvl="1" algn="just"/>
            <a:r>
              <a:rPr lang="en-US" sz="3200" u="sng"/>
              <a:t>Truy cập thông qua liên kết</a:t>
            </a:r>
          </a:p>
          <a:p>
            <a:pPr lvl="2" algn="just"/>
            <a:r>
              <a:rPr lang="en-US" sz="3200"/>
              <a:t>Kiểu khác của truy cập </a:t>
            </a:r>
            <a:r>
              <a:rPr lang="en-US" sz="3200" u="sng"/>
              <a:t>ngẫu nhiên</a:t>
            </a:r>
            <a:r>
              <a:rPr lang="en-US" sz="3200"/>
              <a:t>, và có kết hợp </a:t>
            </a:r>
            <a:r>
              <a:rPr lang="en-US" sz="3200" u="sng"/>
              <a:t>so sánh</a:t>
            </a:r>
            <a:r>
              <a:rPr lang="en-US" sz="3200"/>
              <a:t> bit: phục vụ tác vụ riêng</a:t>
            </a:r>
          </a:p>
          <a:p>
            <a:pPr lvl="2" algn="just"/>
            <a:r>
              <a:rPr lang="en-US" sz="3200"/>
              <a:t>Các đặc điểm thời gian, phương pháp truy cập đều dựa trên kiểu “truy cập ngẫu nhiên”</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1728851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máy tính</a:t>
            </a:r>
          </a:p>
        </p:txBody>
      </p:sp>
      <p:sp>
        <p:nvSpPr>
          <p:cNvPr id="3" name="Content Placeholder 2"/>
          <p:cNvSpPr>
            <a:spLocks noGrp="1"/>
          </p:cNvSpPr>
          <p:nvPr>
            <p:ph idx="1"/>
          </p:nvPr>
        </p:nvSpPr>
        <p:spPr>
          <a:xfrm>
            <a:off x="335360" y="1259632"/>
            <a:ext cx="10972800" cy="4756150"/>
          </a:xfrm>
        </p:spPr>
        <p:txBody>
          <a:bodyPr/>
          <a:lstStyle/>
          <a:p>
            <a:pPr>
              <a:lnSpc>
                <a:spcPct val="150000"/>
              </a:lnSpc>
            </a:pPr>
            <a:r>
              <a:rPr lang="en-US"/>
              <a:t>Đặc trưng về </a:t>
            </a:r>
            <a:r>
              <a:rPr lang="en-US" u="sng"/>
              <a:t>hiệu suất</a:t>
            </a:r>
            <a:r>
              <a:rPr lang="en-US"/>
              <a:t>: bộ nhớ được đánh giá hiệu suất dựa trên </a:t>
            </a:r>
            <a:r>
              <a:rPr lang="en-US" u="sng"/>
              <a:t>dung lượng</a:t>
            </a:r>
            <a:r>
              <a:rPr lang="en-US"/>
              <a:t> và các </a:t>
            </a:r>
            <a:r>
              <a:rPr lang="en-US" u="sng"/>
              <a:t>yếu tố vận hành</a:t>
            </a:r>
            <a:r>
              <a:rPr lang="en-US"/>
              <a:t> như:</a:t>
            </a:r>
          </a:p>
          <a:p>
            <a:pPr lvl="1">
              <a:lnSpc>
                <a:spcPct val="150000"/>
              </a:lnSpc>
            </a:pPr>
            <a:r>
              <a:rPr lang="en-US" sz="3200">
                <a:solidFill>
                  <a:srgbClr val="FF0000"/>
                </a:solidFill>
              </a:rPr>
              <a:t>Thời gian truy cập</a:t>
            </a:r>
            <a:r>
              <a:rPr lang="en-US" sz="3200"/>
              <a:t>: gởi địa chỉ - nhận dữ liệu</a:t>
            </a:r>
          </a:p>
          <a:p>
            <a:pPr lvl="1">
              <a:lnSpc>
                <a:spcPct val="150000"/>
              </a:lnSpc>
            </a:pPr>
            <a:r>
              <a:rPr lang="en-US" sz="3200">
                <a:solidFill>
                  <a:srgbClr val="FF0000"/>
                </a:solidFill>
              </a:rPr>
              <a:t>Chu kỳ bộ nhớ</a:t>
            </a:r>
            <a:r>
              <a:rPr lang="en-US" sz="3200"/>
              <a:t>: thời gian truy cập + thời gian phụ thêm nếu có, trước khi bắt đầu truy cập tiếp theo</a:t>
            </a:r>
          </a:p>
          <a:p>
            <a:pPr lvl="1">
              <a:lnSpc>
                <a:spcPct val="150000"/>
              </a:lnSpc>
            </a:pPr>
            <a:r>
              <a:rPr lang="en-US" sz="3200">
                <a:solidFill>
                  <a:srgbClr val="FF0000"/>
                </a:solidFill>
              </a:rPr>
              <a:t>Tốc độ truyền</a:t>
            </a:r>
            <a:r>
              <a:rPr lang="en-US" sz="3200"/>
              <a:t>: tốc độ truyền dữ liệu vào/ ra của 1 </a:t>
            </a:r>
            <a:r>
              <a:rPr lang="en-US" sz="3200" u="sng"/>
              <a:t>đơn vị bộ nhớ</a:t>
            </a:r>
            <a:r>
              <a:rPr lang="en-US" sz="3200"/>
              <a:t> (word, block, page, file). </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1361786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máy tính</a:t>
            </a:r>
          </a:p>
        </p:txBody>
      </p:sp>
      <p:sp>
        <p:nvSpPr>
          <p:cNvPr id="3" name="Content Placeholder 2"/>
          <p:cNvSpPr>
            <a:spLocks noGrp="1"/>
          </p:cNvSpPr>
          <p:nvPr>
            <p:ph idx="1"/>
          </p:nvPr>
        </p:nvSpPr>
        <p:spPr>
          <a:xfrm>
            <a:off x="609600" y="1244317"/>
            <a:ext cx="10972800" cy="4756150"/>
          </a:xfrm>
        </p:spPr>
        <p:txBody>
          <a:bodyPr/>
          <a:lstStyle/>
          <a:p>
            <a:pPr algn="just"/>
            <a:r>
              <a:rPr lang="en-US"/>
              <a:t>Đặc trưng về </a:t>
            </a:r>
            <a:r>
              <a:rPr lang="en-US" u="sng"/>
              <a:t>kiểu vật lý</a:t>
            </a:r>
            <a:r>
              <a:rPr lang="en-US"/>
              <a:t>: Công nghệ chế tạo </a:t>
            </a:r>
          </a:p>
          <a:p>
            <a:pPr lvl="1" algn="just"/>
            <a:r>
              <a:rPr lang="en-US" sz="3200"/>
              <a:t>Chất bán dẫn</a:t>
            </a:r>
          </a:p>
          <a:p>
            <a:pPr lvl="1" algn="just"/>
            <a:r>
              <a:rPr lang="en-US" sz="3200"/>
              <a:t>Từ tính, quang học</a:t>
            </a:r>
          </a:p>
          <a:p>
            <a:pPr algn="just"/>
            <a:r>
              <a:rPr lang="en-US"/>
              <a:t>Đặc trưng về </a:t>
            </a:r>
            <a:r>
              <a:rPr lang="en-US" u="sng"/>
              <a:t>đặc tính vật lý</a:t>
            </a:r>
          </a:p>
          <a:p>
            <a:pPr lvl="1" algn="just"/>
            <a:r>
              <a:rPr lang="en-US" sz="3200"/>
              <a:t>Bộ nhớ </a:t>
            </a:r>
            <a:r>
              <a:rPr lang="en-US" sz="3200">
                <a:solidFill>
                  <a:srgbClr val="FFC000"/>
                </a:solidFill>
              </a:rPr>
              <a:t>khả</a:t>
            </a:r>
            <a:r>
              <a:rPr lang="en-US" sz="3200"/>
              <a:t> biến: thông tin </a:t>
            </a:r>
            <a:r>
              <a:rPr lang="en-US" sz="3200" u="sng"/>
              <a:t>mất</a:t>
            </a:r>
            <a:r>
              <a:rPr lang="en-US" sz="3200"/>
              <a:t> khi mất nguồn điện</a:t>
            </a:r>
          </a:p>
          <a:p>
            <a:pPr lvl="2" algn="just"/>
            <a:r>
              <a:rPr lang="en-US" sz="3200"/>
              <a:t>Bộ nhớ </a:t>
            </a:r>
            <a:r>
              <a:rPr lang="en-US" sz="3200" u="sng"/>
              <a:t>bán dẫn</a:t>
            </a:r>
            <a:r>
              <a:rPr lang="en-US" sz="3200"/>
              <a:t>: </a:t>
            </a:r>
            <a:r>
              <a:rPr lang="en-US" sz="3200" u="sng"/>
              <a:t>bất biến </a:t>
            </a:r>
            <a:r>
              <a:rPr lang="en-US" sz="3200"/>
              <a:t>(ROM), và </a:t>
            </a:r>
            <a:r>
              <a:rPr lang="en-US" sz="3200" u="sng"/>
              <a:t>khả biến </a:t>
            </a:r>
            <a:r>
              <a:rPr lang="en-US" sz="3200"/>
              <a:t>(RAM)</a:t>
            </a:r>
          </a:p>
          <a:p>
            <a:pPr lvl="1" algn="just"/>
            <a:r>
              <a:rPr lang="en-US" sz="3200"/>
              <a:t>Bộ nhất </a:t>
            </a:r>
            <a:r>
              <a:rPr lang="en-US" sz="3200">
                <a:solidFill>
                  <a:srgbClr val="FFC000"/>
                </a:solidFill>
              </a:rPr>
              <a:t>bất</a:t>
            </a:r>
            <a:r>
              <a:rPr lang="en-US" sz="3200"/>
              <a:t> biến: thông tin được ghi vẫn </a:t>
            </a:r>
            <a:r>
              <a:rPr lang="en-US" sz="3200" u="sng"/>
              <a:t>được lưu giữ</a:t>
            </a:r>
            <a:r>
              <a:rPr lang="en-US" sz="3200"/>
              <a:t> khi mất nguồn</a:t>
            </a:r>
          </a:p>
          <a:p>
            <a:pPr lvl="2" algn="just"/>
            <a:r>
              <a:rPr lang="en-US" sz="3200"/>
              <a:t>Bộ nhớ có bề mặt từ hóa</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2096624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bộ nhớ</a:t>
            </a:r>
          </a:p>
        </p:txBody>
      </p:sp>
      <p:sp>
        <p:nvSpPr>
          <p:cNvPr id="3" name="Content Placeholder 2"/>
          <p:cNvSpPr>
            <a:spLocks noGrp="1"/>
          </p:cNvSpPr>
          <p:nvPr>
            <p:ph idx="1"/>
          </p:nvPr>
        </p:nvSpPr>
        <p:spPr/>
        <p:txBody>
          <a:bodyPr/>
          <a:lstStyle/>
          <a:p>
            <a:pPr>
              <a:lnSpc>
                <a:spcPct val="150000"/>
              </a:lnSpc>
            </a:pPr>
            <a:r>
              <a:rPr lang="en-US"/>
              <a:t>Khái niệm bộ nhớ: không gian chứa chương trình, lệnh, dữ liệu</a:t>
            </a:r>
          </a:p>
          <a:p>
            <a:pPr>
              <a:lnSpc>
                <a:spcPct val="150000"/>
              </a:lnSpc>
            </a:pPr>
            <a:r>
              <a:rPr lang="en-US"/>
              <a:t>Các </a:t>
            </a:r>
            <a:r>
              <a:rPr lang="en-US" u="sng"/>
              <a:t>loại</a:t>
            </a:r>
            <a:r>
              <a:rPr lang="en-US"/>
              <a:t> bộ nhớ</a:t>
            </a:r>
          </a:p>
          <a:p>
            <a:pPr lvl="1">
              <a:lnSpc>
                <a:spcPct val="150000"/>
              </a:lnSpc>
            </a:pPr>
            <a:r>
              <a:rPr lang="en-US" sz="3200"/>
              <a:t>Bộ nhớ trong (RAM): bộ nhớ truy xuất ngẫu nhiên</a:t>
            </a:r>
          </a:p>
          <a:p>
            <a:pPr lvl="1">
              <a:lnSpc>
                <a:spcPct val="150000"/>
              </a:lnSpc>
            </a:pPr>
            <a:r>
              <a:rPr lang="en-US" sz="3200"/>
              <a:t>Bộ nhớ chỉ đọc (ROM)</a:t>
            </a:r>
          </a:p>
          <a:p>
            <a:pPr lvl="1">
              <a:lnSpc>
                <a:spcPct val="150000"/>
              </a:lnSpc>
            </a:pPr>
            <a:r>
              <a:rPr lang="en-US" sz="3200"/>
              <a:t>Bộ nhớ ngoài: đĩa cứng, đĩa mềm, băng từ, đĩa quang, thẻ nhớ,…</a:t>
            </a:r>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1866096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bộ nhớ</a:t>
            </a:r>
          </a:p>
        </p:txBody>
      </p:sp>
      <p:sp>
        <p:nvSpPr>
          <p:cNvPr id="3" name="Content Placeholder 2"/>
          <p:cNvSpPr>
            <a:spLocks noGrp="1"/>
          </p:cNvSpPr>
          <p:nvPr>
            <p:ph idx="1"/>
          </p:nvPr>
        </p:nvSpPr>
        <p:spPr/>
        <p:txBody>
          <a:bodyPr/>
          <a:lstStyle/>
          <a:p>
            <a:pPr>
              <a:lnSpc>
                <a:spcPct val="150000"/>
              </a:lnSpc>
            </a:pPr>
            <a:r>
              <a:rPr lang="en-US"/>
              <a:t>RAM:</a:t>
            </a:r>
          </a:p>
          <a:p>
            <a:pPr lvl="1">
              <a:lnSpc>
                <a:spcPct val="150000"/>
              </a:lnSpc>
            </a:pPr>
            <a:r>
              <a:rPr lang="en-US" sz="3200"/>
              <a:t>Cho phép đọc/ viết vào/ra dữ liệu</a:t>
            </a:r>
          </a:p>
          <a:p>
            <a:pPr lvl="1">
              <a:lnSpc>
                <a:spcPct val="150000"/>
              </a:lnSpc>
            </a:pPr>
            <a:r>
              <a:rPr lang="en-US" sz="3200"/>
              <a:t>Đơn vị lưu trữ: ô nhớ</a:t>
            </a:r>
          </a:p>
          <a:p>
            <a:pPr lvl="1">
              <a:lnSpc>
                <a:spcPct val="150000"/>
              </a:lnSpc>
            </a:pPr>
            <a:r>
              <a:rPr lang="en-US" sz="3200"/>
              <a:t>Ô nhớ: có địa chỉ duy nhất, thường kích thước 1 byte</a:t>
            </a:r>
          </a:p>
          <a:p>
            <a:pPr lvl="1">
              <a:lnSpc>
                <a:spcPct val="150000"/>
              </a:lnSpc>
            </a:pPr>
            <a:r>
              <a:rPr lang="en-US" sz="3200"/>
              <a:t>Mỗi lần được đọc, có thể đọc lần nhiều byte (2, 4, 8)</a:t>
            </a:r>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158389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bộ nhớ</a:t>
            </a:r>
          </a:p>
        </p:txBody>
      </p:sp>
      <p:sp>
        <p:nvSpPr>
          <p:cNvPr id="3" name="Content Placeholder 2"/>
          <p:cNvSpPr>
            <a:spLocks noGrp="1"/>
          </p:cNvSpPr>
          <p:nvPr>
            <p:ph idx="1"/>
          </p:nvPr>
        </p:nvSpPr>
        <p:spPr>
          <a:xfrm>
            <a:off x="609600" y="1052736"/>
            <a:ext cx="10972800" cy="4756150"/>
          </a:xfrm>
        </p:spPr>
        <p:txBody>
          <a:bodyPr/>
          <a:lstStyle/>
          <a:p>
            <a:pPr>
              <a:lnSpc>
                <a:spcPct val="150000"/>
              </a:lnSpc>
            </a:pPr>
            <a:r>
              <a:rPr lang="en-US"/>
              <a:t>RAM: đặc trưng</a:t>
            </a:r>
          </a:p>
          <a:p>
            <a:pPr lvl="1">
              <a:lnSpc>
                <a:spcPct val="150000"/>
              </a:lnSpc>
            </a:pPr>
            <a:r>
              <a:rPr lang="en-US" sz="3200"/>
              <a:t>Dung lượng</a:t>
            </a:r>
          </a:p>
          <a:p>
            <a:pPr lvl="1">
              <a:lnSpc>
                <a:spcPct val="150000"/>
              </a:lnSpc>
            </a:pPr>
            <a:r>
              <a:rPr lang="en-US" sz="3200"/>
              <a:t>Cấu tạo, tổ chức (số ô nhớ, số bit mỗi ô nhớ)</a:t>
            </a:r>
          </a:p>
          <a:p>
            <a:pPr lvl="1">
              <a:lnSpc>
                <a:spcPct val="150000"/>
              </a:lnSpc>
            </a:pPr>
            <a:r>
              <a:rPr lang="en-US" sz="3200">
                <a:solidFill>
                  <a:srgbClr val="FF0000"/>
                </a:solidFill>
              </a:rPr>
              <a:t>Thời gian thâm nhập: </a:t>
            </a:r>
            <a:r>
              <a:rPr lang="en-US" sz="3200"/>
              <a:t>từ lúc đưa ra địa chỉ ô nhớ đến lúc nhận được nội dung ô nhớ</a:t>
            </a:r>
          </a:p>
          <a:p>
            <a:pPr lvl="1">
              <a:lnSpc>
                <a:spcPct val="150000"/>
              </a:lnSpc>
            </a:pPr>
            <a:r>
              <a:rPr lang="en-US" sz="3200">
                <a:solidFill>
                  <a:srgbClr val="FF0000"/>
                </a:solidFill>
              </a:rPr>
              <a:t>Chu kỳ bộ nhớ</a:t>
            </a:r>
            <a:r>
              <a:rPr lang="en-US" sz="3200"/>
              <a:t>: thời gian bắt đầu lần thứ hai khi đã đã bắt đầu lần thứ nhất</a:t>
            </a:r>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78093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t>Bộ nhớ máy tính</a:t>
            </a:r>
          </a:p>
        </p:txBody>
      </p:sp>
      <p:grpSp>
        <p:nvGrpSpPr>
          <p:cNvPr id="43059" name="Group 51"/>
          <p:cNvGrpSpPr>
            <a:grpSpLocks/>
          </p:cNvGrpSpPr>
          <p:nvPr/>
        </p:nvGrpSpPr>
        <p:grpSpPr bwMode="auto">
          <a:xfrm>
            <a:off x="0" y="1282516"/>
            <a:ext cx="4191000" cy="1111251"/>
            <a:chOff x="144" y="1104"/>
            <a:chExt cx="2640" cy="700"/>
          </a:xfrm>
        </p:grpSpPr>
        <p:sp>
          <p:nvSpPr>
            <p:cNvPr id="43060" name="AutoShape 52"/>
            <p:cNvSpPr>
              <a:spLocks noChangeArrowheads="1"/>
            </p:cNvSpPr>
            <p:nvPr/>
          </p:nvSpPr>
          <p:spPr bwMode="auto">
            <a:xfrm>
              <a:off x="144" y="1104"/>
              <a:ext cx="2640" cy="700"/>
            </a:xfrm>
            <a:prstGeom prst="wedgeRectCallout">
              <a:avLst>
                <a:gd name="adj1" fmla="val 105802"/>
                <a:gd name="adj2" fmla="val 81712"/>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lstStyle/>
            <a:p>
              <a:pPr algn="ctr"/>
              <a:endParaRPr lang="en-US">
                <a:solidFill>
                  <a:schemeClr val="bg2"/>
                </a:solidFill>
                <a:cs typeface="Arial" panose="020B0604020202020204" pitchFamily="34" charset="0"/>
              </a:endParaRPr>
            </a:p>
          </p:txBody>
        </p:sp>
        <p:sp>
          <p:nvSpPr>
            <p:cNvPr id="43061" name="Rectangle 53"/>
            <p:cNvSpPr>
              <a:spLocks noChangeArrowheads="1"/>
            </p:cNvSpPr>
            <p:nvPr/>
          </p:nvSpPr>
          <p:spPr bwMode="auto">
            <a:xfrm>
              <a:off x="240" y="1200"/>
              <a:ext cx="254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28398" dir="1593903" algn="ctr" rotWithShape="0">
                      <a:schemeClr val="bg2"/>
                    </a:outerShdw>
                  </a:effectLst>
                </a14:hiddenEffects>
              </a:ext>
            </a:extLst>
          </p:spPr>
          <p:txBody>
            <a:bodyPr>
              <a:spAutoFit/>
            </a:bodyPr>
            <a:lstStyle/>
            <a:p>
              <a:r>
                <a:rPr lang="en-US" sz="2400"/>
                <a:t>Các đặc trưng chính 1 hệ thống bộ nhớ máy tính</a:t>
              </a:r>
            </a:p>
          </p:txBody>
        </p:sp>
      </p:grpSp>
      <p:grpSp>
        <p:nvGrpSpPr>
          <p:cNvPr id="2" name="Group 1"/>
          <p:cNvGrpSpPr/>
          <p:nvPr/>
        </p:nvGrpSpPr>
        <p:grpSpPr>
          <a:xfrm>
            <a:off x="2195893" y="1802078"/>
            <a:ext cx="9074627" cy="4322164"/>
            <a:chOff x="2195893" y="1802078"/>
            <a:chExt cx="9074627" cy="4322164"/>
          </a:xfrm>
        </p:grpSpPr>
        <p:pic>
          <p:nvPicPr>
            <p:cNvPr id="43011" name="Picture 3" descr="circule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663" y="2754314"/>
              <a:ext cx="2309812" cy="2289175"/>
            </a:xfrm>
            <a:prstGeom prst="rect">
              <a:avLst/>
            </a:prstGeom>
            <a:noFill/>
            <a:extLst>
              <a:ext uri="{909E8E84-426E-40DD-AFC4-6F175D3DCCD1}">
                <a14:hiddenFill xmlns:a14="http://schemas.microsoft.com/office/drawing/2010/main">
                  <a:solidFill>
                    <a:srgbClr val="FFFFFF"/>
                  </a:solidFill>
                </a14:hiddenFill>
              </a:ext>
            </a:extLst>
          </p:spPr>
        </p:pic>
        <p:sp>
          <p:nvSpPr>
            <p:cNvPr id="43012" name="Arc 4"/>
            <p:cNvSpPr>
              <a:spLocks/>
            </p:cNvSpPr>
            <p:nvPr/>
          </p:nvSpPr>
          <p:spPr bwMode="gray">
            <a:xfrm rot="5400000" flipH="1" flipV="1">
              <a:off x="5133975" y="3313113"/>
              <a:ext cx="2279650" cy="1174750"/>
            </a:xfrm>
            <a:custGeom>
              <a:avLst/>
              <a:gdLst>
                <a:gd name="G0" fmla="+- 21592 0 0"/>
                <a:gd name="G1" fmla="+- 21600 0 0"/>
                <a:gd name="G2" fmla="+- 21600 0 0"/>
                <a:gd name="T0" fmla="*/ 0 w 43192"/>
                <a:gd name="T1" fmla="*/ 21001 h 21809"/>
                <a:gd name="T2" fmla="*/ 43191 w 43192"/>
                <a:gd name="T3" fmla="*/ 21809 h 21809"/>
                <a:gd name="T4" fmla="*/ 21592 w 43192"/>
                <a:gd name="T5" fmla="*/ 21600 h 21809"/>
              </a:gdLst>
              <a:ahLst/>
              <a:cxnLst>
                <a:cxn ang="0">
                  <a:pos x="T0" y="T1"/>
                </a:cxn>
                <a:cxn ang="0">
                  <a:pos x="T2" y="T3"/>
                </a:cxn>
                <a:cxn ang="0">
                  <a:pos x="T4" y="T5"/>
                </a:cxn>
              </a:cxnLst>
              <a:rect l="0" t="0" r="r" b="b"/>
              <a:pathLst>
                <a:path w="43192" h="21809" fill="none" extrusionOk="0">
                  <a:moveTo>
                    <a:pt x="0" y="21001"/>
                  </a:moveTo>
                  <a:cubicBezTo>
                    <a:pt x="324" y="9309"/>
                    <a:pt x="9895" y="0"/>
                    <a:pt x="21592" y="0"/>
                  </a:cubicBezTo>
                  <a:cubicBezTo>
                    <a:pt x="33521" y="0"/>
                    <a:pt x="43192" y="9670"/>
                    <a:pt x="43192" y="21600"/>
                  </a:cubicBezTo>
                  <a:cubicBezTo>
                    <a:pt x="43192" y="21669"/>
                    <a:pt x="43191" y="21739"/>
                    <a:pt x="43190" y="21808"/>
                  </a:cubicBezTo>
                </a:path>
                <a:path w="43192" h="21809" stroke="0" extrusionOk="0">
                  <a:moveTo>
                    <a:pt x="0" y="21001"/>
                  </a:moveTo>
                  <a:cubicBezTo>
                    <a:pt x="324" y="9309"/>
                    <a:pt x="9895" y="0"/>
                    <a:pt x="21592" y="0"/>
                  </a:cubicBezTo>
                  <a:cubicBezTo>
                    <a:pt x="33521" y="0"/>
                    <a:pt x="43192" y="9670"/>
                    <a:pt x="43192" y="21600"/>
                  </a:cubicBezTo>
                  <a:cubicBezTo>
                    <a:pt x="43192" y="21669"/>
                    <a:pt x="43191" y="21739"/>
                    <a:pt x="43190" y="21808"/>
                  </a:cubicBezTo>
                  <a:lnTo>
                    <a:pt x="21592" y="21600"/>
                  </a:lnTo>
                  <a:close/>
                </a:path>
              </a:pathLst>
            </a:custGeom>
            <a:solidFill>
              <a:schemeClr val="hlink">
                <a:alpha val="86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3" name="Arc 5"/>
            <p:cNvSpPr>
              <a:spLocks/>
            </p:cNvSpPr>
            <p:nvPr/>
          </p:nvSpPr>
          <p:spPr bwMode="ltGray">
            <a:xfrm rot="-5109568" flipH="1" flipV="1">
              <a:off x="6234907" y="3329782"/>
              <a:ext cx="2279650" cy="1230313"/>
            </a:xfrm>
            <a:custGeom>
              <a:avLst/>
              <a:gdLst>
                <a:gd name="G0" fmla="+- 21600 0 0"/>
                <a:gd name="G1" fmla="+- 21600 0 0"/>
                <a:gd name="G2" fmla="+- 21600 0 0"/>
                <a:gd name="T0" fmla="*/ 67 w 43180"/>
                <a:gd name="T1" fmla="*/ 23297 h 23297"/>
                <a:gd name="T2" fmla="*/ 43180 w 43180"/>
                <a:gd name="T3" fmla="*/ 20669 h 23297"/>
                <a:gd name="T4" fmla="*/ 21600 w 43180"/>
                <a:gd name="T5" fmla="*/ 21600 h 23297"/>
              </a:gdLst>
              <a:ahLst/>
              <a:cxnLst>
                <a:cxn ang="0">
                  <a:pos x="T0" y="T1"/>
                </a:cxn>
                <a:cxn ang="0">
                  <a:pos x="T2" y="T3"/>
                </a:cxn>
                <a:cxn ang="0">
                  <a:pos x="T4" y="T5"/>
                </a:cxn>
              </a:cxnLst>
              <a:rect l="0" t="0" r="r" b="b"/>
              <a:pathLst>
                <a:path w="43180" h="23297" fill="none" extrusionOk="0">
                  <a:moveTo>
                    <a:pt x="66" y="23297"/>
                  </a:moveTo>
                  <a:cubicBezTo>
                    <a:pt x="22" y="22732"/>
                    <a:pt x="0" y="22166"/>
                    <a:pt x="0" y="21600"/>
                  </a:cubicBezTo>
                  <a:cubicBezTo>
                    <a:pt x="0" y="9670"/>
                    <a:pt x="9670" y="0"/>
                    <a:pt x="21600" y="0"/>
                  </a:cubicBezTo>
                  <a:cubicBezTo>
                    <a:pt x="33167" y="0"/>
                    <a:pt x="42681" y="9112"/>
                    <a:pt x="43179" y="20669"/>
                  </a:cubicBezTo>
                </a:path>
                <a:path w="43180" h="23297" stroke="0" extrusionOk="0">
                  <a:moveTo>
                    <a:pt x="66" y="23297"/>
                  </a:moveTo>
                  <a:cubicBezTo>
                    <a:pt x="22" y="22732"/>
                    <a:pt x="0" y="22166"/>
                    <a:pt x="0" y="21600"/>
                  </a:cubicBezTo>
                  <a:cubicBezTo>
                    <a:pt x="0" y="9670"/>
                    <a:pt x="9670" y="0"/>
                    <a:pt x="21600" y="0"/>
                  </a:cubicBezTo>
                  <a:cubicBezTo>
                    <a:pt x="33167" y="0"/>
                    <a:pt x="42681" y="9112"/>
                    <a:pt x="43179" y="20669"/>
                  </a:cubicBezTo>
                  <a:lnTo>
                    <a:pt x="21600" y="21600"/>
                  </a:lnTo>
                  <a:close/>
                </a:path>
              </a:pathLst>
            </a:custGeom>
            <a:solidFill>
              <a:schemeClr val="accent2">
                <a:alpha val="99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14" name="Group 6"/>
            <p:cNvGrpSpPr>
              <a:grpSpLocks/>
            </p:cNvGrpSpPr>
            <p:nvPr/>
          </p:nvGrpSpPr>
          <p:grpSpPr bwMode="auto">
            <a:xfrm rot="-3733502" flipH="1" flipV="1">
              <a:off x="6352382" y="4302920"/>
              <a:ext cx="2005013" cy="485775"/>
              <a:chOff x="2532" y="1051"/>
              <a:chExt cx="893" cy="246"/>
            </a:xfrm>
          </p:grpSpPr>
          <p:grpSp>
            <p:nvGrpSpPr>
              <p:cNvPr id="43015" name="Group 7"/>
              <p:cNvGrpSpPr>
                <a:grpSpLocks/>
              </p:cNvGrpSpPr>
              <p:nvPr/>
            </p:nvGrpSpPr>
            <p:grpSpPr bwMode="auto">
              <a:xfrm>
                <a:off x="2532" y="1051"/>
                <a:ext cx="743" cy="185"/>
                <a:chOff x="1565" y="2568"/>
                <a:chExt cx="1118" cy="279"/>
              </a:xfrm>
            </p:grpSpPr>
            <p:sp>
              <p:nvSpPr>
                <p:cNvPr id="43016" name="AutoShape 8"/>
                <p:cNvSpPr>
                  <a:spLocks noChangeArrowheads="1"/>
                </p:cNvSpPr>
                <p:nvPr/>
              </p:nvSpPr>
              <p:spPr bwMode="white">
                <a:xfrm rot="5263130">
                  <a:off x="1859" y="227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7" name="AutoShape 9"/>
                <p:cNvSpPr>
                  <a:spLocks noChangeArrowheads="1"/>
                </p:cNvSpPr>
                <p:nvPr/>
              </p:nvSpPr>
              <p:spPr bwMode="white">
                <a:xfrm rot="6078281">
                  <a:off x="1995" y="227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8" name="AutoShape 10"/>
                <p:cNvSpPr>
                  <a:spLocks noChangeArrowheads="1"/>
                </p:cNvSpPr>
                <p:nvPr/>
              </p:nvSpPr>
              <p:spPr bwMode="white">
                <a:xfrm rot="6373927">
                  <a:off x="2071" y="2296"/>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 name="AutoShape 11"/>
                <p:cNvSpPr>
                  <a:spLocks noChangeArrowheads="1"/>
                </p:cNvSpPr>
                <p:nvPr/>
              </p:nvSpPr>
              <p:spPr bwMode="white">
                <a:xfrm rot="6906312">
                  <a:off x="2161" y="2326"/>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20" name="Group 12"/>
              <p:cNvGrpSpPr>
                <a:grpSpLocks/>
              </p:cNvGrpSpPr>
              <p:nvPr/>
            </p:nvGrpSpPr>
            <p:grpSpPr bwMode="auto">
              <a:xfrm rot="1353540">
                <a:off x="2682" y="1111"/>
                <a:ext cx="743" cy="186"/>
                <a:chOff x="1565" y="2568"/>
                <a:chExt cx="1118" cy="279"/>
              </a:xfrm>
            </p:grpSpPr>
            <p:sp>
              <p:nvSpPr>
                <p:cNvPr id="43021" name="AutoShape 13"/>
                <p:cNvSpPr>
                  <a:spLocks noChangeArrowheads="1"/>
                </p:cNvSpPr>
                <p:nvPr/>
              </p:nvSpPr>
              <p:spPr bwMode="white">
                <a:xfrm rot="5263130">
                  <a:off x="1859" y="227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2" name="AutoShape 14"/>
                <p:cNvSpPr>
                  <a:spLocks noChangeArrowheads="1"/>
                </p:cNvSpPr>
                <p:nvPr/>
              </p:nvSpPr>
              <p:spPr bwMode="white">
                <a:xfrm rot="6078281">
                  <a:off x="1995" y="2274"/>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3" name="AutoShape 15"/>
                <p:cNvSpPr>
                  <a:spLocks noChangeArrowheads="1"/>
                </p:cNvSpPr>
                <p:nvPr/>
              </p:nvSpPr>
              <p:spPr bwMode="white">
                <a:xfrm rot="6373927">
                  <a:off x="2071" y="2296"/>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4" name="AutoShape 16"/>
                <p:cNvSpPr>
                  <a:spLocks noChangeArrowheads="1"/>
                </p:cNvSpPr>
                <p:nvPr/>
              </p:nvSpPr>
              <p:spPr bwMode="white">
                <a:xfrm rot="6906312">
                  <a:off x="2161" y="2326"/>
                  <a:ext cx="227" cy="816"/>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3027" name="Line 19"/>
            <p:cNvSpPr>
              <a:spLocks noChangeShapeType="1"/>
            </p:cNvSpPr>
            <p:nvPr/>
          </p:nvSpPr>
          <p:spPr bwMode="gray">
            <a:xfrm>
              <a:off x="5367338" y="3168650"/>
              <a:ext cx="342900" cy="10795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8" name="Line 20"/>
            <p:cNvSpPr>
              <a:spLocks noChangeShapeType="1"/>
            </p:cNvSpPr>
            <p:nvPr/>
          </p:nvSpPr>
          <p:spPr bwMode="gray">
            <a:xfrm flipV="1">
              <a:off x="5438775" y="4860925"/>
              <a:ext cx="247650" cy="1905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9" name="Line 21"/>
            <p:cNvSpPr>
              <a:spLocks noChangeShapeType="1"/>
            </p:cNvSpPr>
            <p:nvPr/>
          </p:nvSpPr>
          <p:spPr bwMode="gray">
            <a:xfrm rot="18903867" flipV="1">
              <a:off x="6165850" y="5214938"/>
              <a:ext cx="247650" cy="1905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0" name="Line 22"/>
            <p:cNvSpPr>
              <a:spLocks noChangeShapeType="1"/>
            </p:cNvSpPr>
            <p:nvPr/>
          </p:nvSpPr>
          <p:spPr bwMode="gray">
            <a:xfrm rot="2103433" flipV="1">
              <a:off x="5243514" y="4062413"/>
              <a:ext cx="249237" cy="1905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2" name="Line 24"/>
            <p:cNvSpPr>
              <a:spLocks noChangeShapeType="1"/>
            </p:cNvSpPr>
            <p:nvPr/>
          </p:nvSpPr>
          <p:spPr bwMode="gray">
            <a:xfrm rot="4384254" flipH="1">
              <a:off x="8132191" y="4320234"/>
              <a:ext cx="198085" cy="371624"/>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3" name="Line 25"/>
            <p:cNvSpPr>
              <a:spLocks noChangeShapeType="1"/>
            </p:cNvSpPr>
            <p:nvPr/>
          </p:nvSpPr>
          <p:spPr bwMode="gray">
            <a:xfrm rot="120645" flipH="1">
              <a:off x="7907338" y="2944813"/>
              <a:ext cx="247650" cy="19050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6" name="AutoShape 38"/>
            <p:cNvSpPr>
              <a:spLocks noChangeArrowheads="1"/>
            </p:cNvSpPr>
            <p:nvPr/>
          </p:nvSpPr>
          <p:spPr bwMode="gray">
            <a:xfrm>
              <a:off x="5524499" y="5540375"/>
              <a:ext cx="3214689" cy="583867"/>
            </a:xfrm>
            <a:prstGeom prst="roundRect">
              <a:avLst>
                <a:gd name="adj" fmla="val 50000"/>
              </a:avLst>
            </a:prstGeom>
            <a:solidFill>
              <a:srgbClr val="C0C0C0"/>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43047" name="AutoShape 39"/>
            <p:cNvSpPr>
              <a:spLocks noChangeArrowheads="1"/>
            </p:cNvSpPr>
            <p:nvPr/>
          </p:nvSpPr>
          <p:spPr bwMode="gray">
            <a:xfrm>
              <a:off x="5557837" y="5580064"/>
              <a:ext cx="3022987" cy="505927"/>
            </a:xfrm>
            <a:prstGeom prst="roundRect">
              <a:avLst>
                <a:gd name="adj" fmla="val 50000"/>
              </a:avLst>
            </a:prstGeom>
            <a:solidFill>
              <a:schemeClr val="hlink">
                <a:alpha val="96001"/>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8" name="Rectangle 40"/>
            <p:cNvSpPr>
              <a:spLocks noChangeArrowheads="1"/>
            </p:cNvSpPr>
            <p:nvPr/>
          </p:nvSpPr>
          <p:spPr bwMode="auto">
            <a:xfrm>
              <a:off x="5461609" y="5630373"/>
              <a:ext cx="31019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a:solidFill>
                    <a:srgbClr val="FFFFFF"/>
                  </a:solidFill>
                  <a:cs typeface="Arial" panose="020B0604020202020204" pitchFamily="34" charset="0"/>
                </a:rPr>
                <a:t>Phương thức truy cập</a:t>
              </a:r>
            </a:p>
          </p:txBody>
        </p:sp>
        <p:sp>
          <p:nvSpPr>
            <p:cNvPr id="43055" name="AutoShape 47"/>
            <p:cNvSpPr>
              <a:spLocks noChangeArrowheads="1"/>
            </p:cNvSpPr>
            <p:nvPr/>
          </p:nvSpPr>
          <p:spPr bwMode="gray">
            <a:xfrm flipH="1">
              <a:off x="8329612" y="4478338"/>
              <a:ext cx="2697371" cy="542195"/>
            </a:xfrm>
            <a:prstGeom prst="roundRect">
              <a:avLst>
                <a:gd name="adj" fmla="val 50000"/>
              </a:avLst>
            </a:prstGeom>
            <a:solidFill>
              <a:srgbClr val="B2B2B2"/>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43056" name="AutoShape 48"/>
            <p:cNvSpPr>
              <a:spLocks noChangeArrowheads="1"/>
            </p:cNvSpPr>
            <p:nvPr/>
          </p:nvSpPr>
          <p:spPr bwMode="ltGray">
            <a:xfrm flipH="1">
              <a:off x="8366125" y="4516440"/>
              <a:ext cx="2536336" cy="469818"/>
            </a:xfrm>
            <a:prstGeom prst="roundRect">
              <a:avLst>
                <a:gd name="adj" fmla="val 50000"/>
              </a:avLst>
            </a:prstGeom>
            <a:solidFill>
              <a:schemeClr val="accent2">
                <a:alpha val="70000"/>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7" name="Rectangle 49"/>
            <p:cNvSpPr>
              <a:spLocks noChangeArrowheads="1"/>
            </p:cNvSpPr>
            <p:nvPr/>
          </p:nvSpPr>
          <p:spPr bwMode="black">
            <a:xfrm>
              <a:off x="8575065" y="4567115"/>
              <a:ext cx="21632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a:solidFill>
                    <a:srgbClr val="FFFFFF"/>
                  </a:solidFill>
                  <a:cs typeface="Arial" panose="020B0604020202020204" pitchFamily="34" charset="0"/>
                </a:rPr>
                <a:t>Hiệu suất</a:t>
              </a:r>
            </a:p>
          </p:txBody>
        </p:sp>
        <p:sp>
          <p:nvSpPr>
            <p:cNvPr id="43058" name="Line 50"/>
            <p:cNvSpPr>
              <a:spLocks noChangeShapeType="1"/>
            </p:cNvSpPr>
            <p:nvPr/>
          </p:nvSpPr>
          <p:spPr bwMode="gray">
            <a:xfrm rot="2147097" flipH="1">
              <a:off x="8215314" y="3694113"/>
              <a:ext cx="249237" cy="19050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AutoShape 38"/>
            <p:cNvSpPr>
              <a:spLocks noChangeArrowheads="1"/>
            </p:cNvSpPr>
            <p:nvPr/>
          </p:nvSpPr>
          <p:spPr bwMode="gray">
            <a:xfrm>
              <a:off x="2828902" y="5030268"/>
              <a:ext cx="2658643" cy="553712"/>
            </a:xfrm>
            <a:prstGeom prst="roundRect">
              <a:avLst>
                <a:gd name="adj" fmla="val 50000"/>
              </a:avLst>
            </a:prstGeom>
            <a:solidFill>
              <a:srgbClr val="C0C0C0"/>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55" name="AutoShape 39"/>
            <p:cNvSpPr>
              <a:spLocks noChangeArrowheads="1"/>
            </p:cNvSpPr>
            <p:nvPr/>
          </p:nvSpPr>
          <p:spPr bwMode="gray">
            <a:xfrm>
              <a:off x="2862241" y="5069956"/>
              <a:ext cx="2500100" cy="479797"/>
            </a:xfrm>
            <a:prstGeom prst="roundRect">
              <a:avLst>
                <a:gd name="adj" fmla="val 50000"/>
              </a:avLst>
            </a:prstGeom>
            <a:solidFill>
              <a:schemeClr val="hlink">
                <a:alpha val="96001"/>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Rectangle 40"/>
            <p:cNvSpPr>
              <a:spLocks noChangeArrowheads="1"/>
            </p:cNvSpPr>
            <p:nvPr/>
          </p:nvSpPr>
          <p:spPr bwMode="auto">
            <a:xfrm>
              <a:off x="3211490" y="5120266"/>
              <a:ext cx="19510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a:solidFill>
                    <a:srgbClr val="FFFFFF"/>
                  </a:solidFill>
                  <a:cs typeface="Arial" panose="020B0604020202020204" pitchFamily="34" charset="0"/>
                </a:rPr>
                <a:t>Đơn vị truyền</a:t>
              </a:r>
            </a:p>
          </p:txBody>
        </p:sp>
        <p:sp>
          <p:nvSpPr>
            <p:cNvPr id="57" name="AutoShape 38"/>
            <p:cNvSpPr>
              <a:spLocks noChangeArrowheads="1"/>
            </p:cNvSpPr>
            <p:nvPr/>
          </p:nvSpPr>
          <p:spPr bwMode="gray">
            <a:xfrm>
              <a:off x="2477406" y="3901777"/>
              <a:ext cx="2658643" cy="553712"/>
            </a:xfrm>
            <a:prstGeom prst="roundRect">
              <a:avLst>
                <a:gd name="adj" fmla="val 50000"/>
              </a:avLst>
            </a:prstGeom>
            <a:solidFill>
              <a:srgbClr val="C0C0C0"/>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58" name="AutoShape 39"/>
            <p:cNvSpPr>
              <a:spLocks noChangeArrowheads="1"/>
            </p:cNvSpPr>
            <p:nvPr/>
          </p:nvSpPr>
          <p:spPr bwMode="gray">
            <a:xfrm>
              <a:off x="2510745" y="3941465"/>
              <a:ext cx="2500100" cy="479797"/>
            </a:xfrm>
            <a:prstGeom prst="roundRect">
              <a:avLst>
                <a:gd name="adj" fmla="val 50000"/>
              </a:avLst>
            </a:prstGeom>
            <a:solidFill>
              <a:schemeClr val="hlink">
                <a:alpha val="96001"/>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Rectangle 40"/>
            <p:cNvSpPr>
              <a:spLocks noChangeArrowheads="1"/>
            </p:cNvSpPr>
            <p:nvPr/>
          </p:nvSpPr>
          <p:spPr bwMode="auto">
            <a:xfrm>
              <a:off x="2859994" y="3991775"/>
              <a:ext cx="19510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a:solidFill>
                    <a:srgbClr val="FFFFFF"/>
                  </a:solidFill>
                  <a:cs typeface="Arial" panose="020B0604020202020204" pitchFamily="34" charset="0"/>
                </a:rPr>
                <a:t>Dung lượng</a:t>
              </a:r>
            </a:p>
          </p:txBody>
        </p:sp>
        <p:sp>
          <p:nvSpPr>
            <p:cNvPr id="60" name="AutoShape 38"/>
            <p:cNvSpPr>
              <a:spLocks noChangeArrowheads="1"/>
            </p:cNvSpPr>
            <p:nvPr/>
          </p:nvSpPr>
          <p:spPr bwMode="gray">
            <a:xfrm>
              <a:off x="2195893" y="2708647"/>
              <a:ext cx="2658643" cy="553712"/>
            </a:xfrm>
            <a:prstGeom prst="roundRect">
              <a:avLst>
                <a:gd name="adj" fmla="val 50000"/>
              </a:avLst>
            </a:prstGeom>
            <a:solidFill>
              <a:srgbClr val="C0C0C0"/>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61" name="AutoShape 39"/>
            <p:cNvSpPr>
              <a:spLocks noChangeArrowheads="1"/>
            </p:cNvSpPr>
            <p:nvPr/>
          </p:nvSpPr>
          <p:spPr bwMode="gray">
            <a:xfrm>
              <a:off x="2229232" y="2748335"/>
              <a:ext cx="2500100" cy="479797"/>
            </a:xfrm>
            <a:prstGeom prst="roundRect">
              <a:avLst>
                <a:gd name="adj" fmla="val 50000"/>
              </a:avLst>
            </a:prstGeom>
            <a:solidFill>
              <a:schemeClr val="hlink">
                <a:alpha val="96001"/>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Rectangle 40"/>
            <p:cNvSpPr>
              <a:spLocks noChangeArrowheads="1"/>
            </p:cNvSpPr>
            <p:nvPr/>
          </p:nvSpPr>
          <p:spPr bwMode="auto">
            <a:xfrm>
              <a:off x="2578481" y="2798645"/>
              <a:ext cx="19510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a:solidFill>
                    <a:srgbClr val="FFFFFF"/>
                  </a:solidFill>
                  <a:cs typeface="Arial" panose="020B0604020202020204" pitchFamily="34" charset="0"/>
                </a:rPr>
                <a:t>Vị trí</a:t>
              </a:r>
            </a:p>
          </p:txBody>
        </p:sp>
        <p:sp>
          <p:nvSpPr>
            <p:cNvPr id="63" name="AutoShape 47"/>
            <p:cNvSpPr>
              <a:spLocks noChangeArrowheads="1"/>
            </p:cNvSpPr>
            <p:nvPr/>
          </p:nvSpPr>
          <p:spPr bwMode="gray">
            <a:xfrm flipH="1">
              <a:off x="8573149" y="3423409"/>
              <a:ext cx="2697371" cy="542195"/>
            </a:xfrm>
            <a:prstGeom prst="roundRect">
              <a:avLst>
                <a:gd name="adj" fmla="val 50000"/>
              </a:avLst>
            </a:prstGeom>
            <a:solidFill>
              <a:srgbClr val="B2B2B2"/>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64" name="AutoShape 48"/>
            <p:cNvSpPr>
              <a:spLocks noChangeArrowheads="1"/>
            </p:cNvSpPr>
            <p:nvPr/>
          </p:nvSpPr>
          <p:spPr bwMode="ltGray">
            <a:xfrm flipH="1">
              <a:off x="8609662" y="3461511"/>
              <a:ext cx="2536336" cy="469818"/>
            </a:xfrm>
            <a:prstGeom prst="roundRect">
              <a:avLst>
                <a:gd name="adj" fmla="val 50000"/>
              </a:avLst>
            </a:prstGeom>
            <a:solidFill>
              <a:schemeClr val="accent2">
                <a:alpha val="70000"/>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Rectangle 49"/>
            <p:cNvSpPr>
              <a:spLocks noChangeArrowheads="1"/>
            </p:cNvSpPr>
            <p:nvPr/>
          </p:nvSpPr>
          <p:spPr bwMode="black">
            <a:xfrm>
              <a:off x="8818602" y="3512186"/>
              <a:ext cx="21632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a:solidFill>
                    <a:srgbClr val="FFFFFF"/>
                  </a:solidFill>
                  <a:cs typeface="Arial" panose="020B0604020202020204" pitchFamily="34" charset="0"/>
                </a:rPr>
                <a:t>Kiểu vật lý</a:t>
              </a:r>
            </a:p>
          </p:txBody>
        </p:sp>
        <p:sp>
          <p:nvSpPr>
            <p:cNvPr id="66" name="AutoShape 47"/>
            <p:cNvSpPr>
              <a:spLocks noChangeArrowheads="1"/>
            </p:cNvSpPr>
            <p:nvPr/>
          </p:nvSpPr>
          <p:spPr bwMode="gray">
            <a:xfrm flipH="1">
              <a:off x="8335371" y="2439521"/>
              <a:ext cx="2697371" cy="542195"/>
            </a:xfrm>
            <a:prstGeom prst="roundRect">
              <a:avLst>
                <a:gd name="adj" fmla="val 50000"/>
              </a:avLst>
            </a:prstGeom>
            <a:solidFill>
              <a:srgbClr val="B2B2B2"/>
            </a:solidFill>
            <a:ln>
              <a:noFill/>
            </a:ln>
            <a:effectLst>
              <a:outerShdw dist="63500" dir="3187806" algn="ctr" rotWithShape="0">
                <a:srgbClr val="1C1C1C">
                  <a:alpha val="50000"/>
                </a:srgbClr>
              </a:outerShdw>
            </a:effectLst>
            <a:extLst>
              <a:ext uri="{91240B29-F687-4F45-9708-019B960494DF}">
                <a14:hiddenLine xmlns:a14="http://schemas.microsoft.com/office/drawing/2010/main" w="57150" algn="ctr">
                  <a:solidFill>
                    <a:schemeClr val="tx1"/>
                  </a:solidFill>
                  <a:round/>
                  <a:headEnd/>
                  <a:tailEnd/>
                </a14:hiddenLine>
              </a:ext>
            </a:extLst>
          </p:spPr>
          <p:txBody>
            <a:bodyPr wrap="none" anchor="ctr"/>
            <a:lstStyle/>
            <a:p>
              <a:endParaRPr lang="en-US"/>
            </a:p>
          </p:txBody>
        </p:sp>
        <p:sp>
          <p:nvSpPr>
            <p:cNvPr id="67" name="AutoShape 48"/>
            <p:cNvSpPr>
              <a:spLocks noChangeArrowheads="1"/>
            </p:cNvSpPr>
            <p:nvPr/>
          </p:nvSpPr>
          <p:spPr bwMode="ltGray">
            <a:xfrm flipH="1">
              <a:off x="8371884" y="2477623"/>
              <a:ext cx="2536336" cy="469818"/>
            </a:xfrm>
            <a:prstGeom prst="roundRect">
              <a:avLst>
                <a:gd name="adj" fmla="val 50000"/>
              </a:avLst>
            </a:prstGeom>
            <a:solidFill>
              <a:schemeClr val="accent2">
                <a:alpha val="70000"/>
              </a:schemeClr>
            </a:solidFill>
            <a:ln w="19050" algn="ctr">
              <a:solidFill>
                <a:srgbClr val="F8F8F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Rectangle 49"/>
            <p:cNvSpPr>
              <a:spLocks noChangeArrowheads="1"/>
            </p:cNvSpPr>
            <p:nvPr/>
          </p:nvSpPr>
          <p:spPr bwMode="black">
            <a:xfrm>
              <a:off x="8580824" y="2528298"/>
              <a:ext cx="21632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a:solidFill>
                    <a:srgbClr val="FFFFFF"/>
                  </a:solidFill>
                  <a:cs typeface="Arial" panose="020B0604020202020204" pitchFamily="34" charset="0"/>
                </a:rPr>
                <a:t>Đặc tính vật lý</a:t>
              </a:r>
            </a:p>
          </p:txBody>
        </p:sp>
        <p:sp>
          <p:nvSpPr>
            <p:cNvPr id="71" name="Rectangle 49"/>
            <p:cNvSpPr>
              <a:spLocks noChangeArrowheads="1"/>
            </p:cNvSpPr>
            <p:nvPr/>
          </p:nvSpPr>
          <p:spPr bwMode="black">
            <a:xfrm>
              <a:off x="6446389" y="1802078"/>
              <a:ext cx="21632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a:solidFill>
                    <a:srgbClr val="FFFFFF"/>
                  </a:solidFill>
                  <a:cs typeface="Arial" panose="020B0604020202020204" pitchFamily="34" charset="0"/>
                </a:rPr>
                <a:t>Cách tổ chức</a:t>
              </a:r>
            </a:p>
          </p:txBody>
        </p:sp>
      </p:grpSp>
    </p:spTree>
    <p:extLst>
      <p:ext uri="{BB962C8B-B14F-4D97-AF65-F5344CB8AC3E}">
        <p14:creationId xmlns:p14="http://schemas.microsoft.com/office/powerpoint/2010/main" val="117770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bộ nhớ</a:t>
            </a:r>
          </a:p>
        </p:txBody>
      </p:sp>
      <p:sp>
        <p:nvSpPr>
          <p:cNvPr id="3" name="Content Placeholder 2"/>
          <p:cNvSpPr>
            <a:spLocks noGrp="1"/>
          </p:cNvSpPr>
          <p:nvPr>
            <p:ph idx="1"/>
          </p:nvPr>
        </p:nvSpPr>
        <p:spPr/>
        <p:txBody>
          <a:bodyPr/>
          <a:lstStyle/>
          <a:p>
            <a:r>
              <a:rPr lang="en-US"/>
              <a:t>RAM: tùy công nghệ, được phân thành 2 loại: động &amp; tĩnh</a:t>
            </a:r>
          </a:p>
          <a:p>
            <a:pPr lvl="1"/>
            <a:r>
              <a:rPr lang="en-US" sz="3200"/>
              <a:t>SRAM (static RAM): </a:t>
            </a:r>
          </a:p>
          <a:p>
            <a:pPr lvl="2"/>
            <a:r>
              <a:rPr lang="en-US" sz="3200"/>
              <a:t>Mỗi bit nhớ gồm các cổng logic (khoảng 6 transistor MOS) </a:t>
            </a:r>
          </a:p>
          <a:p>
            <a:pPr lvl="2"/>
            <a:r>
              <a:rPr lang="en-US" sz="3200"/>
              <a:t>Dữ liệu được nhớ, còn tồn tại nếu được cấp điện </a:t>
            </a:r>
          </a:p>
          <a:p>
            <a:pPr lvl="2"/>
            <a:r>
              <a:rPr lang="en-US" sz="3200"/>
              <a:t>Việc đọc KHÔNG làm nội dung ô nhớ bị hủy</a:t>
            </a:r>
          </a:p>
          <a:p>
            <a:pPr lvl="2"/>
            <a:r>
              <a:rPr lang="en-US" sz="3200"/>
              <a:t>SRAM bộ nhớ nhanh: </a:t>
            </a:r>
            <a:r>
              <a:rPr lang="en-US" sz="3200" u="sng"/>
              <a:t>thời gian thâm nhập</a:t>
            </a:r>
            <a:r>
              <a:rPr lang="en-US" sz="3200"/>
              <a:t> bằng </a:t>
            </a:r>
            <a:r>
              <a:rPr lang="en-US" sz="3200" u="sng"/>
              <a:t>chu kỳ bộ nhớ</a:t>
            </a:r>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142529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bộ nhớ</a:t>
            </a:r>
          </a:p>
        </p:txBody>
      </p:sp>
      <p:sp>
        <p:nvSpPr>
          <p:cNvPr id="3" name="Content Placeholder 2"/>
          <p:cNvSpPr>
            <a:spLocks noGrp="1"/>
          </p:cNvSpPr>
          <p:nvPr>
            <p:ph idx="1"/>
          </p:nvPr>
        </p:nvSpPr>
        <p:spPr/>
        <p:txBody>
          <a:bodyPr/>
          <a:lstStyle/>
          <a:p>
            <a:r>
              <a:rPr lang="en-US"/>
              <a:t>RAM: tùy công nghệ, được phân thành 2 loại: động &amp; tĩnh</a:t>
            </a:r>
          </a:p>
          <a:p>
            <a:pPr lvl="1"/>
            <a:r>
              <a:rPr lang="en-US" sz="3200"/>
              <a:t>DRAM (dynamic RAM)</a:t>
            </a:r>
          </a:p>
          <a:p>
            <a:pPr lvl="2"/>
            <a:r>
              <a:rPr lang="en-US" sz="3200"/>
              <a:t>Mỗi bit nhớ là 1 transitor và </a:t>
            </a:r>
            <a:r>
              <a:rPr lang="en-US" sz="3200" u="sng"/>
              <a:t>1 tụ điện</a:t>
            </a:r>
          </a:p>
          <a:p>
            <a:pPr lvl="2"/>
            <a:r>
              <a:rPr lang="en-US" sz="3200"/>
              <a:t>Dữ liệu được nhớ, còn tồn tại nếu được cấp điện</a:t>
            </a:r>
          </a:p>
          <a:p>
            <a:pPr lvl="2"/>
            <a:r>
              <a:rPr lang="en-US" sz="3200"/>
              <a:t>Việc đọc 1 bit nhớ làm nội dung bit này BỊ HỦY: do việc ghi nhớ dựa vào việc duy trì điện tích nạp vào tụ</a:t>
            </a:r>
          </a:p>
          <a:p>
            <a:pPr lvl="2"/>
            <a:r>
              <a:rPr lang="en-US" sz="3200"/>
              <a:t>Sau mỗi lần được đọc, nội dung ô nhớ được </a:t>
            </a:r>
            <a:r>
              <a:rPr lang="en-US" sz="3200" u="sng"/>
              <a:t>viết lại </a:t>
            </a:r>
            <a:r>
              <a:rPr lang="en-US" sz="3200"/>
              <a:t>lần nữa</a:t>
            </a:r>
          </a:p>
          <a:p>
            <a:pPr lvl="2"/>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382108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bộ nhớ</a:t>
            </a:r>
          </a:p>
        </p:txBody>
      </p:sp>
      <p:sp>
        <p:nvSpPr>
          <p:cNvPr id="3" name="Content Placeholder 2"/>
          <p:cNvSpPr>
            <a:spLocks noGrp="1"/>
          </p:cNvSpPr>
          <p:nvPr>
            <p:ph idx="1"/>
          </p:nvPr>
        </p:nvSpPr>
        <p:spPr/>
        <p:txBody>
          <a:bodyPr/>
          <a:lstStyle/>
          <a:p>
            <a:r>
              <a:rPr lang="en-US"/>
              <a:t>RAM: tùy công nghệ, được phân thành 2 loại: động &amp; tĩnh</a:t>
            </a:r>
          </a:p>
          <a:p>
            <a:pPr lvl="1"/>
            <a:r>
              <a:rPr lang="en-US" sz="3200"/>
              <a:t>DRAM (dynamic RAM)</a:t>
            </a:r>
          </a:p>
          <a:p>
            <a:pPr lvl="2"/>
            <a:r>
              <a:rPr lang="en-US" sz="3200"/>
              <a:t>Chu kỳ bộ nhớ: ít nhất </a:t>
            </a:r>
            <a:r>
              <a:rPr lang="en-US" sz="3200">
                <a:solidFill>
                  <a:srgbClr val="FF0000"/>
                </a:solidFill>
              </a:rPr>
              <a:t>gấp đôi </a:t>
            </a:r>
            <a:r>
              <a:rPr lang="en-US" sz="3200"/>
              <a:t>thời gian thâm nhập</a:t>
            </a:r>
          </a:p>
          <a:p>
            <a:pPr lvl="2"/>
            <a:r>
              <a:rPr lang="en-US" sz="3200"/>
              <a:t>Mỗi chu kỳ 2</a:t>
            </a:r>
            <a:r>
              <a:rPr lang="en-US" sz="3200">
                <a:sym typeface="Symbol" panose="05050102010706020507" pitchFamily="18" charset="2"/>
              </a:rPr>
              <a:t>s, bit nhớ được làm tươi 1 lần (đọc + viết lại)</a:t>
            </a:r>
          </a:p>
          <a:p>
            <a:pPr lvl="2"/>
            <a:r>
              <a:rPr lang="en-US" sz="3200">
                <a:sym typeface="Symbol" panose="05050102010706020507" pitchFamily="18" charset="2"/>
              </a:rPr>
              <a:t>“Làm tươi” do vi mạch bộ nhớ chuyên dụng thực hiện</a:t>
            </a:r>
          </a:p>
          <a:p>
            <a:pPr lvl="2"/>
            <a:r>
              <a:rPr lang="en-US" sz="3200">
                <a:sym typeface="Symbol" panose="05050102010706020507" pitchFamily="18" charset="2"/>
              </a:rPr>
              <a:t>DRAM chậm và rẻ tiền hơn SRAM</a:t>
            </a:r>
            <a:endParaRPr lang="en-US" sz="3200"/>
          </a:p>
        </p:txBody>
      </p:sp>
      <p:sp>
        <p:nvSpPr>
          <p:cNvPr id="4" name="Slide Number Placeholder 3"/>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774121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bộ nhớ</a:t>
            </a:r>
          </a:p>
        </p:txBody>
      </p:sp>
      <p:sp>
        <p:nvSpPr>
          <p:cNvPr id="3" name="Content Placeholder 2"/>
          <p:cNvSpPr>
            <a:spLocks noGrp="1"/>
          </p:cNvSpPr>
          <p:nvPr>
            <p:ph idx="1"/>
          </p:nvPr>
        </p:nvSpPr>
        <p:spPr/>
        <p:txBody>
          <a:bodyPr/>
          <a:lstStyle/>
          <a:p>
            <a:pPr>
              <a:lnSpc>
                <a:spcPct val="150000"/>
              </a:lnSpc>
            </a:pPr>
            <a:r>
              <a:rPr lang="en-US"/>
              <a:t>RAM: tùy công nghệ, được phân thành 2 loại: động &amp; tĩnh</a:t>
            </a:r>
          </a:p>
          <a:p>
            <a:pPr lvl="1">
              <a:lnSpc>
                <a:spcPct val="150000"/>
              </a:lnSpc>
            </a:pPr>
            <a:r>
              <a:rPr lang="en-US" sz="3200"/>
              <a:t>SDRAM (synchronous DRAM)</a:t>
            </a:r>
          </a:p>
          <a:p>
            <a:pPr lvl="2">
              <a:lnSpc>
                <a:spcPct val="150000"/>
              </a:lnSpc>
            </a:pPr>
            <a:r>
              <a:rPr lang="en-US" sz="3200"/>
              <a:t>Dạng DRAM đồng bộ tốc độ bus bộ nhớ</a:t>
            </a:r>
          </a:p>
          <a:p>
            <a:pPr lvl="2">
              <a:lnSpc>
                <a:spcPct val="150000"/>
              </a:lnSpc>
            </a:pPr>
            <a:r>
              <a:rPr lang="en-US" sz="3200"/>
              <a:t>Tốc độ bus 66-133MHz</a:t>
            </a:r>
          </a:p>
          <a:p>
            <a:pPr lvl="2">
              <a:lnSpc>
                <a:spcPct val="150000"/>
              </a:lnSpc>
            </a:pPr>
            <a:r>
              <a:rPr lang="en-US" sz="3200"/>
              <a:t>Thời gian thâm nhập 75ns-150ns</a:t>
            </a:r>
          </a:p>
        </p:txBody>
      </p:sp>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263755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bộ nhớ</a:t>
            </a:r>
          </a:p>
        </p:txBody>
      </p:sp>
      <p:sp>
        <p:nvSpPr>
          <p:cNvPr id="3" name="Content Placeholder 2"/>
          <p:cNvSpPr>
            <a:spLocks noGrp="1"/>
          </p:cNvSpPr>
          <p:nvPr>
            <p:ph idx="1"/>
          </p:nvPr>
        </p:nvSpPr>
        <p:spPr>
          <a:xfrm>
            <a:off x="551384" y="1266528"/>
            <a:ext cx="4501529" cy="4756150"/>
          </a:xfrm>
        </p:spPr>
        <p:txBody>
          <a:bodyPr/>
          <a:lstStyle/>
          <a:p>
            <a:pPr>
              <a:lnSpc>
                <a:spcPct val="150000"/>
              </a:lnSpc>
            </a:pPr>
            <a:r>
              <a:rPr lang="en-US"/>
              <a:t>RAM: tùy công nghệ, được phân thành 2 loại: động &amp; tĩnh</a:t>
            </a:r>
          </a:p>
          <a:p>
            <a:pPr lvl="1">
              <a:lnSpc>
                <a:spcPct val="150000"/>
              </a:lnSpc>
            </a:pPr>
            <a:r>
              <a:rPr lang="en-US" sz="3200"/>
              <a:t>SDRAM (synchronous DRAM)</a:t>
            </a:r>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pic>
        <p:nvPicPr>
          <p:cNvPr id="5" name="Picture 4"/>
          <p:cNvPicPr>
            <a:picLocks noChangeAspect="1"/>
          </p:cNvPicPr>
          <p:nvPr/>
        </p:nvPicPr>
        <p:blipFill>
          <a:blip r:embed="rId3"/>
          <a:stretch>
            <a:fillRect/>
          </a:stretch>
        </p:blipFill>
        <p:spPr>
          <a:xfrm>
            <a:off x="5052912" y="1123988"/>
            <a:ext cx="7023163" cy="5257339"/>
          </a:xfrm>
          <a:prstGeom prst="rect">
            <a:avLst/>
          </a:prstGeom>
        </p:spPr>
      </p:pic>
    </p:spTree>
    <p:extLst>
      <p:ext uri="{BB962C8B-B14F-4D97-AF65-F5344CB8AC3E}">
        <p14:creationId xmlns:p14="http://schemas.microsoft.com/office/powerpoint/2010/main" val="1399264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bộ nhớ</a:t>
            </a:r>
          </a:p>
        </p:txBody>
      </p:sp>
      <p:sp>
        <p:nvSpPr>
          <p:cNvPr id="3" name="Content Placeholder 2"/>
          <p:cNvSpPr>
            <a:spLocks noGrp="1"/>
          </p:cNvSpPr>
          <p:nvPr>
            <p:ph idx="1"/>
          </p:nvPr>
        </p:nvSpPr>
        <p:spPr/>
        <p:txBody>
          <a:bodyPr/>
          <a:lstStyle/>
          <a:p>
            <a:pPr algn="just">
              <a:lnSpc>
                <a:spcPct val="150000"/>
              </a:lnSpc>
            </a:pPr>
            <a:r>
              <a:rPr lang="en-US"/>
              <a:t>RAM: tùy công nghệ, được phân thành 2 loại: động &amp; tĩnh</a:t>
            </a:r>
          </a:p>
          <a:p>
            <a:pPr algn="just">
              <a:lnSpc>
                <a:spcPct val="150000"/>
              </a:lnSpc>
            </a:pPr>
            <a:r>
              <a:rPr lang="en-US"/>
              <a:t>SDRAM là tên gọi chung của một dòng bộ nhớ máy tính, nó được phân ra SDR (Single Data Rate) và DDR (Double Data Rate). </a:t>
            </a:r>
          </a:p>
          <a:p>
            <a:pPr marL="0" indent="0" algn="just">
              <a:lnSpc>
                <a:spcPct val="150000"/>
              </a:lnSpc>
              <a:buNone/>
            </a:pPr>
            <a:r>
              <a:rPr lang="en-US" b="1">
                <a:solidFill>
                  <a:srgbClr val="FF0000"/>
                </a:solidFill>
              </a:rPr>
              <a:t>Do đó nếu gọi một cách chính xác, chúng ta sẽ có hai loại RAM chính là SDR SDRAM và DDR SDRAM. </a:t>
            </a:r>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1451818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bộ nhớ</a:t>
            </a:r>
          </a:p>
        </p:txBody>
      </p:sp>
      <p:sp>
        <p:nvSpPr>
          <p:cNvPr id="3" name="Content Placeholder 2"/>
          <p:cNvSpPr>
            <a:spLocks noGrp="1"/>
          </p:cNvSpPr>
          <p:nvPr>
            <p:ph idx="1"/>
          </p:nvPr>
        </p:nvSpPr>
        <p:spPr/>
        <p:txBody>
          <a:bodyPr/>
          <a:lstStyle/>
          <a:p>
            <a:r>
              <a:rPr lang="en-US"/>
              <a:t>RAM: tùy công nghệ, được phân thành 2 loại: động &amp; tĩnh</a:t>
            </a:r>
          </a:p>
          <a:p>
            <a:pPr lvl="1"/>
            <a:r>
              <a:rPr lang="en-US" sz="3200"/>
              <a:t>Cấu trúc của hai loại RAM này tương đối giống nhau, nhưng DDR có khả năng truyền dữ liệu ở cả hai điểm lên và xuống của tín hiệu nên tốc độ nhanh gấp đôi. </a:t>
            </a:r>
          </a:p>
          <a:p>
            <a:pPr lvl="1"/>
            <a:r>
              <a:rPr lang="en-US" sz="3200"/>
              <a:t>DDR SDRAM (double data rate SDRAM)</a:t>
            </a:r>
          </a:p>
          <a:p>
            <a:pPr lvl="2"/>
            <a:r>
              <a:rPr lang="en-US" sz="3200"/>
              <a:t>Cải tiến SDRAM</a:t>
            </a:r>
          </a:p>
          <a:p>
            <a:pPr lvl="2"/>
            <a:r>
              <a:rPr lang="en-US" sz="3200"/>
              <a:t>Tốc độ truyền tải gấp đôi SDRAM (do 1 chu kỳ, truyền tải 2 lần)</a:t>
            </a:r>
          </a:p>
          <a:p>
            <a:pPr lvl="2"/>
            <a:r>
              <a:rPr lang="en-US" sz="3200"/>
              <a:t>Tốc độ bus 200-400MHz</a:t>
            </a:r>
          </a:p>
        </p:txBody>
      </p:sp>
      <p:sp>
        <p:nvSpPr>
          <p:cNvPr id="4" name="Slide Number Placeholder 3"/>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314514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bộ nhớ</a:t>
            </a:r>
          </a:p>
        </p:txBody>
      </p:sp>
      <p:sp>
        <p:nvSpPr>
          <p:cNvPr id="3" name="Content Placeholder 2"/>
          <p:cNvSpPr>
            <a:spLocks noGrp="1"/>
          </p:cNvSpPr>
          <p:nvPr>
            <p:ph idx="1"/>
          </p:nvPr>
        </p:nvSpPr>
        <p:spPr/>
        <p:txBody>
          <a:bodyPr/>
          <a:lstStyle/>
          <a:p>
            <a:r>
              <a:rPr lang="en-US"/>
              <a:t>RAM: tùy công nghệ, được phân thành 2 loại: động &amp; tĩnh</a:t>
            </a:r>
          </a:p>
          <a:p>
            <a:pPr lvl="1"/>
            <a:r>
              <a:rPr lang="en-US" sz="3200"/>
              <a:t>DDR SDRAM (double data rate SDRAM)</a:t>
            </a:r>
          </a:p>
        </p:txBody>
      </p:sp>
      <p:sp>
        <p:nvSpPr>
          <p:cNvPr id="4" name="Slide Number Placeholder 3"/>
          <p:cNvSpPr>
            <a:spLocks noGrp="1"/>
          </p:cNvSpPr>
          <p:nvPr>
            <p:ph type="sldNum" sz="quarter" idx="12"/>
          </p:nvPr>
        </p:nvSpPr>
        <p:spPr/>
        <p:txBody>
          <a:bodyPr/>
          <a:lstStyle/>
          <a:p>
            <a:fld id="{4FAB73BC-B049-4115-A692-8D63A059BFB8}" type="slidenum">
              <a:rPr lang="en-US" smtClean="0"/>
              <a:t>27</a:t>
            </a:fld>
            <a:endParaRPr lang="en-US" dirty="0"/>
          </a:p>
        </p:txBody>
      </p:sp>
      <p:pic>
        <p:nvPicPr>
          <p:cNvPr id="5" name="Picture 4"/>
          <p:cNvPicPr>
            <a:picLocks noChangeAspect="1"/>
          </p:cNvPicPr>
          <p:nvPr/>
        </p:nvPicPr>
        <p:blipFill>
          <a:blip r:embed="rId3"/>
          <a:stretch>
            <a:fillRect/>
          </a:stretch>
        </p:blipFill>
        <p:spPr>
          <a:xfrm>
            <a:off x="2597150" y="2771775"/>
            <a:ext cx="6997700" cy="3949700"/>
          </a:xfrm>
          <a:prstGeom prst="rect">
            <a:avLst/>
          </a:prstGeom>
        </p:spPr>
      </p:pic>
    </p:spTree>
    <p:extLst>
      <p:ext uri="{BB962C8B-B14F-4D97-AF65-F5344CB8AC3E}">
        <p14:creationId xmlns:p14="http://schemas.microsoft.com/office/powerpoint/2010/main" val="542963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bộ nhớ</a:t>
            </a:r>
          </a:p>
        </p:txBody>
      </p:sp>
      <p:sp>
        <p:nvSpPr>
          <p:cNvPr id="3" name="Content Placeholder 2"/>
          <p:cNvSpPr>
            <a:spLocks noGrp="1"/>
          </p:cNvSpPr>
          <p:nvPr>
            <p:ph idx="1"/>
          </p:nvPr>
        </p:nvSpPr>
        <p:spPr/>
        <p:txBody>
          <a:bodyPr/>
          <a:lstStyle/>
          <a:p>
            <a:pPr algn="just">
              <a:lnSpc>
                <a:spcPct val="150000"/>
              </a:lnSpc>
            </a:pPr>
            <a:r>
              <a:rPr lang="en-US"/>
              <a:t>RAM: tùy công nghệ, được phân thành 2 loại: động &amp; tĩnh</a:t>
            </a:r>
          </a:p>
          <a:p>
            <a:pPr algn="just">
              <a:lnSpc>
                <a:spcPct val="150000"/>
              </a:lnSpc>
            </a:pPr>
            <a:r>
              <a:rPr lang="en-US"/>
              <a:t>Trong thời gian gần đây xuất hiện chuẩn RAM mới dựa trên nền tảng DDR là DDR-II, DDR-III có tốc độ cao hơn nhờ cải tiến thiết kế</a:t>
            </a:r>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690810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biệt DDR I, DDR II, DDR III</a:t>
            </a:r>
          </a:p>
        </p:txBody>
      </p:sp>
      <p:sp>
        <p:nvSpPr>
          <p:cNvPr id="4" name="Slide Number Placeholder 3"/>
          <p:cNvSpPr>
            <a:spLocks noGrp="1"/>
          </p:cNvSpPr>
          <p:nvPr>
            <p:ph type="sldNum" sz="quarter" idx="12"/>
          </p:nvPr>
        </p:nvSpPr>
        <p:spPr/>
        <p:txBody>
          <a:bodyPr/>
          <a:lstStyle/>
          <a:p>
            <a:fld id="{4FAB73BC-B049-4115-A692-8D63A059BFB8}" type="slidenum">
              <a:rPr lang="en-US" smtClean="0"/>
              <a:t>29</a:t>
            </a:fld>
            <a:endParaRPr lang="en-US" dirty="0"/>
          </a:p>
        </p:txBody>
      </p:sp>
      <p:pic>
        <p:nvPicPr>
          <p:cNvPr id="7" name="Picture 6"/>
          <p:cNvPicPr>
            <a:picLocks noChangeAspect="1"/>
          </p:cNvPicPr>
          <p:nvPr/>
        </p:nvPicPr>
        <p:blipFill>
          <a:blip r:embed="rId3"/>
          <a:stretch>
            <a:fillRect/>
          </a:stretch>
        </p:blipFill>
        <p:spPr>
          <a:xfrm>
            <a:off x="407368" y="1285875"/>
            <a:ext cx="5080000" cy="5435600"/>
          </a:xfrm>
          <a:prstGeom prst="rect">
            <a:avLst/>
          </a:prstGeom>
        </p:spPr>
      </p:pic>
      <p:pic>
        <p:nvPicPr>
          <p:cNvPr id="8" name="Picture 7"/>
          <p:cNvPicPr>
            <a:picLocks noChangeAspect="1"/>
          </p:cNvPicPr>
          <p:nvPr/>
        </p:nvPicPr>
        <p:blipFill>
          <a:blip r:embed="rId4"/>
          <a:stretch>
            <a:fillRect/>
          </a:stretch>
        </p:blipFill>
        <p:spPr>
          <a:xfrm>
            <a:off x="6528048" y="1298451"/>
            <a:ext cx="5080000" cy="5080000"/>
          </a:xfrm>
          <a:prstGeom prst="rect">
            <a:avLst/>
          </a:prstGeom>
        </p:spPr>
      </p:pic>
    </p:spTree>
    <p:extLst>
      <p:ext uri="{BB962C8B-B14F-4D97-AF65-F5344CB8AC3E}">
        <p14:creationId xmlns:p14="http://schemas.microsoft.com/office/powerpoint/2010/main" val="185199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máy tính</a:t>
            </a:r>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5" name="Content Placeholder 4"/>
          <p:cNvPicPr>
            <a:picLocks noGrp="1" noChangeAspect="1"/>
          </p:cNvPicPr>
          <p:nvPr>
            <p:ph idx="1"/>
          </p:nvPr>
        </p:nvPicPr>
        <p:blipFill rotWithShape="1">
          <a:blip r:embed="rId2">
            <a:alphaModFix amt="85000"/>
          </a:blip>
          <a:srcRect l="15174" t="36983" r="11613" b="25336"/>
          <a:stretch/>
        </p:blipFill>
        <p:spPr>
          <a:xfrm>
            <a:off x="1415480" y="1268115"/>
            <a:ext cx="9739692" cy="5401245"/>
          </a:xfrm>
          <a:prstGeom prst="rect">
            <a:avLst/>
          </a:prstGeom>
        </p:spPr>
      </p:pic>
    </p:spTree>
    <p:extLst>
      <p:ext uri="{BB962C8B-B14F-4D97-AF65-F5344CB8AC3E}">
        <p14:creationId xmlns:p14="http://schemas.microsoft.com/office/powerpoint/2010/main" val="1709264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bộ nhớ</a:t>
            </a:r>
          </a:p>
        </p:txBody>
      </p:sp>
      <p:sp>
        <p:nvSpPr>
          <p:cNvPr id="3" name="Content Placeholder 2"/>
          <p:cNvSpPr>
            <a:spLocks noGrp="1"/>
          </p:cNvSpPr>
          <p:nvPr>
            <p:ph idx="1"/>
          </p:nvPr>
        </p:nvSpPr>
        <p:spPr>
          <a:xfrm>
            <a:off x="479376" y="1052736"/>
            <a:ext cx="10972800" cy="4756150"/>
          </a:xfrm>
        </p:spPr>
        <p:txBody>
          <a:bodyPr/>
          <a:lstStyle/>
          <a:p>
            <a:pPr>
              <a:lnSpc>
                <a:spcPct val="150000"/>
              </a:lnSpc>
            </a:pPr>
            <a:r>
              <a:rPr lang="en-US"/>
              <a:t>RAM: tùy công nghệ, được phân thành 2 loại: động &amp; tĩnh</a:t>
            </a:r>
          </a:p>
          <a:p>
            <a:pPr lvl="1">
              <a:lnSpc>
                <a:spcPct val="150000"/>
              </a:lnSpc>
            </a:pPr>
            <a:r>
              <a:rPr lang="en-US" sz="3200"/>
              <a:t>RDRAM (rambus DRAM)</a:t>
            </a:r>
          </a:p>
          <a:p>
            <a:pPr lvl="2">
              <a:lnSpc>
                <a:spcPct val="150000"/>
              </a:lnSpc>
            </a:pPr>
            <a:r>
              <a:rPr lang="en-US" sz="3200"/>
              <a:t>Kỹ thuật đồng bộ hoàn toàn</a:t>
            </a:r>
          </a:p>
          <a:p>
            <a:pPr marL="914400" lvl="2" indent="0">
              <a:lnSpc>
                <a:spcPct val="150000"/>
              </a:lnSpc>
              <a:buNone/>
            </a:pPr>
            <a:r>
              <a:rPr lang="en-US" sz="3200"/>
              <a:t> mới so với SDRAM</a:t>
            </a:r>
            <a:endParaRPr lang="en-US" sz="3200" i="1"/>
          </a:p>
          <a:p>
            <a:pPr lvl="2">
              <a:lnSpc>
                <a:spcPct val="150000"/>
              </a:lnSpc>
            </a:pPr>
            <a:r>
              <a:rPr lang="en-US" sz="3200"/>
              <a:t>Tốc độ bus đạt từ </a:t>
            </a:r>
          </a:p>
          <a:p>
            <a:pPr marL="914400" lvl="2" indent="0">
              <a:lnSpc>
                <a:spcPct val="150000"/>
              </a:lnSpc>
              <a:buNone/>
            </a:pPr>
            <a:r>
              <a:rPr lang="en-US" sz="3200"/>
              <a:t>400-800MHz</a:t>
            </a:r>
          </a:p>
        </p:txBody>
      </p:sp>
      <p:sp>
        <p:nvSpPr>
          <p:cNvPr id="4" name="Slide Number Placeholder 3"/>
          <p:cNvSpPr>
            <a:spLocks noGrp="1"/>
          </p:cNvSpPr>
          <p:nvPr>
            <p:ph type="sldNum" sz="quarter" idx="12"/>
          </p:nvPr>
        </p:nvSpPr>
        <p:spPr/>
        <p:txBody>
          <a:bodyPr/>
          <a:lstStyle/>
          <a:p>
            <a:fld id="{4FAB73BC-B049-4115-A692-8D63A059BFB8}" type="slidenum">
              <a:rPr lang="en-US" smtClean="0"/>
              <a:t>30</a:t>
            </a:fld>
            <a:endParaRPr lang="en-US" dirty="0"/>
          </a:p>
        </p:txBody>
      </p:sp>
      <p:pic>
        <p:nvPicPr>
          <p:cNvPr id="5" name="Picture 4"/>
          <p:cNvPicPr>
            <a:picLocks noChangeAspect="1"/>
          </p:cNvPicPr>
          <p:nvPr/>
        </p:nvPicPr>
        <p:blipFill>
          <a:blip r:embed="rId3"/>
          <a:stretch>
            <a:fillRect/>
          </a:stretch>
        </p:blipFill>
        <p:spPr>
          <a:xfrm>
            <a:off x="6530325" y="2160949"/>
            <a:ext cx="5398323" cy="4331926"/>
          </a:xfrm>
          <a:prstGeom prst="rect">
            <a:avLst/>
          </a:prstGeom>
        </p:spPr>
      </p:pic>
    </p:spTree>
    <p:extLst>
      <p:ext uri="{BB962C8B-B14F-4D97-AF65-F5344CB8AC3E}">
        <p14:creationId xmlns:p14="http://schemas.microsoft.com/office/powerpoint/2010/main" val="1899997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loại bộ nhớ</a:t>
            </a:r>
          </a:p>
        </p:txBody>
      </p:sp>
      <p:sp>
        <p:nvSpPr>
          <p:cNvPr id="3" name="Content Placeholder 2"/>
          <p:cNvSpPr>
            <a:spLocks noGrp="1"/>
          </p:cNvSpPr>
          <p:nvPr>
            <p:ph idx="1"/>
          </p:nvPr>
        </p:nvSpPr>
        <p:spPr>
          <a:xfrm>
            <a:off x="609600" y="1494121"/>
            <a:ext cx="10972800" cy="4756150"/>
          </a:xfrm>
        </p:spPr>
        <p:txBody>
          <a:bodyPr/>
          <a:lstStyle/>
          <a:p>
            <a:pPr>
              <a:lnSpc>
                <a:spcPct val="150000"/>
              </a:lnSpc>
            </a:pPr>
            <a:r>
              <a:rPr lang="en-US"/>
              <a:t>ROM: read only memory</a:t>
            </a:r>
          </a:p>
          <a:p>
            <a:pPr lvl="1">
              <a:lnSpc>
                <a:spcPct val="150000"/>
              </a:lnSpc>
            </a:pPr>
            <a:r>
              <a:rPr lang="en-US" sz="3200"/>
              <a:t>Chương trình trong ROM được viết </a:t>
            </a:r>
            <a:r>
              <a:rPr lang="en-US" sz="3200" u="sng"/>
              <a:t>lúc chế tạo</a:t>
            </a:r>
          </a:p>
          <a:p>
            <a:pPr lvl="1">
              <a:lnSpc>
                <a:spcPct val="150000"/>
              </a:lnSpc>
            </a:pPr>
            <a:r>
              <a:rPr lang="en-US" sz="3200"/>
              <a:t>Chứa </a:t>
            </a:r>
            <a:r>
              <a:rPr lang="en-US" sz="3200" u="sng"/>
              <a:t>chương trình khởi động</a:t>
            </a:r>
            <a:r>
              <a:rPr lang="en-US" sz="3200"/>
              <a:t> máy tính, chương trình điều kiển thiết bị tự động</a:t>
            </a:r>
          </a:p>
          <a:p>
            <a:pPr lvl="1">
              <a:lnSpc>
                <a:spcPct val="150000"/>
              </a:lnSpc>
            </a:pPr>
            <a:r>
              <a:rPr lang="en-US" sz="3200"/>
              <a:t>Các dạng ROM: PROM, EPROM, EEPROM </a:t>
            </a:r>
            <a:r>
              <a:rPr lang="en-US" sz="3200" i="1"/>
              <a:t>(tham khảo kỹ thuật)</a:t>
            </a:r>
          </a:p>
        </p:txBody>
      </p:sp>
      <p:sp>
        <p:nvSpPr>
          <p:cNvPr id="4" name="Slide Number Placeholder 3"/>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2010738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cấp bộ nhớ</a:t>
            </a:r>
          </a:p>
        </p:txBody>
      </p:sp>
      <p:sp>
        <p:nvSpPr>
          <p:cNvPr id="3" name="Content Placeholder 2"/>
          <p:cNvSpPr>
            <a:spLocks noGrp="1"/>
          </p:cNvSpPr>
          <p:nvPr>
            <p:ph idx="1"/>
          </p:nvPr>
        </p:nvSpPr>
        <p:spPr/>
        <p:txBody>
          <a:bodyPr/>
          <a:lstStyle/>
          <a:p>
            <a:pPr>
              <a:lnSpc>
                <a:spcPct val="150000"/>
              </a:lnSpc>
            </a:pPr>
            <a:r>
              <a:rPr lang="en-US" u="sng"/>
              <a:t>Cấp</a:t>
            </a:r>
            <a:r>
              <a:rPr lang="en-US"/>
              <a:t> bộ nhớ được xét trên những </a:t>
            </a:r>
            <a:r>
              <a:rPr lang="en-US" u="sng"/>
              <a:t>tiêu chí</a:t>
            </a:r>
            <a:r>
              <a:rPr lang="en-US"/>
              <a:t> nhất định</a:t>
            </a:r>
          </a:p>
          <a:p>
            <a:pPr lvl="1">
              <a:lnSpc>
                <a:spcPct val="150000"/>
              </a:lnSpc>
            </a:pPr>
            <a:r>
              <a:rPr lang="en-US" sz="3200"/>
              <a:t>Lượng thông tin chứa</a:t>
            </a:r>
          </a:p>
          <a:p>
            <a:pPr lvl="1">
              <a:lnSpc>
                <a:spcPct val="150000"/>
              </a:lnSpc>
            </a:pPr>
            <a:r>
              <a:rPr lang="en-US" sz="3200"/>
              <a:t>Thời gian truy xuất/ thâm nhập/ tốc độ bus</a:t>
            </a:r>
          </a:p>
          <a:p>
            <a:pPr lvl="1">
              <a:lnSpc>
                <a:spcPct val="150000"/>
              </a:lnSpc>
            </a:pPr>
            <a:r>
              <a:rPr lang="en-US" sz="3200"/>
              <a:t>Chu kỳ bộ nhớ</a:t>
            </a:r>
          </a:p>
          <a:p>
            <a:pPr lvl="1">
              <a:lnSpc>
                <a:spcPct val="150000"/>
              </a:lnSpc>
            </a:pPr>
            <a:r>
              <a:rPr lang="en-US" sz="3200"/>
              <a:t>Giá thành 1 bit, công nghệ chế tạo</a:t>
            </a:r>
          </a:p>
        </p:txBody>
      </p:sp>
      <p:sp>
        <p:nvSpPr>
          <p:cNvPr id="4" name="Slide Number Placeholder 3"/>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1980649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21396" t="20999" r="11876" b="17668"/>
          <a:stretch/>
        </p:blipFill>
        <p:spPr>
          <a:xfrm>
            <a:off x="1302441" y="1015998"/>
            <a:ext cx="9752460" cy="5602515"/>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638218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cấp bộ nhớ</a:t>
            </a:r>
          </a:p>
        </p:txBody>
      </p:sp>
      <p:sp>
        <p:nvSpPr>
          <p:cNvPr id="3" name="Content Placeholder 2"/>
          <p:cNvSpPr>
            <a:spLocks noGrp="1"/>
          </p:cNvSpPr>
          <p:nvPr>
            <p:ph idx="1"/>
          </p:nvPr>
        </p:nvSpPr>
        <p:spPr>
          <a:xfrm>
            <a:off x="609600" y="1259632"/>
            <a:ext cx="10972800" cy="4756150"/>
          </a:xfrm>
        </p:spPr>
        <p:txBody>
          <a:bodyPr/>
          <a:lstStyle/>
          <a:p>
            <a:pPr>
              <a:lnSpc>
                <a:spcPct val="150000"/>
              </a:lnSpc>
            </a:pPr>
            <a:r>
              <a:rPr lang="en-US"/>
              <a:t>Trên cơ sở đặc điểm, tính chất từng </a:t>
            </a:r>
            <a:r>
              <a:rPr lang="en-US" u="sng"/>
              <a:t>cấp bộ nhớ</a:t>
            </a:r>
            <a:r>
              <a:rPr lang="en-US"/>
              <a:t>, bộ nhớ được chia thành hai </a:t>
            </a:r>
            <a:r>
              <a:rPr lang="en-US" u="sng"/>
              <a:t>mức bộ nhớ</a:t>
            </a:r>
          </a:p>
          <a:p>
            <a:pPr lvl="1">
              <a:lnSpc>
                <a:spcPct val="150000"/>
              </a:lnSpc>
            </a:pPr>
            <a:r>
              <a:rPr lang="en-US" sz="3200"/>
              <a:t>Mức 1: cache – bộ nhớ trong</a:t>
            </a:r>
          </a:p>
          <a:p>
            <a:pPr lvl="1">
              <a:lnSpc>
                <a:spcPct val="150000"/>
              </a:lnSpc>
            </a:pPr>
            <a:r>
              <a:rPr lang="en-US" sz="3200"/>
              <a:t>Mức 2: mức bộ nhớ ảo, giữa bộ nhớ trong – đĩa cứng</a:t>
            </a:r>
          </a:p>
          <a:p>
            <a:pPr>
              <a:lnSpc>
                <a:spcPct val="150000"/>
              </a:lnSpc>
            </a:pPr>
            <a:r>
              <a:rPr lang="en-US"/>
              <a:t>Trong suốt với người dùng: user không quan tâm vị trí thực tế của lệnh, dữ liệu. Chỉ quan tâm (nếu có) là không gian định vị ô nhớ </a:t>
            </a:r>
          </a:p>
        </p:txBody>
      </p:sp>
      <p:sp>
        <p:nvSpPr>
          <p:cNvPr id="4" name="Slide Number Placeholder 3"/>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1074733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3766" t="42870" r="13247" b="18125"/>
          <a:stretch/>
        </p:blipFill>
        <p:spPr>
          <a:xfrm>
            <a:off x="2377440" y="891541"/>
            <a:ext cx="8115300" cy="4229100"/>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t>35</a:t>
            </a:fld>
            <a:endParaRPr lang="en-US" dirty="0"/>
          </a:p>
        </p:txBody>
      </p:sp>
    </p:spTree>
    <p:extLst>
      <p:ext uri="{BB962C8B-B14F-4D97-AF65-F5344CB8AC3E}">
        <p14:creationId xmlns:p14="http://schemas.microsoft.com/office/powerpoint/2010/main" val="555197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cấp bộ nhớ</a:t>
            </a:r>
          </a:p>
        </p:txBody>
      </p:sp>
      <p:sp>
        <p:nvSpPr>
          <p:cNvPr id="3" name="Content Placeholder 2"/>
          <p:cNvSpPr>
            <a:spLocks noGrp="1"/>
          </p:cNvSpPr>
          <p:nvPr>
            <p:ph idx="1"/>
          </p:nvPr>
        </p:nvSpPr>
        <p:spPr>
          <a:xfrm>
            <a:off x="514351" y="1412776"/>
            <a:ext cx="10972800" cy="4756150"/>
          </a:xfrm>
        </p:spPr>
        <p:txBody>
          <a:bodyPr/>
          <a:lstStyle/>
          <a:p>
            <a:pPr>
              <a:lnSpc>
                <a:spcPct val="150000"/>
              </a:lnSpc>
            </a:pPr>
            <a:r>
              <a:rPr lang="en-US"/>
              <a:t>Tiêu chí quan tâm khi phân mức bộ nhớ</a:t>
            </a:r>
          </a:p>
          <a:p>
            <a:pPr lvl="1">
              <a:lnSpc>
                <a:spcPct val="150000"/>
              </a:lnSpc>
            </a:pPr>
            <a:r>
              <a:rPr lang="en-US" sz="3200"/>
              <a:t>Tốc độ truy xuất nhanh/ chậm</a:t>
            </a:r>
          </a:p>
          <a:p>
            <a:pPr lvl="1">
              <a:lnSpc>
                <a:spcPct val="150000"/>
              </a:lnSpc>
            </a:pPr>
            <a:r>
              <a:rPr lang="en-US" sz="3200"/>
              <a:t>Dung lượng lớn/ nhỏ</a:t>
            </a:r>
          </a:p>
          <a:p>
            <a:pPr lvl="1">
              <a:lnSpc>
                <a:spcPct val="150000"/>
              </a:lnSpc>
            </a:pPr>
            <a:r>
              <a:rPr lang="en-US" sz="3200"/>
              <a:t>Giá thành </a:t>
            </a:r>
          </a:p>
          <a:p>
            <a:pPr>
              <a:lnSpc>
                <a:spcPct val="150000"/>
              </a:lnSpc>
            </a:pPr>
            <a:r>
              <a:rPr lang="en-US"/>
              <a:t>Các cấp/ mức có giá thành khác nhau: dung lượng ít lại nhanh, nhưng đắt tiền hơn cấp dung lượng cao</a:t>
            </a:r>
          </a:p>
        </p:txBody>
      </p:sp>
      <p:sp>
        <p:nvSpPr>
          <p:cNvPr id="4" name="Slide Number Placeholder 3"/>
          <p:cNvSpPr>
            <a:spLocks noGrp="1"/>
          </p:cNvSpPr>
          <p:nvPr>
            <p:ph type="sldNum" sz="quarter" idx="12"/>
          </p:nvPr>
        </p:nvSpPr>
        <p:spPr/>
        <p:txBody>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395919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cấp bộ nhớ</a:t>
            </a:r>
          </a:p>
        </p:txBody>
      </p:sp>
      <p:sp>
        <p:nvSpPr>
          <p:cNvPr id="3" name="Content Placeholder 2"/>
          <p:cNvSpPr>
            <a:spLocks noGrp="1"/>
          </p:cNvSpPr>
          <p:nvPr>
            <p:ph idx="1"/>
          </p:nvPr>
        </p:nvSpPr>
        <p:spPr/>
        <p:txBody>
          <a:bodyPr/>
          <a:lstStyle/>
          <a:p>
            <a:r>
              <a:rPr lang="en-US"/>
              <a:t>Nhận xét</a:t>
            </a:r>
          </a:p>
          <a:p>
            <a:pPr lvl="1"/>
            <a:r>
              <a:rPr lang="en-US" sz="3200"/>
              <a:t>Dữ liệu đang chứa trong 1 cấp, có thể gặp lại ở cấp thấp hơn hoặc ngay cả cấp thấp nhất</a:t>
            </a:r>
          </a:p>
          <a:p>
            <a:pPr lvl="1"/>
            <a:r>
              <a:rPr lang="en-US" sz="3200"/>
              <a:t>Dung lượng ở cấp thấp thường lớn hơn ở cấp trên mình </a:t>
            </a:r>
          </a:p>
          <a:p>
            <a:pPr lvl="1"/>
            <a:r>
              <a:rPr lang="en-US" sz="3200"/>
              <a:t>Địa chỉ vùng nhớ cấp thấp thường được </a:t>
            </a:r>
            <a:r>
              <a:rPr lang="en-US" sz="3200">
                <a:solidFill>
                  <a:srgbClr val="FF0000"/>
                </a:solidFill>
              </a:rPr>
              <a:t>ánh xạ </a:t>
            </a:r>
            <a:r>
              <a:rPr lang="en-US" sz="3200" u="sng"/>
              <a:t>một phần </a:t>
            </a:r>
            <a:r>
              <a:rPr lang="en-US" sz="3200"/>
              <a:t>vào cấp cao trên </a:t>
            </a:r>
            <a:r>
              <a:rPr lang="en-US" sz="3200" u="sng"/>
              <a:t>trực tiếp</a:t>
            </a:r>
            <a:r>
              <a:rPr lang="en-US" sz="3200"/>
              <a:t> (khi có thao tác dữ liệu)</a:t>
            </a:r>
          </a:p>
          <a:p>
            <a:pPr lvl="1"/>
            <a:r>
              <a:rPr lang="en-US" sz="3200"/>
              <a:t>Mỗi cấp đều có </a:t>
            </a:r>
            <a:r>
              <a:rPr lang="en-US" sz="3200">
                <a:solidFill>
                  <a:srgbClr val="FF0000"/>
                </a:solidFill>
              </a:rPr>
              <a:t>cơ chế tự quản lý</a:t>
            </a:r>
            <a:r>
              <a:rPr lang="en-US" sz="3200"/>
              <a:t>, kiểm soát địa chỉ ánh xạ</a:t>
            </a:r>
          </a:p>
        </p:txBody>
      </p:sp>
      <p:sp>
        <p:nvSpPr>
          <p:cNvPr id="4" name="Slide Number Placeholder 3"/>
          <p:cNvSpPr>
            <a:spLocks noGrp="1"/>
          </p:cNvSpPr>
          <p:nvPr>
            <p:ph type="sldNum" sz="quarter" idx="12"/>
          </p:nvPr>
        </p:nvSpPr>
        <p:spPr/>
        <p:txBody>
          <a:bodyPr/>
          <a:lstStyle/>
          <a:p>
            <a:fld id="{4FAB73BC-B049-4115-A692-8D63A059BFB8}" type="slidenum">
              <a:rPr lang="en-US" smtClean="0"/>
              <a:t>37</a:t>
            </a:fld>
            <a:endParaRPr lang="en-US" dirty="0"/>
          </a:p>
        </p:txBody>
      </p:sp>
    </p:spTree>
    <p:extLst>
      <p:ext uri="{BB962C8B-B14F-4D97-AF65-F5344CB8AC3E}">
        <p14:creationId xmlns:p14="http://schemas.microsoft.com/office/powerpoint/2010/main" val="1679128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Xác suất Truy cập bộ nhớ trong</a:t>
            </a:r>
          </a:p>
        </p:txBody>
      </p:sp>
      <p:sp>
        <p:nvSpPr>
          <p:cNvPr id="3" name="Content Placeholder 2"/>
          <p:cNvSpPr>
            <a:spLocks noGrp="1"/>
          </p:cNvSpPr>
          <p:nvPr>
            <p:ph idx="1"/>
          </p:nvPr>
        </p:nvSpPr>
        <p:spPr/>
        <p:txBody>
          <a:bodyPr/>
          <a:lstStyle/>
          <a:p>
            <a:pPr>
              <a:lnSpc>
                <a:spcPct val="150000"/>
              </a:lnSpc>
            </a:pPr>
            <a:r>
              <a:rPr lang="en-US"/>
              <a:t>Dữ liệu đặt trong bộ nhớ trong sẽ thường xuyên được cấp cao hơn nó (cache) truy xuất vào</a:t>
            </a:r>
          </a:p>
          <a:p>
            <a:pPr>
              <a:lnSpc>
                <a:spcPct val="150000"/>
              </a:lnSpc>
            </a:pPr>
            <a:r>
              <a:rPr lang="en-US"/>
              <a:t>Sự </a:t>
            </a:r>
            <a:r>
              <a:rPr lang="en-US" u="sng"/>
              <a:t>chênh lệch</a:t>
            </a:r>
            <a:r>
              <a:rPr lang="en-US"/>
              <a:t> về dung lượng nhớ dẫn đến việc quan tâm chọn loại </a:t>
            </a:r>
            <a:r>
              <a:rPr lang="en-US" u="sng"/>
              <a:t>lệnh, dữ liệu</a:t>
            </a:r>
            <a:r>
              <a:rPr lang="en-US"/>
              <a:t> nào của </a:t>
            </a:r>
            <a:r>
              <a:rPr lang="en-US" u="sng"/>
              <a:t>bộ nhớ trong</a:t>
            </a:r>
            <a:r>
              <a:rPr lang="en-US"/>
              <a:t> để đưa vào </a:t>
            </a:r>
            <a:r>
              <a:rPr lang="en-US" u="sng"/>
              <a:t>cache</a:t>
            </a:r>
          </a:p>
          <a:p>
            <a:pPr>
              <a:lnSpc>
                <a:spcPct val="150000"/>
              </a:lnSpc>
            </a:pPr>
            <a:r>
              <a:rPr lang="en-US"/>
              <a:t>Khả năng lệnh, dữ liệu được chọn để đưa vào bộ nhớ cache còn gọi là </a:t>
            </a:r>
            <a:r>
              <a:rPr lang="en-US" u="sng"/>
              <a:t>xác suất truy cập bộ nhớ trong</a:t>
            </a:r>
          </a:p>
        </p:txBody>
      </p:sp>
      <p:sp>
        <p:nvSpPr>
          <p:cNvPr id="4" name="Slide Number Placeholder 3"/>
          <p:cNvSpPr>
            <a:spLocks noGrp="1"/>
          </p:cNvSpPr>
          <p:nvPr>
            <p:ph type="sldNum" sz="quarter" idx="12"/>
          </p:nvPr>
        </p:nvSpPr>
        <p:spPr/>
        <p:txBody>
          <a:bodyPr/>
          <a:lstStyle/>
          <a:p>
            <a:fld id="{4FAB73BC-B049-4115-A692-8D63A059BFB8}" type="slidenum">
              <a:rPr lang="en-US" smtClean="0"/>
              <a:t>38</a:t>
            </a:fld>
            <a:endParaRPr lang="en-US" dirty="0"/>
          </a:p>
        </p:txBody>
      </p:sp>
    </p:spTree>
    <p:extLst>
      <p:ext uri="{BB962C8B-B14F-4D97-AF65-F5344CB8AC3E}">
        <p14:creationId xmlns:p14="http://schemas.microsoft.com/office/powerpoint/2010/main" val="767898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Xác suất Truy cập bộ nhớ trong</a:t>
            </a:r>
          </a:p>
        </p:txBody>
      </p:sp>
      <p:sp>
        <p:nvSpPr>
          <p:cNvPr id="3" name="Content Placeholder 2"/>
          <p:cNvSpPr>
            <a:spLocks noGrp="1"/>
          </p:cNvSpPr>
          <p:nvPr>
            <p:ph idx="1"/>
          </p:nvPr>
        </p:nvSpPr>
        <p:spPr>
          <a:xfrm>
            <a:off x="1967677" y="1662113"/>
            <a:ext cx="8304787" cy="4756150"/>
          </a:xfrm>
        </p:spPr>
        <p:txBody>
          <a:bodyPr/>
          <a:lstStyle/>
          <a:p>
            <a:pPr>
              <a:lnSpc>
                <a:spcPct val="150000"/>
              </a:lnSpc>
            </a:pPr>
            <a:r>
              <a:rPr lang="en-US"/>
              <a:t>Hai nguyên tắc truy xuất bộ nhớ trong</a:t>
            </a:r>
          </a:p>
          <a:p>
            <a:pPr lvl="1">
              <a:lnSpc>
                <a:spcPct val="150000"/>
              </a:lnSpc>
            </a:pPr>
            <a:r>
              <a:rPr lang="en-US" sz="3200"/>
              <a:t>Nguyên tắc về không gian</a:t>
            </a:r>
          </a:p>
          <a:p>
            <a:pPr lvl="1">
              <a:lnSpc>
                <a:spcPct val="150000"/>
              </a:lnSpc>
            </a:pPr>
            <a:r>
              <a:rPr lang="en-US" sz="3200"/>
              <a:t>Nguyên tắc về thời gian</a:t>
            </a:r>
          </a:p>
        </p:txBody>
      </p:sp>
      <p:sp>
        <p:nvSpPr>
          <p:cNvPr id="4" name="Slide Number Placeholder 3"/>
          <p:cNvSpPr>
            <a:spLocks noGrp="1"/>
          </p:cNvSpPr>
          <p:nvPr>
            <p:ph type="sldNum" sz="quarter" idx="12"/>
          </p:nvPr>
        </p:nvSpPr>
        <p:spPr/>
        <p:txBody>
          <a:bodyPr/>
          <a:lstStyle/>
          <a:p>
            <a:fld id="{4FAB73BC-B049-4115-A692-8D63A059BFB8}" type="slidenum">
              <a:rPr lang="en-US" smtClean="0"/>
              <a:t>39</a:t>
            </a:fld>
            <a:endParaRPr lang="en-US" dirty="0"/>
          </a:p>
        </p:txBody>
      </p:sp>
    </p:spTree>
    <p:extLst>
      <p:ext uri="{BB962C8B-B14F-4D97-AF65-F5344CB8AC3E}">
        <p14:creationId xmlns:p14="http://schemas.microsoft.com/office/powerpoint/2010/main" val="184040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máy tính</a:t>
            </a:r>
          </a:p>
        </p:txBody>
      </p:sp>
      <p:sp>
        <p:nvSpPr>
          <p:cNvPr id="3" name="Content Placeholder 2"/>
          <p:cNvSpPr>
            <a:spLocks noGrp="1"/>
          </p:cNvSpPr>
          <p:nvPr>
            <p:ph idx="1"/>
          </p:nvPr>
        </p:nvSpPr>
        <p:spPr/>
        <p:txBody>
          <a:bodyPr/>
          <a:lstStyle/>
          <a:p>
            <a:pPr algn="just"/>
            <a:r>
              <a:rPr lang="en-US"/>
              <a:t>Đặc trưng về </a:t>
            </a:r>
            <a:r>
              <a:rPr lang="en-US" u="sng"/>
              <a:t>vị trí</a:t>
            </a:r>
            <a:r>
              <a:rPr lang="en-US"/>
              <a:t>:</a:t>
            </a:r>
          </a:p>
          <a:p>
            <a:pPr lvl="1" algn="just"/>
            <a:r>
              <a:rPr lang="en-US" sz="3200"/>
              <a:t>Bộ nhớ trong: bộ nhớ chính</a:t>
            </a:r>
          </a:p>
          <a:p>
            <a:pPr lvl="1" algn="just"/>
            <a:r>
              <a:rPr lang="en-US" sz="3200"/>
              <a:t>Bộ nhớ ngoài: CPU giao tiếp thông qua bộ điều khiển I/O</a:t>
            </a:r>
          </a:p>
          <a:p>
            <a:pPr algn="just"/>
            <a:r>
              <a:rPr lang="en-US"/>
              <a:t>Đặc trưng về </a:t>
            </a:r>
            <a:r>
              <a:rPr lang="en-US" u="sng"/>
              <a:t>dung lượng</a:t>
            </a:r>
            <a:r>
              <a:rPr lang="en-US"/>
              <a:t>: độ dài và số lượng đơn vị nhớ</a:t>
            </a:r>
          </a:p>
          <a:p>
            <a:pPr lvl="1" algn="just"/>
            <a:r>
              <a:rPr lang="en-US" sz="3200"/>
              <a:t>Bộ nhớ trong: đơn vị biểu diễn </a:t>
            </a:r>
            <a:r>
              <a:rPr lang="en-US" sz="3200" u="sng"/>
              <a:t>đặc trưng</a:t>
            </a:r>
            <a:r>
              <a:rPr lang="en-US" sz="3200"/>
              <a:t> là Byte hay Word. Độ dài word phổ biến là </a:t>
            </a:r>
            <a:r>
              <a:rPr lang="en-US" sz="3200">
                <a:solidFill>
                  <a:srgbClr val="FF0000"/>
                </a:solidFill>
              </a:rPr>
              <a:t>1, 2, hay 4 byte</a:t>
            </a:r>
          </a:p>
          <a:p>
            <a:pPr lvl="1" algn="just"/>
            <a:r>
              <a:rPr lang="en-US" sz="3200"/>
              <a:t>Bộ nhớ ngoài: đơn vị biểu diễn </a:t>
            </a:r>
            <a:r>
              <a:rPr lang="en-US" sz="3200" u="sng"/>
              <a:t>dựa trên</a:t>
            </a:r>
            <a:r>
              <a:rPr lang="en-US" sz="3200"/>
              <a:t> Byte</a:t>
            </a:r>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7234703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Xác suất Truy cập bộ nhớ trong</a:t>
            </a:r>
          </a:p>
        </p:txBody>
      </p:sp>
      <p:sp>
        <p:nvSpPr>
          <p:cNvPr id="3" name="Content Placeholder 2"/>
          <p:cNvSpPr>
            <a:spLocks noGrp="1"/>
          </p:cNvSpPr>
          <p:nvPr>
            <p:ph idx="1"/>
          </p:nvPr>
        </p:nvSpPr>
        <p:spPr>
          <a:xfrm>
            <a:off x="609600" y="1259632"/>
            <a:ext cx="10972800" cy="4756150"/>
          </a:xfrm>
        </p:spPr>
        <p:txBody>
          <a:bodyPr/>
          <a:lstStyle/>
          <a:p>
            <a:pPr algn="just">
              <a:lnSpc>
                <a:spcPct val="150000"/>
              </a:lnSpc>
            </a:pPr>
            <a:r>
              <a:rPr lang="en-US"/>
              <a:t>Hai nguyên tắc truy xuất bộ nhớ trong</a:t>
            </a:r>
          </a:p>
          <a:p>
            <a:pPr lvl="1" algn="just">
              <a:lnSpc>
                <a:spcPct val="150000"/>
              </a:lnSpc>
            </a:pPr>
            <a:r>
              <a:rPr lang="en-US" sz="3200"/>
              <a:t>Nguyên tắc về thời gian:</a:t>
            </a:r>
          </a:p>
          <a:p>
            <a:pPr lvl="2" algn="just">
              <a:lnSpc>
                <a:spcPct val="150000"/>
              </a:lnSpc>
            </a:pPr>
            <a:r>
              <a:rPr lang="en-US" sz="3200"/>
              <a:t>Ô nhớ vừa được chọn thâm nhập, có khả năng sẽ được thâm nhập gần sau đó</a:t>
            </a:r>
          </a:p>
          <a:p>
            <a:pPr lvl="2" algn="just">
              <a:lnSpc>
                <a:spcPct val="150000"/>
              </a:lnSpc>
            </a:pPr>
            <a:r>
              <a:rPr lang="en-US" sz="3200"/>
              <a:t>Đại đa số </a:t>
            </a:r>
            <a:r>
              <a:rPr lang="en-US" sz="3200" u="sng"/>
              <a:t>lệnh gắn với chương trình chính</a:t>
            </a:r>
            <a:r>
              <a:rPr lang="en-US" sz="3200"/>
              <a:t> thường được thâm nhập nhiều, trái lại, thường thì chỉ </a:t>
            </a:r>
            <a:r>
              <a:rPr lang="en-US" sz="3200" u="sng"/>
              <a:t>một phần</a:t>
            </a:r>
            <a:r>
              <a:rPr lang="en-US" sz="3200"/>
              <a:t> dữ liệu cho chương trình được thâm nhập nhiều nhất</a:t>
            </a:r>
          </a:p>
        </p:txBody>
      </p:sp>
      <p:sp>
        <p:nvSpPr>
          <p:cNvPr id="4" name="Slide Number Placeholder 3"/>
          <p:cNvSpPr>
            <a:spLocks noGrp="1"/>
          </p:cNvSpPr>
          <p:nvPr>
            <p:ph type="sldNum" sz="quarter" idx="12"/>
          </p:nvPr>
        </p:nvSpPr>
        <p:spPr/>
        <p:txBody>
          <a:bodyPr/>
          <a:lstStyle/>
          <a:p>
            <a:fld id="{4FAB73BC-B049-4115-A692-8D63A059BFB8}" type="slidenum">
              <a:rPr lang="en-US" smtClean="0"/>
              <a:t>40</a:t>
            </a:fld>
            <a:endParaRPr lang="en-US" dirty="0"/>
          </a:p>
        </p:txBody>
      </p:sp>
    </p:spTree>
    <p:extLst>
      <p:ext uri="{BB962C8B-B14F-4D97-AF65-F5344CB8AC3E}">
        <p14:creationId xmlns:p14="http://schemas.microsoft.com/office/powerpoint/2010/main" val="1410756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Xác suất Truy cập bộ nhớ trong</a:t>
            </a:r>
          </a:p>
        </p:txBody>
      </p:sp>
      <p:sp>
        <p:nvSpPr>
          <p:cNvPr id="3" name="Content Placeholder 2"/>
          <p:cNvSpPr>
            <a:spLocks noGrp="1"/>
          </p:cNvSpPr>
          <p:nvPr>
            <p:ph idx="1"/>
          </p:nvPr>
        </p:nvSpPr>
        <p:spPr/>
        <p:txBody>
          <a:bodyPr/>
          <a:lstStyle/>
          <a:p>
            <a:pPr algn="just">
              <a:lnSpc>
                <a:spcPct val="150000"/>
              </a:lnSpc>
            </a:pPr>
            <a:r>
              <a:rPr lang="en-US"/>
              <a:t>Hai nguyên tắc truy xuất bộ nhớ trong</a:t>
            </a:r>
          </a:p>
          <a:p>
            <a:pPr lvl="1" algn="just">
              <a:lnSpc>
                <a:spcPct val="150000"/>
              </a:lnSpc>
            </a:pPr>
            <a:r>
              <a:rPr lang="en-US" sz="3200"/>
              <a:t>Nguyên tắc về không gian:</a:t>
            </a:r>
          </a:p>
          <a:p>
            <a:pPr lvl="2" algn="just">
              <a:lnSpc>
                <a:spcPct val="150000"/>
              </a:lnSpc>
              <a:buFont typeface="Wingdings" charset="2"/>
              <a:buChar char="ü"/>
            </a:pPr>
            <a:r>
              <a:rPr lang="en-US" sz="3200"/>
              <a:t> Ô nhớ vừa được thâm nhập, có thể ô kế tiếp nó sẽ được thâm nhập (do lệnh là có thứ tự thi hành)</a:t>
            </a:r>
          </a:p>
          <a:p>
            <a:pPr algn="just">
              <a:lnSpc>
                <a:spcPct val="150000"/>
              </a:lnSpc>
            </a:pPr>
            <a:r>
              <a:rPr lang="en-US"/>
              <a:t>Giải thuật dung hòa để lệnh &amp; dữ liệu có thể nằm </a:t>
            </a:r>
            <a:r>
              <a:rPr lang="en-US" u="sng"/>
              <a:t>tối đa</a:t>
            </a:r>
            <a:r>
              <a:rPr lang="en-US"/>
              <a:t> trong cache</a:t>
            </a:r>
          </a:p>
        </p:txBody>
      </p:sp>
      <p:sp>
        <p:nvSpPr>
          <p:cNvPr id="4" name="Slide Number Placeholder 3"/>
          <p:cNvSpPr>
            <a:spLocks noGrp="1"/>
          </p:cNvSpPr>
          <p:nvPr>
            <p:ph type="sldNum" sz="quarter" idx="12"/>
          </p:nvPr>
        </p:nvSpPr>
        <p:spPr/>
        <p:txBody>
          <a:bodyPr/>
          <a:lstStyle/>
          <a:p>
            <a:fld id="{4FAB73BC-B049-4115-A692-8D63A059BFB8}" type="slidenum">
              <a:rPr lang="en-US" smtClean="0"/>
              <a:t>41</a:t>
            </a:fld>
            <a:endParaRPr lang="en-US" dirty="0"/>
          </a:p>
        </p:txBody>
      </p:sp>
    </p:spTree>
    <p:extLst>
      <p:ext uri="{BB962C8B-B14F-4D97-AF65-F5344CB8AC3E}">
        <p14:creationId xmlns:p14="http://schemas.microsoft.com/office/powerpoint/2010/main" val="223851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pPr/>
              <a:t>42</a:t>
            </a:fld>
            <a:endParaRPr lang="en-US" dirty="0"/>
          </a:p>
        </p:txBody>
      </p:sp>
      <p:sp>
        <p:nvSpPr>
          <p:cNvPr id="5" name="Rectangle 4"/>
          <p:cNvSpPr/>
          <p:nvPr/>
        </p:nvSpPr>
        <p:spPr>
          <a:xfrm>
            <a:off x="3245704" y="2967335"/>
            <a:ext cx="5700600"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BỘ NHỚ TRONG</a:t>
            </a:r>
          </a:p>
        </p:txBody>
      </p:sp>
    </p:spTree>
    <p:extLst>
      <p:ext uri="{BB962C8B-B14F-4D97-AF65-F5344CB8AC3E}">
        <p14:creationId xmlns:p14="http://schemas.microsoft.com/office/powerpoint/2010/main" val="1692929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trong</a:t>
            </a:r>
          </a:p>
        </p:txBody>
      </p:sp>
      <p:sp>
        <p:nvSpPr>
          <p:cNvPr id="3" name="Content Placeholder 2"/>
          <p:cNvSpPr>
            <a:spLocks noGrp="1"/>
          </p:cNvSpPr>
          <p:nvPr>
            <p:ph idx="1"/>
          </p:nvPr>
        </p:nvSpPr>
        <p:spPr/>
        <p:txBody>
          <a:bodyPr/>
          <a:lstStyle/>
          <a:p>
            <a:r>
              <a:rPr lang="en-US"/>
              <a:t>Đặc điểm/ vai trò</a:t>
            </a:r>
          </a:p>
          <a:p>
            <a:pPr lvl="1"/>
            <a:r>
              <a:rPr lang="en-US" sz="3200"/>
              <a:t>Vùng nhớ </a:t>
            </a:r>
            <a:r>
              <a:rPr lang="en-US" sz="3200" u="sng"/>
              <a:t>thỏa mãn yêu cầu</a:t>
            </a:r>
            <a:r>
              <a:rPr lang="en-US" sz="3200"/>
              <a:t> của cache</a:t>
            </a:r>
          </a:p>
          <a:p>
            <a:pPr lvl="1"/>
            <a:r>
              <a:rPr lang="en-US" sz="3200"/>
              <a:t>Vùng đệm vào/ ra, từ ngoại vi đưa vào và xuất ra cache</a:t>
            </a:r>
          </a:p>
          <a:p>
            <a:r>
              <a:rPr lang="en-US"/>
              <a:t>Đánh giá hiệu suất bộ nhớ trong dựa vào: </a:t>
            </a:r>
          </a:p>
          <a:p>
            <a:pPr lvl="1"/>
            <a:r>
              <a:rPr lang="en-US" sz="3200"/>
              <a:t>Thời gian thâm nhập bộ nhớ trong: phụ thuộc đặc điểm kiến trúc cache</a:t>
            </a:r>
          </a:p>
          <a:p>
            <a:pPr lvl="1"/>
            <a:r>
              <a:rPr lang="en-US" sz="3200"/>
              <a:t>Bề rộng dãi thông: phục vụ xuất/ nhập giữa cache – bộ nhớ trong</a:t>
            </a:r>
          </a:p>
        </p:txBody>
      </p:sp>
      <p:sp>
        <p:nvSpPr>
          <p:cNvPr id="4" name="Slide Number Placeholder 3"/>
          <p:cNvSpPr>
            <a:spLocks noGrp="1"/>
          </p:cNvSpPr>
          <p:nvPr>
            <p:ph type="sldNum" sz="quarter" idx="12"/>
          </p:nvPr>
        </p:nvSpPr>
        <p:spPr/>
        <p:txBody>
          <a:bodyPr/>
          <a:lstStyle/>
          <a:p>
            <a:fld id="{4FAB73BC-B049-4115-A692-8D63A059BFB8}" type="slidenum">
              <a:rPr lang="en-US" smtClean="0"/>
              <a:pPr/>
              <a:t>43</a:t>
            </a:fld>
            <a:endParaRPr lang="en-US" dirty="0"/>
          </a:p>
        </p:txBody>
      </p:sp>
    </p:spTree>
    <p:extLst>
      <p:ext uri="{BB962C8B-B14F-4D97-AF65-F5344CB8AC3E}">
        <p14:creationId xmlns:p14="http://schemas.microsoft.com/office/powerpoint/2010/main" val="1052158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trong</a:t>
            </a:r>
          </a:p>
        </p:txBody>
      </p:sp>
      <p:sp>
        <p:nvSpPr>
          <p:cNvPr id="3" name="Content Placeholder 2"/>
          <p:cNvSpPr>
            <a:spLocks noGrp="1"/>
          </p:cNvSpPr>
          <p:nvPr>
            <p:ph idx="1"/>
          </p:nvPr>
        </p:nvSpPr>
        <p:spPr/>
        <p:txBody>
          <a:bodyPr/>
          <a:lstStyle/>
          <a:p>
            <a:pPr>
              <a:lnSpc>
                <a:spcPct val="150000"/>
              </a:lnSpc>
            </a:pPr>
            <a:r>
              <a:rPr lang="en-US"/>
              <a:t>Nhận xét:</a:t>
            </a:r>
          </a:p>
          <a:p>
            <a:pPr lvl="1">
              <a:lnSpc>
                <a:spcPct val="150000"/>
              </a:lnSpc>
            </a:pPr>
            <a:r>
              <a:rPr lang="en-US" sz="3200"/>
              <a:t>Cải thiệu bộ nhớ trong là cải thiện thời gian thâm nhập và/ hoặc nâng cấp dãi thông</a:t>
            </a:r>
          </a:p>
          <a:p>
            <a:pPr lvl="1">
              <a:lnSpc>
                <a:spcPct val="150000"/>
              </a:lnSpc>
            </a:pPr>
            <a:r>
              <a:rPr lang="en-US" sz="3200"/>
              <a:t>Về kỹ thuật, </a:t>
            </a:r>
            <a:r>
              <a:rPr lang="en-US" sz="3200" u="sng"/>
              <a:t>nâng cấp dãi thông</a:t>
            </a:r>
            <a:r>
              <a:rPr lang="en-US" sz="3200"/>
              <a:t> thường dễ thực hiện hơn là cố gắng làm giảm thời gian thâm nhập của cache</a:t>
            </a:r>
          </a:p>
        </p:txBody>
      </p:sp>
      <p:sp>
        <p:nvSpPr>
          <p:cNvPr id="4" name="Slide Number Placeholder 3"/>
          <p:cNvSpPr>
            <a:spLocks noGrp="1"/>
          </p:cNvSpPr>
          <p:nvPr>
            <p:ph type="sldNum" sz="quarter" idx="12"/>
          </p:nvPr>
        </p:nvSpPr>
        <p:spPr/>
        <p:txBody>
          <a:bodyPr/>
          <a:lstStyle/>
          <a:p>
            <a:fld id="{4FAB73BC-B049-4115-A692-8D63A059BFB8}" type="slidenum">
              <a:rPr lang="en-US" smtClean="0"/>
              <a:pPr/>
              <a:t>44</a:t>
            </a:fld>
            <a:endParaRPr lang="en-US" dirty="0"/>
          </a:p>
        </p:txBody>
      </p:sp>
    </p:spTree>
    <p:extLst>
      <p:ext uri="{BB962C8B-B14F-4D97-AF65-F5344CB8AC3E}">
        <p14:creationId xmlns:p14="http://schemas.microsoft.com/office/powerpoint/2010/main" val="1103789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trong</a:t>
            </a:r>
          </a:p>
        </p:txBody>
      </p:sp>
      <p:sp>
        <p:nvSpPr>
          <p:cNvPr id="3" name="Content Placeholder 2"/>
          <p:cNvSpPr>
            <a:spLocks noGrp="1"/>
          </p:cNvSpPr>
          <p:nvPr>
            <p:ph idx="1"/>
          </p:nvPr>
        </p:nvSpPr>
        <p:spPr/>
        <p:txBody>
          <a:bodyPr/>
          <a:lstStyle/>
          <a:p>
            <a:pPr>
              <a:lnSpc>
                <a:spcPct val="150000"/>
              </a:lnSpc>
            </a:pPr>
            <a:r>
              <a:rPr lang="en-US"/>
              <a:t>Các kỹ thuật mở rộng dãi thông bằng cách </a:t>
            </a:r>
            <a:r>
              <a:rPr lang="en-US" u="sng"/>
              <a:t>tổ chức bộ nhớ theo kiến trúc mới</a:t>
            </a:r>
            <a:r>
              <a:rPr lang="en-US"/>
              <a:t> theo các kỹ thuật:</a:t>
            </a:r>
          </a:p>
          <a:p>
            <a:pPr lvl="1">
              <a:lnSpc>
                <a:spcPct val="150000"/>
              </a:lnSpc>
            </a:pPr>
            <a:r>
              <a:rPr lang="en-US" sz="3200"/>
              <a:t>Mở rộng chiều dài ô nhớ</a:t>
            </a:r>
          </a:p>
          <a:p>
            <a:pPr lvl="1">
              <a:lnSpc>
                <a:spcPct val="150000"/>
              </a:lnSpc>
            </a:pPr>
            <a:r>
              <a:rPr lang="en-US" sz="3200"/>
              <a:t>Bộ nhớ đan chéo đơn giản</a:t>
            </a:r>
          </a:p>
          <a:p>
            <a:pPr lvl="1">
              <a:lnSpc>
                <a:spcPct val="150000"/>
              </a:lnSpc>
            </a:pPr>
            <a:r>
              <a:rPr lang="en-US" sz="3200"/>
              <a:t>Bộ nhớ đan chéo tổ chức thành dải độc lập</a:t>
            </a:r>
          </a:p>
        </p:txBody>
      </p:sp>
      <p:sp>
        <p:nvSpPr>
          <p:cNvPr id="4" name="Slide Number Placeholder 3"/>
          <p:cNvSpPr>
            <a:spLocks noGrp="1"/>
          </p:cNvSpPr>
          <p:nvPr>
            <p:ph type="sldNum" sz="quarter" idx="12"/>
          </p:nvPr>
        </p:nvSpPr>
        <p:spPr/>
        <p:txBody>
          <a:bodyPr/>
          <a:lstStyle/>
          <a:p>
            <a:fld id="{4FAB73BC-B049-4115-A692-8D63A059BFB8}" type="slidenum">
              <a:rPr lang="en-US" smtClean="0"/>
              <a:pPr/>
              <a:t>45</a:t>
            </a:fld>
            <a:endParaRPr lang="en-US" dirty="0"/>
          </a:p>
        </p:txBody>
      </p:sp>
    </p:spTree>
    <p:extLst>
      <p:ext uri="{BB962C8B-B14F-4D97-AF65-F5344CB8AC3E}">
        <p14:creationId xmlns:p14="http://schemas.microsoft.com/office/powerpoint/2010/main" val="615524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trong</a:t>
            </a:r>
          </a:p>
        </p:txBody>
      </p:sp>
      <p:sp>
        <p:nvSpPr>
          <p:cNvPr id="3" name="Content Placeholder 2"/>
          <p:cNvSpPr>
            <a:spLocks noGrp="1"/>
          </p:cNvSpPr>
          <p:nvPr>
            <p:ph idx="1"/>
          </p:nvPr>
        </p:nvSpPr>
        <p:spPr/>
        <p:txBody>
          <a:bodyPr/>
          <a:lstStyle/>
          <a:p>
            <a:r>
              <a:rPr lang="en-US"/>
              <a:t>Các kỹ thuật mở rộng dải thông:</a:t>
            </a:r>
          </a:p>
          <a:p>
            <a:pPr lvl="1"/>
            <a:r>
              <a:rPr lang="en-US" sz="3200"/>
              <a:t>Mở rộng chiều dài ô nhớ: kỹ thuật đơn giản</a:t>
            </a:r>
          </a:p>
          <a:p>
            <a:pPr lvl="2"/>
            <a:r>
              <a:rPr lang="en-US" sz="3200"/>
              <a:t>Do cache &amp; bộ nhớ trong cùng kích thước ô nhớ (= 1 word)</a:t>
            </a:r>
          </a:p>
          <a:p>
            <a:pPr lvl="2"/>
            <a:r>
              <a:rPr lang="en-US" sz="3200">
                <a:solidFill>
                  <a:srgbClr val="FF0000"/>
                </a:solidFill>
              </a:rPr>
              <a:t>Mỗi lần thâm nhập</a:t>
            </a:r>
            <a:r>
              <a:rPr lang="en-US" sz="3200"/>
              <a:t> bộ nhớ trong, CPU </a:t>
            </a:r>
            <a:r>
              <a:rPr lang="en-US" sz="3200">
                <a:solidFill>
                  <a:srgbClr val="FF0000"/>
                </a:solidFill>
              </a:rPr>
              <a:t>đọc là 1 word</a:t>
            </a:r>
          </a:p>
          <a:p>
            <a:pPr lvl="2"/>
            <a:r>
              <a:rPr lang="en-US" sz="3200"/>
              <a:t>Tăng độ rộng ô nhớ (2, 4 word) của cache và bộ nhớ trong</a:t>
            </a:r>
          </a:p>
          <a:p>
            <a:pPr lvl="2"/>
            <a:r>
              <a:rPr lang="en-US" sz="3200"/>
              <a:t>Tăng chi phí bus giữa cache (CPU) và bộ nhớ trong</a:t>
            </a:r>
          </a:p>
          <a:p>
            <a:pPr lvl="2"/>
            <a:endParaRPr lang="en-US" sz="3200"/>
          </a:p>
        </p:txBody>
      </p:sp>
      <p:sp>
        <p:nvSpPr>
          <p:cNvPr id="4" name="Slide Number Placeholder 3"/>
          <p:cNvSpPr>
            <a:spLocks noGrp="1"/>
          </p:cNvSpPr>
          <p:nvPr>
            <p:ph type="sldNum" sz="quarter" idx="12"/>
          </p:nvPr>
        </p:nvSpPr>
        <p:spPr/>
        <p:txBody>
          <a:bodyPr/>
          <a:lstStyle/>
          <a:p>
            <a:fld id="{4FAB73BC-B049-4115-A692-8D63A059BFB8}" type="slidenum">
              <a:rPr lang="en-US" smtClean="0"/>
              <a:pPr/>
              <a:t>46</a:t>
            </a:fld>
            <a:endParaRPr lang="en-US" dirty="0"/>
          </a:p>
        </p:txBody>
      </p:sp>
    </p:spTree>
    <p:extLst>
      <p:ext uri="{BB962C8B-B14F-4D97-AF65-F5344CB8AC3E}">
        <p14:creationId xmlns:p14="http://schemas.microsoft.com/office/powerpoint/2010/main" val="694434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trong</a:t>
            </a:r>
          </a:p>
        </p:txBody>
      </p:sp>
      <p:sp>
        <p:nvSpPr>
          <p:cNvPr id="3" name="Content Placeholder 2"/>
          <p:cNvSpPr>
            <a:spLocks noGrp="1"/>
          </p:cNvSpPr>
          <p:nvPr>
            <p:ph idx="1"/>
          </p:nvPr>
        </p:nvSpPr>
        <p:spPr>
          <a:xfrm>
            <a:off x="407368" y="1294926"/>
            <a:ext cx="10972800" cy="4756150"/>
          </a:xfrm>
        </p:spPr>
        <p:txBody>
          <a:bodyPr/>
          <a:lstStyle/>
          <a:p>
            <a:r>
              <a:rPr lang="en-US"/>
              <a:t>Các kỹ thuật mở rộng dãi thông:</a:t>
            </a:r>
          </a:p>
          <a:p>
            <a:pPr lvl="1"/>
            <a:r>
              <a:rPr lang="en-US" sz="3200"/>
              <a:t>Bộ nhớ đan chéo đơn giản: tích hợp cấu trúc phần cứng</a:t>
            </a:r>
          </a:p>
          <a:p>
            <a:pPr lvl="2"/>
            <a:r>
              <a:rPr lang="en-US" sz="3200"/>
              <a:t>Các IC nhớ tổ chức thành dãy để mỗi </a:t>
            </a:r>
            <a:r>
              <a:rPr lang="en-US" sz="3200" u="sng">
                <a:solidFill>
                  <a:srgbClr val="FF0000"/>
                </a:solidFill>
              </a:rPr>
              <a:t>một thâm nhập</a:t>
            </a:r>
            <a:r>
              <a:rPr lang="en-US" sz="3200"/>
              <a:t> có thể đọc/ ghi </a:t>
            </a:r>
            <a:r>
              <a:rPr lang="en-US" sz="3200" u="sng">
                <a:solidFill>
                  <a:srgbClr val="FF0000"/>
                </a:solidFill>
              </a:rPr>
              <a:t>nhiều word cùng lúc</a:t>
            </a:r>
            <a:r>
              <a:rPr lang="en-US" sz="3200"/>
              <a:t> ra/ vào bộ nhớ trong</a:t>
            </a:r>
          </a:p>
          <a:p>
            <a:pPr lvl="2"/>
            <a:r>
              <a:rPr lang="en-US" sz="3200"/>
              <a:t>Không thay đổi độ rộng bus và cache</a:t>
            </a:r>
          </a:p>
          <a:p>
            <a:pPr lvl="2"/>
            <a:r>
              <a:rPr lang="en-US" sz="3200"/>
              <a:t>Các dãy dùng chung bus địa chỉ, bus bộ nhớ và bộ điều khiển ô nhớ</a:t>
            </a:r>
          </a:p>
          <a:p>
            <a:pPr marL="914400" lvl="2" indent="0">
              <a:buNone/>
            </a:pPr>
            <a:r>
              <a:rPr lang="en-US" sz="3200">
                <a:sym typeface="Wingdings" panose="05000000000000000000" pitchFamily="2" charset="2"/>
              </a:rPr>
              <a:t></a:t>
            </a:r>
            <a:r>
              <a:rPr lang="en-US" sz="3200"/>
              <a:t>Kỹ thuật đơn giản</a:t>
            </a:r>
          </a:p>
          <a:p>
            <a:pPr marL="914400" lvl="2" indent="0">
              <a:buNone/>
            </a:pPr>
            <a:endParaRPr lang="en-US" sz="3200"/>
          </a:p>
        </p:txBody>
      </p:sp>
      <p:sp>
        <p:nvSpPr>
          <p:cNvPr id="4" name="Slide Number Placeholder 3"/>
          <p:cNvSpPr>
            <a:spLocks noGrp="1"/>
          </p:cNvSpPr>
          <p:nvPr>
            <p:ph type="sldNum" sz="quarter" idx="12"/>
          </p:nvPr>
        </p:nvSpPr>
        <p:spPr/>
        <p:txBody>
          <a:bodyPr/>
          <a:lstStyle/>
          <a:p>
            <a:fld id="{4FAB73BC-B049-4115-A692-8D63A059BFB8}" type="slidenum">
              <a:rPr lang="en-US" smtClean="0"/>
              <a:pPr/>
              <a:t>47</a:t>
            </a:fld>
            <a:endParaRPr lang="en-US" dirty="0"/>
          </a:p>
        </p:txBody>
      </p:sp>
    </p:spTree>
    <p:extLst>
      <p:ext uri="{BB962C8B-B14F-4D97-AF65-F5344CB8AC3E}">
        <p14:creationId xmlns:p14="http://schemas.microsoft.com/office/powerpoint/2010/main" val="1937949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trong</a:t>
            </a:r>
          </a:p>
        </p:txBody>
      </p:sp>
      <p:sp>
        <p:nvSpPr>
          <p:cNvPr id="3" name="Content Placeholder 2"/>
          <p:cNvSpPr>
            <a:spLocks noGrp="1"/>
          </p:cNvSpPr>
          <p:nvPr>
            <p:ph idx="1"/>
          </p:nvPr>
        </p:nvSpPr>
        <p:spPr>
          <a:xfrm>
            <a:off x="609600" y="1498178"/>
            <a:ext cx="10972800" cy="4756150"/>
          </a:xfrm>
        </p:spPr>
        <p:txBody>
          <a:bodyPr/>
          <a:lstStyle/>
          <a:p>
            <a:pPr algn="just"/>
            <a:r>
              <a:rPr lang="en-US"/>
              <a:t>Các kỹ thuật mở rộng dãi thông:</a:t>
            </a:r>
          </a:p>
          <a:p>
            <a:pPr lvl="1" algn="just"/>
            <a:r>
              <a:rPr lang="en-US" sz="3200"/>
              <a:t>Bộ nhớ đan chéo tổ chức thành dãy độc lập</a:t>
            </a:r>
          </a:p>
          <a:p>
            <a:pPr lvl="2" algn="just"/>
            <a:r>
              <a:rPr lang="en-US" sz="3200"/>
              <a:t>Cho phép </a:t>
            </a:r>
            <a:r>
              <a:rPr lang="en-US" sz="3200">
                <a:solidFill>
                  <a:srgbClr val="FF0000"/>
                </a:solidFill>
              </a:rPr>
              <a:t>nhiều thâm nhập bộ nhớ cùng lúc </a:t>
            </a:r>
          </a:p>
          <a:p>
            <a:pPr lvl="2" algn="just"/>
            <a:r>
              <a:rPr lang="en-US" sz="3200"/>
              <a:t>Mỗi dãy:</a:t>
            </a:r>
          </a:p>
          <a:p>
            <a:pPr lvl="3" algn="just"/>
            <a:r>
              <a:rPr lang="en-US" sz="3200"/>
              <a:t>Làm việc độc lập</a:t>
            </a:r>
          </a:p>
          <a:p>
            <a:pPr lvl="3" algn="just"/>
            <a:r>
              <a:rPr lang="en-US" sz="3200"/>
              <a:t>Bus địa chỉ riêng</a:t>
            </a:r>
          </a:p>
          <a:p>
            <a:pPr lvl="3" algn="just"/>
            <a:r>
              <a:rPr lang="en-US" sz="3200"/>
              <a:t>Bus dữ liệu riêng</a:t>
            </a:r>
          </a:p>
          <a:p>
            <a:pPr lvl="2" algn="just"/>
            <a:r>
              <a:rPr lang="en-US" sz="3200"/>
              <a:t>CPU vẫn làm việc khi 1 trong các dãy gặp thất bại cache</a:t>
            </a:r>
          </a:p>
        </p:txBody>
      </p:sp>
      <p:sp>
        <p:nvSpPr>
          <p:cNvPr id="4" name="Slide Number Placeholder 3"/>
          <p:cNvSpPr>
            <a:spLocks noGrp="1"/>
          </p:cNvSpPr>
          <p:nvPr>
            <p:ph type="sldNum" sz="quarter" idx="12"/>
          </p:nvPr>
        </p:nvSpPr>
        <p:spPr/>
        <p:txBody>
          <a:bodyPr/>
          <a:lstStyle/>
          <a:p>
            <a:fld id="{4FAB73BC-B049-4115-A692-8D63A059BFB8}" type="slidenum">
              <a:rPr lang="en-US" smtClean="0"/>
              <a:pPr/>
              <a:t>48</a:t>
            </a:fld>
            <a:endParaRPr lang="en-US" dirty="0"/>
          </a:p>
        </p:txBody>
      </p:sp>
    </p:spTree>
    <p:extLst>
      <p:ext uri="{BB962C8B-B14F-4D97-AF65-F5344CB8AC3E}">
        <p14:creationId xmlns:p14="http://schemas.microsoft.com/office/powerpoint/2010/main" val="2266715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ảo</a:t>
            </a:r>
          </a:p>
        </p:txBody>
      </p:sp>
      <p:sp>
        <p:nvSpPr>
          <p:cNvPr id="3" name="Content Placeholder 2"/>
          <p:cNvSpPr>
            <a:spLocks noGrp="1"/>
          </p:cNvSpPr>
          <p:nvPr>
            <p:ph idx="1"/>
          </p:nvPr>
        </p:nvSpPr>
        <p:spPr/>
        <p:txBody>
          <a:bodyPr/>
          <a:lstStyle/>
          <a:p>
            <a:pPr>
              <a:lnSpc>
                <a:spcPct val="150000"/>
              </a:lnSpc>
            </a:pPr>
            <a:r>
              <a:rPr lang="en-US"/>
              <a:t>Cơ chế vận chuyển dữ liệu tự động giữa bộ nhớ trong – bộ nhớ ngoài</a:t>
            </a:r>
          </a:p>
          <a:p>
            <a:pPr>
              <a:lnSpc>
                <a:spcPct val="150000"/>
              </a:lnSpc>
            </a:pPr>
            <a:r>
              <a:rPr lang="en-US"/>
              <a:t>Vai trò bộ nhớ ảo</a:t>
            </a:r>
          </a:p>
          <a:p>
            <a:pPr lvl="1">
              <a:lnSpc>
                <a:spcPct val="150000"/>
              </a:lnSpc>
            </a:pPr>
            <a:r>
              <a:rPr lang="en-US" sz="3200"/>
              <a:t>Phân chia chương trình người dùng thành từng phần</a:t>
            </a:r>
          </a:p>
          <a:p>
            <a:pPr lvl="1">
              <a:lnSpc>
                <a:spcPct val="150000"/>
              </a:lnSpc>
            </a:pPr>
            <a:r>
              <a:rPr lang="en-US" sz="3200"/>
              <a:t>Quản lý trao đổi thông tin bộ nhớ - đĩa từ tự động</a:t>
            </a:r>
          </a:p>
          <a:p>
            <a:pPr lvl="1">
              <a:lnSpc>
                <a:spcPct val="150000"/>
              </a:lnSpc>
            </a:pPr>
            <a:endParaRPr lang="en-US" sz="3200"/>
          </a:p>
          <a:p>
            <a:pPr>
              <a:lnSpc>
                <a:spcPct val="150000"/>
              </a:lnSpc>
            </a:pPr>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pPr/>
              <a:t>49</a:t>
            </a:fld>
            <a:endParaRPr lang="en-US" dirty="0"/>
          </a:p>
        </p:txBody>
      </p:sp>
    </p:spTree>
    <p:extLst>
      <p:ext uri="{BB962C8B-B14F-4D97-AF65-F5344CB8AC3E}">
        <p14:creationId xmlns:p14="http://schemas.microsoft.com/office/powerpoint/2010/main" val="12986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máy tính</a:t>
            </a:r>
          </a:p>
        </p:txBody>
      </p:sp>
      <p:sp>
        <p:nvSpPr>
          <p:cNvPr id="3" name="Content Placeholder 2"/>
          <p:cNvSpPr>
            <a:spLocks noGrp="1"/>
          </p:cNvSpPr>
          <p:nvPr>
            <p:ph idx="1"/>
          </p:nvPr>
        </p:nvSpPr>
        <p:spPr/>
        <p:txBody>
          <a:bodyPr/>
          <a:lstStyle/>
          <a:p>
            <a:pPr algn="just"/>
            <a:r>
              <a:rPr lang="en-US"/>
              <a:t>Đặc trưng về đơn vị truyền:</a:t>
            </a:r>
          </a:p>
          <a:p>
            <a:pPr lvl="1" algn="just"/>
            <a:r>
              <a:rPr lang="en-US" sz="3200"/>
              <a:t>Bộ nhớ trong: </a:t>
            </a:r>
          </a:p>
          <a:p>
            <a:pPr lvl="2" algn="just"/>
            <a:r>
              <a:rPr lang="en-US" sz="3200" u="sng"/>
              <a:t>Word</a:t>
            </a:r>
            <a:r>
              <a:rPr lang="en-US" sz="3200"/>
              <a:t>:</a:t>
            </a:r>
          </a:p>
          <a:p>
            <a:pPr lvl="3" algn="just"/>
            <a:r>
              <a:rPr lang="en-US" sz="3200"/>
              <a:t>Là đơn vị tự nhiên của tổ chức máy tính</a:t>
            </a:r>
          </a:p>
          <a:p>
            <a:pPr lvl="3" algn="just"/>
            <a:r>
              <a:rPr lang="en-US" sz="3200"/>
              <a:t>Kích thước: Thường bằng </a:t>
            </a:r>
            <a:r>
              <a:rPr lang="en-US" sz="3200" u="sng"/>
              <a:t>số bit</a:t>
            </a:r>
            <a:r>
              <a:rPr lang="en-US" sz="3200"/>
              <a:t> dùng để biểu diễn 1 con số, chẳng hạn 1B (8Bit), 2B(16Bit), hay 4B(32Bit). Tuy nhiên, không luôn cố định cho mọi kiến trúc</a:t>
            </a:r>
          </a:p>
        </p:txBody>
      </p:sp>
      <p:sp>
        <p:nvSpPr>
          <p:cNvPr id="4" name="Slide Number Placeholder 3"/>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10621981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ảo</a:t>
            </a:r>
          </a:p>
        </p:txBody>
      </p:sp>
      <p:sp>
        <p:nvSpPr>
          <p:cNvPr id="4" name="Slide Number Placeholder 3"/>
          <p:cNvSpPr>
            <a:spLocks noGrp="1"/>
          </p:cNvSpPr>
          <p:nvPr>
            <p:ph type="sldNum" sz="quarter" idx="12"/>
          </p:nvPr>
        </p:nvSpPr>
        <p:spPr/>
        <p:txBody>
          <a:bodyPr/>
          <a:lstStyle/>
          <a:p>
            <a:fld id="{4FAB73BC-B049-4115-A692-8D63A059BFB8}" type="slidenum">
              <a:rPr lang="en-US" smtClean="0"/>
              <a:pPr/>
              <a:t>50</a:t>
            </a:fld>
            <a:endParaRPr lang="en-US" dirty="0"/>
          </a:p>
        </p:txBody>
      </p:sp>
      <p:pic>
        <p:nvPicPr>
          <p:cNvPr id="5" name="Picture 4"/>
          <p:cNvPicPr>
            <a:picLocks noChangeAspect="1"/>
          </p:cNvPicPr>
          <p:nvPr/>
        </p:nvPicPr>
        <p:blipFill rotWithShape="1">
          <a:blip r:embed="rId2"/>
          <a:srcRect l="16114" t="33380" r="26361" b="25163"/>
          <a:stretch/>
        </p:blipFill>
        <p:spPr>
          <a:xfrm>
            <a:off x="2698230" y="974120"/>
            <a:ext cx="6593688" cy="5587018"/>
          </a:xfrm>
          <a:prstGeom prst="rect">
            <a:avLst/>
          </a:prstGeom>
        </p:spPr>
      </p:pic>
    </p:spTree>
    <p:extLst>
      <p:ext uri="{BB962C8B-B14F-4D97-AF65-F5344CB8AC3E}">
        <p14:creationId xmlns:p14="http://schemas.microsoft.com/office/powerpoint/2010/main" val="742996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ảo</a:t>
            </a:r>
          </a:p>
        </p:txBody>
      </p:sp>
      <p:sp>
        <p:nvSpPr>
          <p:cNvPr id="3" name="Content Placeholder 2"/>
          <p:cNvSpPr>
            <a:spLocks noGrp="1"/>
          </p:cNvSpPr>
          <p:nvPr>
            <p:ph idx="1"/>
          </p:nvPr>
        </p:nvSpPr>
        <p:spPr/>
        <p:txBody>
          <a:bodyPr/>
          <a:lstStyle/>
          <a:p>
            <a:r>
              <a:rPr lang="en-US"/>
              <a:t>Vai trò:</a:t>
            </a:r>
          </a:p>
          <a:p>
            <a:pPr lvl="1"/>
            <a:r>
              <a:rPr lang="en-US" sz="3200"/>
              <a:t>Dùng cơ chế tái định vị địa chỉ: để đơn giản hóa việc </a:t>
            </a:r>
            <a:r>
              <a:rPr lang="en-US" sz="3200" u="sng"/>
              <a:t>nạp</a:t>
            </a:r>
            <a:r>
              <a:rPr lang="en-US" sz="3200"/>
              <a:t> chương trình vào bộ nhớ trong và </a:t>
            </a:r>
            <a:r>
              <a:rPr lang="en-US" sz="3200" u="sng"/>
              <a:t>thi hành</a:t>
            </a:r>
            <a:r>
              <a:rPr lang="en-US" sz="3200"/>
              <a:t> khi nó nằm bất cứ vị trí nào trong bộ nhớ (trong, ngoài)</a:t>
            </a:r>
          </a:p>
          <a:p>
            <a:pPr lvl="1"/>
            <a:r>
              <a:rPr lang="en-US" sz="3200"/>
              <a:t>Hỗ trợ, cho phép nhiều tiến trình thực thi cùng lúc</a:t>
            </a:r>
          </a:p>
          <a:p>
            <a:pPr lvl="1"/>
            <a:r>
              <a:rPr lang="en-US" sz="3200"/>
              <a:t>Phân chia không gian nhớ, hỗ trợ vùng nhớ khi 1 chương trình kích thước vượt quá dung lượng cho phép của bộ nhớ trong</a:t>
            </a:r>
          </a:p>
          <a:p>
            <a:pPr lvl="1"/>
            <a:r>
              <a:rPr lang="en-US" sz="3200"/>
              <a:t>Cải thiện tốc độ giao tiếp bộ nhớ trong – bộ nhớ ngoài</a:t>
            </a:r>
          </a:p>
          <a:p>
            <a:pPr lvl="1"/>
            <a:endParaRPr lang="en-US" sz="3200"/>
          </a:p>
          <a:p>
            <a:pPr lvl="1"/>
            <a:endParaRPr lang="en-US" sz="3200"/>
          </a:p>
        </p:txBody>
      </p:sp>
      <p:sp>
        <p:nvSpPr>
          <p:cNvPr id="4" name="Slide Number Placeholder 3"/>
          <p:cNvSpPr>
            <a:spLocks noGrp="1"/>
          </p:cNvSpPr>
          <p:nvPr>
            <p:ph type="sldNum" sz="quarter" idx="12"/>
          </p:nvPr>
        </p:nvSpPr>
        <p:spPr/>
        <p:txBody>
          <a:bodyPr/>
          <a:lstStyle/>
          <a:p>
            <a:fld id="{4FAB73BC-B049-4115-A692-8D63A059BFB8}" type="slidenum">
              <a:rPr lang="en-US" smtClean="0"/>
              <a:pPr/>
              <a:t>51</a:t>
            </a:fld>
            <a:endParaRPr lang="en-US" dirty="0"/>
          </a:p>
        </p:txBody>
      </p:sp>
    </p:spTree>
    <p:extLst>
      <p:ext uri="{BB962C8B-B14F-4D97-AF65-F5344CB8AC3E}">
        <p14:creationId xmlns:p14="http://schemas.microsoft.com/office/powerpoint/2010/main" val="207186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máy tính</a:t>
            </a:r>
          </a:p>
        </p:txBody>
      </p:sp>
      <p:sp>
        <p:nvSpPr>
          <p:cNvPr id="3" name="Content Placeholder 2"/>
          <p:cNvSpPr>
            <a:spLocks noGrp="1"/>
          </p:cNvSpPr>
          <p:nvPr>
            <p:ph idx="1"/>
          </p:nvPr>
        </p:nvSpPr>
        <p:spPr/>
        <p:txBody>
          <a:bodyPr/>
          <a:lstStyle/>
          <a:p>
            <a:r>
              <a:rPr lang="en-US"/>
              <a:t>Đặc trưng về đơn vị truyền:</a:t>
            </a:r>
          </a:p>
          <a:p>
            <a:pPr lvl="1"/>
            <a:r>
              <a:rPr lang="en-US" sz="3200"/>
              <a:t>Bộ nhớ trong: </a:t>
            </a:r>
          </a:p>
          <a:p>
            <a:pPr lvl="2"/>
            <a:r>
              <a:rPr lang="en-US" sz="3200"/>
              <a:t>Đơn vị mỗi lần truyền bằng số lượng </a:t>
            </a:r>
            <a:r>
              <a:rPr lang="en-US" sz="3200" u="sng"/>
              <a:t>đường dữ liệu</a:t>
            </a:r>
            <a:r>
              <a:rPr lang="en-US" sz="3200"/>
              <a:t> vào/ ra khỏi module nhớ</a:t>
            </a:r>
          </a:p>
          <a:p>
            <a:pPr lvl="2"/>
            <a:r>
              <a:rPr lang="en-US" sz="3200"/>
              <a:t>Số đường truyền vào/ra </a:t>
            </a:r>
            <a:r>
              <a:rPr lang="en-US" sz="3200" u="sng"/>
              <a:t>thường</a:t>
            </a:r>
            <a:r>
              <a:rPr lang="en-US" sz="3200"/>
              <a:t> thì bằng độ dài 1 word</a:t>
            </a:r>
          </a:p>
          <a:p>
            <a:pPr lvl="2"/>
            <a:r>
              <a:rPr lang="en-US" sz="3200"/>
              <a:t>Các khái niệm liên quan đến bộ nhớ trong:</a:t>
            </a:r>
          </a:p>
          <a:p>
            <a:pPr lvl="3"/>
            <a:r>
              <a:rPr lang="en-US" sz="3200"/>
              <a:t>Word</a:t>
            </a:r>
          </a:p>
          <a:p>
            <a:pPr lvl="3"/>
            <a:r>
              <a:rPr lang="en-US" sz="3200"/>
              <a:t>Đơn vị khả định địa chỉ</a:t>
            </a:r>
          </a:p>
        </p:txBody>
      </p:sp>
      <p:sp>
        <p:nvSpPr>
          <p:cNvPr id="4" name="Slide Number Placeholder 3"/>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31374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máy tính</a:t>
            </a:r>
          </a:p>
        </p:txBody>
      </p:sp>
      <p:sp>
        <p:nvSpPr>
          <p:cNvPr id="3" name="Content Placeholder 2"/>
          <p:cNvSpPr>
            <a:spLocks noGrp="1"/>
          </p:cNvSpPr>
          <p:nvPr>
            <p:ph idx="1"/>
          </p:nvPr>
        </p:nvSpPr>
        <p:spPr/>
        <p:txBody>
          <a:bodyPr/>
          <a:lstStyle/>
          <a:p>
            <a:pPr>
              <a:lnSpc>
                <a:spcPct val="150000"/>
              </a:lnSpc>
            </a:pPr>
            <a:r>
              <a:rPr lang="en-US"/>
              <a:t>Đặc trưng về đơn vị truyền:</a:t>
            </a:r>
          </a:p>
          <a:p>
            <a:pPr lvl="1">
              <a:lnSpc>
                <a:spcPct val="150000"/>
              </a:lnSpc>
            </a:pPr>
            <a:r>
              <a:rPr lang="en-US" sz="3200"/>
              <a:t>Bộ nhớ trong: </a:t>
            </a:r>
          </a:p>
          <a:p>
            <a:pPr lvl="2">
              <a:lnSpc>
                <a:spcPct val="150000"/>
              </a:lnSpc>
            </a:pPr>
            <a:r>
              <a:rPr lang="en-US" sz="3200"/>
              <a:t>Đơn vị </a:t>
            </a:r>
            <a:r>
              <a:rPr lang="en-US" sz="3200" u="sng"/>
              <a:t>khả định</a:t>
            </a:r>
            <a:r>
              <a:rPr lang="en-US" sz="3200"/>
              <a:t> địa chỉ:</a:t>
            </a:r>
          </a:p>
          <a:p>
            <a:pPr lvl="3">
              <a:lnSpc>
                <a:spcPct val="150000"/>
              </a:lnSpc>
            </a:pPr>
            <a:r>
              <a:rPr lang="en-US" sz="3200"/>
              <a:t>Đơn vị cơ bản (word hoặc byte tùy kiến trúc) dùng để </a:t>
            </a:r>
            <a:r>
              <a:rPr lang="en-US" sz="3200" u="sng"/>
              <a:t>xác định, chỉ định địa chỉ</a:t>
            </a:r>
            <a:r>
              <a:rPr lang="en-US" sz="3200"/>
              <a:t> vùng nhớ.</a:t>
            </a:r>
          </a:p>
          <a:p>
            <a:pPr lvl="3">
              <a:lnSpc>
                <a:spcPct val="150000"/>
              </a:lnSpc>
            </a:pPr>
            <a:r>
              <a:rPr lang="en-US" sz="3200"/>
              <a:t>Khi đó, “độ dài 1 ô nhớ” được gọi là 1 đơn vị khả định</a:t>
            </a:r>
          </a:p>
        </p:txBody>
      </p:sp>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33221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máy tính</a:t>
            </a:r>
          </a:p>
        </p:txBody>
      </p:sp>
      <p:sp>
        <p:nvSpPr>
          <p:cNvPr id="3" name="Content Placeholder 2"/>
          <p:cNvSpPr>
            <a:spLocks noGrp="1"/>
          </p:cNvSpPr>
          <p:nvPr>
            <p:ph idx="1"/>
          </p:nvPr>
        </p:nvSpPr>
        <p:spPr>
          <a:xfrm>
            <a:off x="514351" y="1268760"/>
            <a:ext cx="10972800" cy="4756150"/>
          </a:xfrm>
        </p:spPr>
        <p:txBody>
          <a:bodyPr/>
          <a:lstStyle/>
          <a:p>
            <a:pPr algn="just"/>
            <a:r>
              <a:rPr lang="en-US"/>
              <a:t>Đặc trưng về đơn vị truyền:</a:t>
            </a:r>
          </a:p>
          <a:p>
            <a:pPr lvl="1" algn="just"/>
            <a:r>
              <a:rPr lang="en-US" sz="3200"/>
              <a:t>Khái niệm </a:t>
            </a:r>
            <a:r>
              <a:rPr lang="en-US" sz="3200" u="sng"/>
              <a:t>đơn vị truyền</a:t>
            </a:r>
            <a:r>
              <a:rPr lang="en-US" sz="3200"/>
              <a:t>: </a:t>
            </a:r>
          </a:p>
          <a:p>
            <a:pPr lvl="2" algn="just"/>
            <a:r>
              <a:rPr lang="en-US" sz="3200"/>
              <a:t>Bộ nhớ trong: </a:t>
            </a:r>
          </a:p>
          <a:p>
            <a:pPr lvl="3" algn="just"/>
            <a:r>
              <a:rPr lang="en-US" sz="3200"/>
              <a:t>Đơn vị truyền là số bit (</a:t>
            </a:r>
            <a:r>
              <a:rPr lang="en-US" sz="3200">
                <a:solidFill>
                  <a:srgbClr val="FF0000"/>
                </a:solidFill>
              </a:rPr>
              <a:t>word</a:t>
            </a:r>
            <a:r>
              <a:rPr lang="en-US" sz="3200"/>
              <a:t>) đọc/ ghi ra/ vào bộ nhớ tại 1 thời điểm</a:t>
            </a:r>
          </a:p>
          <a:p>
            <a:pPr lvl="3" algn="just"/>
            <a:r>
              <a:rPr lang="en-US" sz="3200"/>
              <a:t>Tùy kiến trúc, không nhất thiết mỗi 1 đơn vị truyền chính xác là 1 word hay 1 đơn vị khả chuyển</a:t>
            </a:r>
          </a:p>
          <a:p>
            <a:pPr lvl="2" algn="just"/>
            <a:r>
              <a:rPr lang="en-US" sz="3200"/>
              <a:t>Bộ nhớ ngoài: đơn vị truyền thường có kích thước lớn hơn nhiều so với word, khái niệm này gọi chung là KHỐI (</a:t>
            </a:r>
            <a:r>
              <a:rPr lang="en-US" sz="3200">
                <a:solidFill>
                  <a:srgbClr val="FF0000"/>
                </a:solidFill>
              </a:rPr>
              <a:t>block</a:t>
            </a:r>
            <a:r>
              <a:rPr lang="en-US" sz="3200"/>
              <a:t>)</a:t>
            </a:r>
          </a:p>
        </p:txBody>
      </p:sp>
      <p:sp>
        <p:nvSpPr>
          <p:cNvPr id="4" name="Slide Number Placeholder 3"/>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2481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nhớ máy tính</a:t>
            </a:r>
          </a:p>
        </p:txBody>
      </p:sp>
      <p:sp>
        <p:nvSpPr>
          <p:cNvPr id="3" name="Content Placeholder 2"/>
          <p:cNvSpPr>
            <a:spLocks noGrp="1"/>
          </p:cNvSpPr>
          <p:nvPr>
            <p:ph idx="1"/>
          </p:nvPr>
        </p:nvSpPr>
        <p:spPr/>
        <p:txBody>
          <a:bodyPr/>
          <a:lstStyle/>
          <a:p>
            <a:r>
              <a:rPr lang="en-US"/>
              <a:t>Đặc trưng về </a:t>
            </a:r>
            <a:r>
              <a:rPr lang="en-US" u="sng"/>
              <a:t>phương thức truy cập</a:t>
            </a:r>
            <a:r>
              <a:rPr lang="en-US"/>
              <a:t>: </a:t>
            </a:r>
          </a:p>
          <a:p>
            <a:pPr lvl="1"/>
            <a:r>
              <a:rPr lang="en-US" sz="3200"/>
              <a:t>Yếu tố giúp phân biệt các kiểu bộ nhớ. </a:t>
            </a:r>
          </a:p>
          <a:p>
            <a:pPr lvl="1"/>
            <a:r>
              <a:rPr lang="en-US" sz="3200"/>
              <a:t>Có các phương thức truy cập</a:t>
            </a:r>
          </a:p>
          <a:p>
            <a:pPr lvl="2"/>
            <a:r>
              <a:rPr lang="en-US" sz="3200"/>
              <a:t>Truy cập tuần tự</a:t>
            </a:r>
          </a:p>
          <a:p>
            <a:pPr lvl="2"/>
            <a:r>
              <a:rPr lang="en-US" sz="3200"/>
              <a:t>Truy cập trực tiếp</a:t>
            </a:r>
          </a:p>
          <a:p>
            <a:pPr lvl="2"/>
            <a:r>
              <a:rPr lang="en-US" sz="3200"/>
              <a:t>Truy cập ngẫu nhiên</a:t>
            </a:r>
          </a:p>
          <a:p>
            <a:pPr lvl="2"/>
            <a:r>
              <a:rPr lang="en-US" sz="3200"/>
              <a:t>Truy cập thông qua liên kết</a:t>
            </a:r>
          </a:p>
          <a:p>
            <a:pPr lvl="1"/>
            <a:endParaRPr lang="en-US" sz="3200"/>
          </a:p>
        </p:txBody>
      </p:sp>
      <p:sp>
        <p:nvSpPr>
          <p:cNvPr id="4" name="Slide Number Placeholder 3"/>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400179117"/>
      </p:ext>
    </p:extLst>
  </p:cSld>
  <p:clrMapOvr>
    <a:masterClrMapping/>
  </p:clrMapOvr>
</p:sld>
</file>

<file path=ppt/theme/theme1.xml><?xml version="1.0" encoding="utf-8"?>
<a:theme xmlns:a="http://schemas.openxmlformats.org/drawingml/2006/main" name="Default Desig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5043"/>
        </a:dk2>
        <a:lt2>
          <a:srgbClr val="B2B2B2"/>
        </a:lt2>
        <a:accent1>
          <a:srgbClr val="59B397"/>
        </a:accent1>
        <a:accent2>
          <a:srgbClr val="9ABD4B"/>
        </a:accent2>
        <a:accent3>
          <a:srgbClr val="FFFFFF"/>
        </a:accent3>
        <a:accent4>
          <a:srgbClr val="000000"/>
        </a:accent4>
        <a:accent5>
          <a:srgbClr val="B5D6C9"/>
        </a:accent5>
        <a:accent6>
          <a:srgbClr val="8BAB43"/>
        </a:accent6>
        <a:hlink>
          <a:srgbClr val="5A7AC2"/>
        </a:hlink>
        <a:folHlink>
          <a:srgbClr val="C1A55F"/>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54141A"/>
        </a:dk2>
        <a:lt2>
          <a:srgbClr val="B2B2B2"/>
        </a:lt2>
        <a:accent1>
          <a:srgbClr val="CF7B9B"/>
        </a:accent1>
        <a:accent2>
          <a:srgbClr val="E79C39"/>
        </a:accent2>
        <a:accent3>
          <a:srgbClr val="FFFFFF"/>
        </a:accent3>
        <a:accent4>
          <a:srgbClr val="000000"/>
        </a:accent4>
        <a:accent5>
          <a:srgbClr val="E4BFCB"/>
        </a:accent5>
        <a:accent6>
          <a:srgbClr val="D18D33"/>
        </a:accent6>
        <a:hlink>
          <a:srgbClr val="8DB535"/>
        </a:hlink>
        <a:folHlink>
          <a:srgbClr val="BFBF0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Default Design">
  <a:themeElements>
    <a:clrScheme name="4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fontScheme name="4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4_Default Design 1">
        <a:dk1>
          <a:srgbClr val="000000"/>
        </a:dk1>
        <a:lt1>
          <a:srgbClr val="FFFFFF"/>
        </a:lt1>
        <a:dk2>
          <a:srgbClr val="005043"/>
        </a:dk2>
        <a:lt2>
          <a:srgbClr val="B2B2B2"/>
        </a:lt2>
        <a:accent1>
          <a:srgbClr val="59B397"/>
        </a:accent1>
        <a:accent2>
          <a:srgbClr val="9ABD4B"/>
        </a:accent2>
        <a:accent3>
          <a:srgbClr val="FFFFFF"/>
        </a:accent3>
        <a:accent4>
          <a:srgbClr val="000000"/>
        </a:accent4>
        <a:accent5>
          <a:srgbClr val="B5D6C9"/>
        </a:accent5>
        <a:accent6>
          <a:srgbClr val="8BAB43"/>
        </a:accent6>
        <a:hlink>
          <a:srgbClr val="5A7AC2"/>
        </a:hlink>
        <a:folHlink>
          <a:srgbClr val="C1A55F"/>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54141A"/>
        </a:dk2>
        <a:lt2>
          <a:srgbClr val="B2B2B2"/>
        </a:lt2>
        <a:accent1>
          <a:srgbClr val="CF7B9B"/>
        </a:accent1>
        <a:accent2>
          <a:srgbClr val="E79C39"/>
        </a:accent2>
        <a:accent3>
          <a:srgbClr val="FFFFFF"/>
        </a:accent3>
        <a:accent4>
          <a:srgbClr val="000000"/>
        </a:accent4>
        <a:accent5>
          <a:srgbClr val="E4BFCB"/>
        </a:accent5>
        <a:accent6>
          <a:srgbClr val="D18D33"/>
        </a:accent6>
        <a:hlink>
          <a:srgbClr val="8DB535"/>
        </a:hlink>
        <a:folHlink>
          <a:srgbClr val="BFBF0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Design">
  <a:themeElements>
    <a:clrScheme name="1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fontScheme name="1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efault Design 1">
        <a:dk1>
          <a:srgbClr val="000000"/>
        </a:dk1>
        <a:lt1>
          <a:srgbClr val="FFFFFF"/>
        </a:lt1>
        <a:dk2>
          <a:srgbClr val="005043"/>
        </a:dk2>
        <a:lt2>
          <a:srgbClr val="B2B2B2"/>
        </a:lt2>
        <a:accent1>
          <a:srgbClr val="59B397"/>
        </a:accent1>
        <a:accent2>
          <a:srgbClr val="9ABD4B"/>
        </a:accent2>
        <a:accent3>
          <a:srgbClr val="FFFFFF"/>
        </a:accent3>
        <a:accent4>
          <a:srgbClr val="000000"/>
        </a:accent4>
        <a:accent5>
          <a:srgbClr val="B5D6C9"/>
        </a:accent5>
        <a:accent6>
          <a:srgbClr val="8BAB43"/>
        </a:accent6>
        <a:hlink>
          <a:srgbClr val="5A7AC2"/>
        </a:hlink>
        <a:folHlink>
          <a:srgbClr val="C1A55F"/>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54141A"/>
        </a:dk2>
        <a:lt2>
          <a:srgbClr val="B2B2B2"/>
        </a:lt2>
        <a:accent1>
          <a:srgbClr val="CF7B9B"/>
        </a:accent1>
        <a:accent2>
          <a:srgbClr val="E79C39"/>
        </a:accent2>
        <a:accent3>
          <a:srgbClr val="FFFFFF"/>
        </a:accent3>
        <a:accent4>
          <a:srgbClr val="000000"/>
        </a:accent4>
        <a:accent5>
          <a:srgbClr val="E4BFCB"/>
        </a:accent5>
        <a:accent6>
          <a:srgbClr val="D18D33"/>
        </a:accent6>
        <a:hlink>
          <a:srgbClr val="8DB535"/>
        </a:hlink>
        <a:folHlink>
          <a:srgbClr val="BFBF0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efault Design">
  <a:themeElements>
    <a:clrScheme name="2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fontScheme name="2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Default Design 1">
        <a:dk1>
          <a:srgbClr val="000000"/>
        </a:dk1>
        <a:lt1>
          <a:srgbClr val="FFFFFF"/>
        </a:lt1>
        <a:dk2>
          <a:srgbClr val="005043"/>
        </a:dk2>
        <a:lt2>
          <a:srgbClr val="B2B2B2"/>
        </a:lt2>
        <a:accent1>
          <a:srgbClr val="59B397"/>
        </a:accent1>
        <a:accent2>
          <a:srgbClr val="9ABD4B"/>
        </a:accent2>
        <a:accent3>
          <a:srgbClr val="FFFFFF"/>
        </a:accent3>
        <a:accent4>
          <a:srgbClr val="000000"/>
        </a:accent4>
        <a:accent5>
          <a:srgbClr val="B5D6C9"/>
        </a:accent5>
        <a:accent6>
          <a:srgbClr val="8BAB43"/>
        </a:accent6>
        <a:hlink>
          <a:srgbClr val="5A7AC2"/>
        </a:hlink>
        <a:folHlink>
          <a:srgbClr val="C1A55F"/>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54141A"/>
        </a:dk2>
        <a:lt2>
          <a:srgbClr val="B2B2B2"/>
        </a:lt2>
        <a:accent1>
          <a:srgbClr val="CF7B9B"/>
        </a:accent1>
        <a:accent2>
          <a:srgbClr val="E79C39"/>
        </a:accent2>
        <a:accent3>
          <a:srgbClr val="FFFFFF"/>
        </a:accent3>
        <a:accent4>
          <a:srgbClr val="000000"/>
        </a:accent4>
        <a:accent5>
          <a:srgbClr val="E4BFCB"/>
        </a:accent5>
        <a:accent6>
          <a:srgbClr val="D18D33"/>
        </a:accent6>
        <a:hlink>
          <a:srgbClr val="8DB535"/>
        </a:hlink>
        <a:folHlink>
          <a:srgbClr val="BFBF0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Default Design">
  <a:themeElements>
    <a:clrScheme name="3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fontScheme name="3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Default Design 1">
        <a:dk1>
          <a:srgbClr val="000000"/>
        </a:dk1>
        <a:lt1>
          <a:srgbClr val="FFFFFF"/>
        </a:lt1>
        <a:dk2>
          <a:srgbClr val="005043"/>
        </a:dk2>
        <a:lt2>
          <a:srgbClr val="B2B2B2"/>
        </a:lt2>
        <a:accent1>
          <a:srgbClr val="59B397"/>
        </a:accent1>
        <a:accent2>
          <a:srgbClr val="9ABD4B"/>
        </a:accent2>
        <a:accent3>
          <a:srgbClr val="FFFFFF"/>
        </a:accent3>
        <a:accent4>
          <a:srgbClr val="000000"/>
        </a:accent4>
        <a:accent5>
          <a:srgbClr val="B5D6C9"/>
        </a:accent5>
        <a:accent6>
          <a:srgbClr val="8BAB43"/>
        </a:accent6>
        <a:hlink>
          <a:srgbClr val="5A7AC2"/>
        </a:hlink>
        <a:folHlink>
          <a:srgbClr val="C1A55F"/>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54141A"/>
        </a:dk2>
        <a:lt2>
          <a:srgbClr val="B2B2B2"/>
        </a:lt2>
        <a:accent1>
          <a:srgbClr val="CF7B9B"/>
        </a:accent1>
        <a:accent2>
          <a:srgbClr val="E79C39"/>
        </a:accent2>
        <a:accent3>
          <a:srgbClr val="FFFFFF"/>
        </a:accent3>
        <a:accent4>
          <a:srgbClr val="000000"/>
        </a:accent4>
        <a:accent5>
          <a:srgbClr val="E4BFCB"/>
        </a:accent5>
        <a:accent6>
          <a:srgbClr val="D18D33"/>
        </a:accent6>
        <a:hlink>
          <a:srgbClr val="8DB535"/>
        </a:hlink>
        <a:folHlink>
          <a:srgbClr val="BFBF0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themeOverride>
</file>

<file path=docProps/app.xml><?xml version="1.0" encoding="utf-8"?>
<Properties xmlns="http://schemas.openxmlformats.org/officeDocument/2006/extended-properties" xmlns:vt="http://schemas.openxmlformats.org/officeDocument/2006/docPropsVTypes">
  <Template>S054TGp_Proposal</Template>
  <TotalTime>1164</TotalTime>
  <Words>3532</Words>
  <Application>Microsoft Office PowerPoint</Application>
  <PresentationFormat>Widescreen</PresentationFormat>
  <Paragraphs>394</Paragraphs>
  <Slides>51</Slides>
  <Notes>23</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51</vt:i4>
      </vt:variant>
    </vt:vector>
  </HeadingPairs>
  <TitlesOfParts>
    <vt:vector size="61" baseType="lpstr">
      <vt:lpstr>Arial</vt:lpstr>
      <vt:lpstr>Calibri</vt:lpstr>
      <vt:lpstr>Symbol</vt:lpstr>
      <vt:lpstr>Times New Roman</vt:lpstr>
      <vt:lpstr>Wingdings</vt:lpstr>
      <vt:lpstr>Default Design</vt:lpstr>
      <vt:lpstr>4_Default Design</vt:lpstr>
      <vt:lpstr>1_Default Design</vt:lpstr>
      <vt:lpstr>2_Default Design</vt:lpstr>
      <vt:lpstr>3_Default Design</vt:lpstr>
      <vt:lpstr>Môn học: Kiến trúc Máy tính Chương III: Bộ nhớ máy tính </vt:lpstr>
      <vt:lpstr>Bộ nhớ máy tính</vt:lpstr>
      <vt:lpstr>Bộ nhớ máy tính</vt:lpstr>
      <vt:lpstr>Bộ nhớ máy tính</vt:lpstr>
      <vt:lpstr>Bộ nhớ máy tính</vt:lpstr>
      <vt:lpstr>Bộ nhớ máy tính</vt:lpstr>
      <vt:lpstr>Bộ nhớ máy tính</vt:lpstr>
      <vt:lpstr>Bộ nhớ máy tính</vt:lpstr>
      <vt:lpstr>Bộ nhớ máy tính</vt:lpstr>
      <vt:lpstr>Bộ nhớ máy tính</vt:lpstr>
      <vt:lpstr>Bộ nhớ máy tính</vt:lpstr>
      <vt:lpstr>Bộ nhớ máy tính</vt:lpstr>
      <vt:lpstr>Bộ nhớ máy tính</vt:lpstr>
      <vt:lpstr>Bộ nhớ máy tính</vt:lpstr>
      <vt:lpstr>Bộ nhớ máy tính</vt:lpstr>
      <vt:lpstr>Bộ nhớ máy tính</vt:lpstr>
      <vt:lpstr>Các loại bộ nhớ</vt:lpstr>
      <vt:lpstr>Các loại bộ nhớ</vt:lpstr>
      <vt:lpstr>Các loại bộ nhớ</vt:lpstr>
      <vt:lpstr>Các loại bộ nhớ</vt:lpstr>
      <vt:lpstr>Các loại bộ nhớ</vt:lpstr>
      <vt:lpstr>Các loại bộ nhớ</vt:lpstr>
      <vt:lpstr>Các loại bộ nhớ</vt:lpstr>
      <vt:lpstr>Các loại bộ nhớ</vt:lpstr>
      <vt:lpstr>Các loại bộ nhớ</vt:lpstr>
      <vt:lpstr>Các loại bộ nhớ</vt:lpstr>
      <vt:lpstr>Các loại bộ nhớ</vt:lpstr>
      <vt:lpstr>Các loại bộ nhớ</vt:lpstr>
      <vt:lpstr>Phân biệt DDR I, DDR II, DDR III</vt:lpstr>
      <vt:lpstr>Các loại bộ nhớ</vt:lpstr>
      <vt:lpstr>Các loại bộ nhớ</vt:lpstr>
      <vt:lpstr>Các cấp bộ nhớ</vt:lpstr>
      <vt:lpstr>PowerPoint Presentation</vt:lpstr>
      <vt:lpstr>Các cấp bộ nhớ</vt:lpstr>
      <vt:lpstr>PowerPoint Presentation</vt:lpstr>
      <vt:lpstr>Các cấp bộ nhớ</vt:lpstr>
      <vt:lpstr>Các cấp bộ nhớ</vt:lpstr>
      <vt:lpstr>Xác suất Truy cập bộ nhớ trong</vt:lpstr>
      <vt:lpstr>Xác suất Truy cập bộ nhớ trong</vt:lpstr>
      <vt:lpstr>Xác suất Truy cập bộ nhớ trong</vt:lpstr>
      <vt:lpstr>Xác suất Truy cập bộ nhớ trong</vt:lpstr>
      <vt:lpstr>PowerPoint Presentation</vt:lpstr>
      <vt:lpstr>Bộ nhớ trong</vt:lpstr>
      <vt:lpstr>Bộ nhớ trong</vt:lpstr>
      <vt:lpstr>Bộ nhớ trong</vt:lpstr>
      <vt:lpstr>Bộ nhớ trong</vt:lpstr>
      <vt:lpstr>Bộ nhớ trong</vt:lpstr>
      <vt:lpstr>Bộ nhớ trong</vt:lpstr>
      <vt:lpstr>Bộ nhớ ảo</vt:lpstr>
      <vt:lpstr>Bộ nhớ ảo</vt:lpstr>
      <vt:lpstr>Bộ nhớ 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Trung Việt</dc:creator>
  <cp:lastModifiedBy>Luận Hồng</cp:lastModifiedBy>
  <cp:revision>77</cp:revision>
  <cp:lastPrinted>2015-08-25T00:36:50Z</cp:lastPrinted>
  <dcterms:created xsi:type="dcterms:W3CDTF">2015-08-17T15:39:04Z</dcterms:created>
  <dcterms:modified xsi:type="dcterms:W3CDTF">2017-10-19T08:13:16Z</dcterms:modified>
</cp:coreProperties>
</file>