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jpg" ContentType="image/jpeg"/>
  <Default Extension="rels" ContentType="application/vnd.openxmlformats-package.relationships+xml"/>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6" r:id="rId2"/>
    <p:sldMasterId id="2147483668" r:id="rId3"/>
    <p:sldMasterId id="2147483670" r:id="rId4"/>
  </p:sldMasterIdLst>
  <p:notesMasterIdLst>
    <p:notesMasterId r:id="rId31"/>
  </p:notesMasterIdLst>
  <p:handoutMasterIdLst>
    <p:handoutMasterId r:id="rId32"/>
  </p:handoutMasterIdLst>
  <p:sldIdLst>
    <p:sldId id="293" r:id="rId5"/>
    <p:sldId id="294" r:id="rId6"/>
    <p:sldId id="295" r:id="rId7"/>
    <p:sldId id="296" r:id="rId8"/>
    <p:sldId id="297" r:id="rId9"/>
    <p:sldId id="298" r:id="rId10"/>
    <p:sldId id="299" r:id="rId11"/>
    <p:sldId id="302" r:id="rId12"/>
    <p:sldId id="300" r:id="rId13"/>
    <p:sldId id="303" r:id="rId14"/>
    <p:sldId id="301" r:id="rId15"/>
    <p:sldId id="304" r:id="rId16"/>
    <p:sldId id="305" r:id="rId17"/>
    <p:sldId id="306" r:id="rId18"/>
    <p:sldId id="307" r:id="rId19"/>
    <p:sldId id="308" r:id="rId20"/>
    <p:sldId id="309" r:id="rId21"/>
    <p:sldId id="310" r:id="rId22"/>
    <p:sldId id="311" r:id="rId23"/>
    <p:sldId id="312" r:id="rId24"/>
    <p:sldId id="314" r:id="rId25"/>
    <p:sldId id="313" r:id="rId26"/>
    <p:sldId id="316" r:id="rId27"/>
    <p:sldId id="317" r:id="rId28"/>
    <p:sldId id="318" r:id="rId29"/>
    <p:sldId id="315" r:id="rId30"/>
  </p:sldIdLst>
  <p:sldSz cx="12192000" cy="6858000"/>
  <p:notesSz cx="6858000" cy="9723438"/>
  <p:defaultTextStyle>
    <a:defPPr>
      <a:defRPr lang="en-US"/>
    </a:defPPr>
    <a:lvl1pPr algn="ctr" rtl="0" fontAlgn="base">
      <a:spcBef>
        <a:spcPct val="0"/>
      </a:spcBef>
      <a:spcAft>
        <a:spcPct val="0"/>
      </a:spcAft>
      <a:defRPr kern="1200">
        <a:solidFill>
          <a:schemeClr val="tx1"/>
        </a:solidFill>
        <a:latin typeface="Arial" charset="0"/>
        <a:ea typeface="Arial" charset="0"/>
        <a:cs typeface="Arial" charset="0"/>
      </a:defRPr>
    </a:lvl1pPr>
    <a:lvl2pPr marL="457200" algn="ctr" rtl="0" fontAlgn="base">
      <a:spcBef>
        <a:spcPct val="0"/>
      </a:spcBef>
      <a:spcAft>
        <a:spcPct val="0"/>
      </a:spcAft>
      <a:defRPr kern="1200">
        <a:solidFill>
          <a:schemeClr val="tx1"/>
        </a:solidFill>
        <a:latin typeface="Arial" charset="0"/>
        <a:ea typeface="Arial" charset="0"/>
        <a:cs typeface="Arial" charset="0"/>
      </a:defRPr>
    </a:lvl2pPr>
    <a:lvl3pPr marL="914400" algn="ctr" rtl="0" fontAlgn="base">
      <a:spcBef>
        <a:spcPct val="0"/>
      </a:spcBef>
      <a:spcAft>
        <a:spcPct val="0"/>
      </a:spcAft>
      <a:defRPr kern="1200">
        <a:solidFill>
          <a:schemeClr val="tx1"/>
        </a:solidFill>
        <a:latin typeface="Arial" charset="0"/>
        <a:ea typeface="Arial" charset="0"/>
        <a:cs typeface="Arial" charset="0"/>
      </a:defRPr>
    </a:lvl3pPr>
    <a:lvl4pPr marL="1371600" algn="ctr" rtl="0" fontAlgn="base">
      <a:spcBef>
        <a:spcPct val="0"/>
      </a:spcBef>
      <a:spcAft>
        <a:spcPct val="0"/>
      </a:spcAft>
      <a:defRPr kern="1200">
        <a:solidFill>
          <a:schemeClr val="tx1"/>
        </a:solidFill>
        <a:latin typeface="Arial" charset="0"/>
        <a:ea typeface="Arial" charset="0"/>
        <a:cs typeface="Arial" charset="0"/>
      </a:defRPr>
    </a:lvl4pPr>
    <a:lvl5pPr marL="1828800" algn="ctr"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1C1C1C"/>
    <a:srgbClr val="859AF3"/>
    <a:srgbClr val="C0C0C0"/>
    <a:srgbClr val="001A86"/>
    <a:srgbClr val="FFFF99"/>
    <a:srgbClr val="B6B6B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71" autoAdjust="0"/>
    <p:restoredTop sz="70690"/>
  </p:normalViewPr>
  <p:slideViewPr>
    <p:cSldViewPr>
      <p:cViewPr>
        <p:scale>
          <a:sx n="79" d="100"/>
          <a:sy n="79" d="100"/>
        </p:scale>
        <p:origin x="-40" y="10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eaLnBrk="0" hangingPunct="0">
              <a:defRPr sz="1200"/>
            </a:lvl1pPr>
          </a:lstStyle>
          <a:p>
            <a:endParaRPr lang="en-US" altLang="en-US"/>
          </a:p>
        </p:txBody>
      </p:sp>
      <p:sp>
        <p:nvSpPr>
          <p:cNvPr id="63491" name="Rectangle 3"/>
          <p:cNvSpPr>
            <a:spLocks noGrp="1" noChangeArrowheads="1"/>
          </p:cNvSpPr>
          <p:nvPr>
            <p:ph type="dt" sz="quarter" idx="1"/>
          </p:nvPr>
        </p:nvSpPr>
        <p:spPr bwMode="auto">
          <a:xfrm>
            <a:off x="3884613" y="0"/>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2560939A-5564-3246-8321-A18EF11FB8BF}" type="datetimeFigureOut">
              <a:rPr lang="en-US" altLang="en-US"/>
              <a:pPr/>
              <a:t>4/20/16</a:t>
            </a:fld>
            <a:endParaRPr lang="en-US" altLang="en-US"/>
          </a:p>
        </p:txBody>
      </p:sp>
      <p:sp>
        <p:nvSpPr>
          <p:cNvPr id="63492" name="Rectangle 4"/>
          <p:cNvSpPr>
            <a:spLocks noGrp="1" noChangeArrowheads="1"/>
          </p:cNvSpPr>
          <p:nvPr>
            <p:ph type="ftr" sz="quarter" idx="2"/>
          </p:nvPr>
        </p:nvSpPr>
        <p:spPr bwMode="auto">
          <a:xfrm>
            <a:off x="0" y="9236075"/>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eaLnBrk="0" hangingPunct="0">
              <a:defRPr sz="1200"/>
            </a:lvl1pPr>
          </a:lstStyle>
          <a:p>
            <a:endParaRPr lang="en-US" altLang="en-US"/>
          </a:p>
        </p:txBody>
      </p:sp>
      <p:sp>
        <p:nvSpPr>
          <p:cNvPr id="63493" name="Rectangle 5"/>
          <p:cNvSpPr>
            <a:spLocks noGrp="1" noChangeArrowheads="1"/>
          </p:cNvSpPr>
          <p:nvPr>
            <p:ph type="sldNum" sz="quarter" idx="3"/>
          </p:nvPr>
        </p:nvSpPr>
        <p:spPr bwMode="auto">
          <a:xfrm>
            <a:off x="3884613" y="9236075"/>
            <a:ext cx="29718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EA314EF0-0945-5142-BFB1-6702FB82C838}" type="slidenum">
              <a:rPr lang="en-US" altLang="en-US"/>
              <a:pPr/>
              <a:t>‹#›</a:t>
            </a:fld>
            <a:endParaRPr lang="en-US" altLang="en-US"/>
          </a:p>
        </p:txBody>
      </p:sp>
    </p:spTree>
    <p:extLst>
      <p:ext uri="{BB962C8B-B14F-4D97-AF65-F5344CB8AC3E}">
        <p14:creationId xmlns:p14="http://schemas.microsoft.com/office/powerpoint/2010/main" val="11657856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ea typeface="+mn-ea"/>
              </a:defRPr>
            </a:lvl1pPr>
          </a:lstStyle>
          <a:p>
            <a:pPr>
              <a:defRPr/>
            </a:pPr>
            <a:endParaRPr lang="en-US"/>
          </a:p>
        </p:txBody>
      </p:sp>
      <p:sp>
        <p:nvSpPr>
          <p:cNvPr id="16387" name="Rectangle 3"/>
          <p:cNvSpPr>
            <a:spLocks noGrp="1" noChangeArrowheads="1"/>
          </p:cNvSpPr>
          <p:nvPr>
            <p:ph type="dt" idx="1"/>
          </p:nvPr>
        </p:nvSpPr>
        <p:spPr bwMode="auto">
          <a:xfrm>
            <a:off x="3884613" y="0"/>
            <a:ext cx="2971800"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mn-ea"/>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88913" y="728663"/>
            <a:ext cx="6481762" cy="36464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9" name="Rectangle 5"/>
          <p:cNvSpPr>
            <a:spLocks noGrp="1" noChangeArrowheads="1"/>
          </p:cNvSpPr>
          <p:nvPr>
            <p:ph type="body" sz="quarter" idx="3"/>
          </p:nvPr>
        </p:nvSpPr>
        <p:spPr bwMode="auto">
          <a:xfrm>
            <a:off x="685800" y="4618038"/>
            <a:ext cx="5486400" cy="4376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9236075"/>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ea typeface="+mn-ea"/>
              </a:defRPr>
            </a:lvl1pPr>
          </a:lstStyle>
          <a:p>
            <a:pPr>
              <a:defRPr/>
            </a:pPr>
            <a:endParaRPr lang="en-US"/>
          </a:p>
        </p:txBody>
      </p:sp>
      <p:sp>
        <p:nvSpPr>
          <p:cNvPr id="16391" name="Rectangle 7"/>
          <p:cNvSpPr>
            <a:spLocks noGrp="1" noChangeArrowheads="1"/>
          </p:cNvSpPr>
          <p:nvPr>
            <p:ph type="sldNum" sz="quarter" idx="5"/>
          </p:nvPr>
        </p:nvSpPr>
        <p:spPr bwMode="auto">
          <a:xfrm>
            <a:off x="3884613" y="9236075"/>
            <a:ext cx="2971800"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52B7726-5809-8241-ACF2-035AA777B25D}" type="slidenum">
              <a:rPr lang="en-US" altLang="en-US"/>
              <a:pPr/>
              <a:t>‹#›</a:t>
            </a:fld>
            <a:endParaRPr lang="en-US" altLang="en-US"/>
          </a:p>
        </p:txBody>
      </p:sp>
    </p:spTree>
    <p:extLst>
      <p:ext uri="{BB962C8B-B14F-4D97-AF65-F5344CB8AC3E}">
        <p14:creationId xmlns:p14="http://schemas.microsoft.com/office/powerpoint/2010/main" val="702694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2B7726-5809-8241-ACF2-035AA777B25D}" type="slidenum">
              <a:rPr lang="en-US" altLang="en-US"/>
              <a:pPr/>
              <a:t>6</a:t>
            </a:fld>
            <a:endParaRPr lang="en-US" altLang="en-US"/>
          </a:p>
        </p:txBody>
      </p:sp>
    </p:spTree>
    <p:extLst>
      <p:ext uri="{BB962C8B-B14F-4D97-AF65-F5344CB8AC3E}">
        <p14:creationId xmlns:p14="http://schemas.microsoft.com/office/powerpoint/2010/main" val="98320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err="1">
                <a:latin typeface="Arial (Body)"/>
                <a:cs typeface="Arial" panose="020B0604020202020204" pitchFamily="34" charset="0"/>
              </a:rPr>
              <a:t>Sự</a:t>
            </a:r>
            <a:r>
              <a:rPr lang="en-US" dirty="0">
                <a:latin typeface="Arial (Body)"/>
                <a:cs typeface="Arial" panose="020B0604020202020204" pitchFamily="34" charset="0"/>
              </a:rPr>
              <a:t> </a:t>
            </a:r>
            <a:r>
              <a:rPr lang="en-US" dirty="0" err="1">
                <a:latin typeface="Arial (Body)"/>
                <a:cs typeface="Arial" panose="020B0604020202020204" pitchFamily="34" charset="0"/>
              </a:rPr>
              <a:t>hoạt</a:t>
            </a:r>
            <a:r>
              <a:rPr lang="en-US" dirty="0">
                <a:latin typeface="Arial (Body)"/>
                <a:cs typeface="Arial" panose="020B0604020202020204" pitchFamily="34" charset="0"/>
              </a:rPr>
              <a:t> </a:t>
            </a:r>
            <a:r>
              <a:rPr lang="en-US" dirty="0" err="1">
                <a:latin typeface="Arial (Body)"/>
                <a:cs typeface="Arial" panose="020B0604020202020204" pitchFamily="34" charset="0"/>
              </a:rPr>
              <a:t>động</a:t>
            </a:r>
            <a:r>
              <a:rPr lang="en-US" dirty="0">
                <a:latin typeface="Arial (Body)"/>
                <a:cs typeface="Arial" panose="020B0604020202020204" pitchFamily="34" charset="0"/>
              </a:rPr>
              <a:t> </a:t>
            </a:r>
            <a:r>
              <a:rPr lang="en-US" dirty="0" err="1">
                <a:latin typeface="Arial (Body)"/>
                <a:cs typeface="Arial" panose="020B0604020202020204" pitchFamily="34" charset="0"/>
              </a:rPr>
              <a:t>của</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cứng</a:t>
            </a:r>
            <a:r>
              <a:rPr lang="en-US" dirty="0">
                <a:latin typeface="Arial (Body)"/>
                <a:cs typeface="Arial" panose="020B0604020202020204" pitchFamily="34" charset="0"/>
              </a:rPr>
              <a:t> </a:t>
            </a:r>
            <a:r>
              <a:rPr lang="en-US" dirty="0" err="1">
                <a:latin typeface="Arial (Body)"/>
                <a:cs typeface="Arial" panose="020B0604020202020204" pitchFamily="34" charset="0"/>
              </a:rPr>
              <a:t>cần</a:t>
            </a:r>
            <a:r>
              <a:rPr lang="en-US" dirty="0">
                <a:latin typeface="Arial (Body)"/>
                <a:cs typeface="Arial" panose="020B0604020202020204" pitchFamily="34" charset="0"/>
              </a:rPr>
              <a:t> </a:t>
            </a:r>
            <a:r>
              <a:rPr lang="en-US" dirty="0" err="1">
                <a:latin typeface="Arial (Body)"/>
                <a:cs typeface="Arial" panose="020B0604020202020204" pitchFamily="34" charset="0"/>
              </a:rPr>
              <a:t>thực</a:t>
            </a:r>
            <a:r>
              <a:rPr lang="en-US" dirty="0">
                <a:latin typeface="Arial (Body)"/>
                <a:cs typeface="Arial" panose="020B0604020202020204" pitchFamily="34" charset="0"/>
              </a:rPr>
              <a:t> </a:t>
            </a:r>
            <a:r>
              <a:rPr lang="en-US" dirty="0" err="1">
                <a:latin typeface="Arial (Body)"/>
                <a:cs typeface="Arial" panose="020B0604020202020204" pitchFamily="34" charset="0"/>
              </a:rPr>
              <a:t>hiện</a:t>
            </a:r>
            <a:r>
              <a:rPr lang="en-US" dirty="0">
                <a:latin typeface="Arial (Body)"/>
                <a:cs typeface="Arial" panose="020B0604020202020204" pitchFamily="34" charset="0"/>
              </a:rPr>
              <a:t> </a:t>
            </a:r>
            <a:r>
              <a:rPr lang="en-US" dirty="0" err="1">
                <a:latin typeface="Arial (Body)"/>
                <a:cs typeface="Arial" panose="020B0604020202020204" pitchFamily="34" charset="0"/>
              </a:rPr>
              <a:t>đồng</a:t>
            </a:r>
            <a:r>
              <a:rPr lang="en-US" dirty="0">
                <a:latin typeface="Arial (Body)"/>
                <a:cs typeface="Arial" panose="020B0604020202020204" pitchFamily="34" charset="0"/>
              </a:rPr>
              <a:t> </a:t>
            </a:r>
            <a:r>
              <a:rPr lang="en-US" dirty="0" err="1">
                <a:latin typeface="Arial (Body)"/>
                <a:cs typeface="Arial" panose="020B0604020202020204" pitchFamily="34" charset="0"/>
              </a:rPr>
              <a:t>thời</a:t>
            </a:r>
            <a:r>
              <a:rPr lang="en-US" dirty="0">
                <a:latin typeface="Arial (Body)"/>
                <a:cs typeface="Arial" panose="020B0604020202020204" pitchFamily="34" charset="0"/>
              </a:rPr>
              <a:t> </a:t>
            </a:r>
            <a:r>
              <a:rPr lang="en-US" dirty="0" err="1">
                <a:latin typeface="Arial (Body)"/>
                <a:cs typeface="Arial" panose="020B0604020202020204" pitchFamily="34" charset="0"/>
              </a:rPr>
              <a:t>hai</a:t>
            </a:r>
            <a:r>
              <a:rPr lang="en-US" dirty="0">
                <a:latin typeface="Arial (Body)"/>
                <a:cs typeface="Arial" panose="020B0604020202020204" pitchFamily="34" charset="0"/>
              </a:rPr>
              <a:t> </a:t>
            </a:r>
            <a:r>
              <a:rPr lang="en-US" dirty="0" err="1">
                <a:latin typeface="Arial (Body)"/>
                <a:cs typeface="Arial" panose="020B0604020202020204" pitchFamily="34" charset="0"/>
              </a:rPr>
              <a:t>chuyển</a:t>
            </a:r>
            <a:r>
              <a:rPr lang="en-US" dirty="0">
                <a:latin typeface="Arial (Body)"/>
                <a:cs typeface="Arial" panose="020B0604020202020204" pitchFamily="34" charset="0"/>
              </a:rPr>
              <a:t> </a:t>
            </a:r>
            <a:r>
              <a:rPr lang="en-US" dirty="0" err="1">
                <a:latin typeface="Arial (Body)"/>
                <a:cs typeface="Arial" panose="020B0604020202020204" pitchFamily="34" charset="0"/>
              </a:rPr>
              <a:t>động</a:t>
            </a:r>
            <a:r>
              <a:rPr lang="en-US" dirty="0">
                <a:latin typeface="Arial (Body)"/>
                <a:cs typeface="Arial" panose="020B0604020202020204" pitchFamily="34" charset="0"/>
              </a:rPr>
              <a:t>: </a:t>
            </a:r>
            <a:r>
              <a:rPr lang="en-US" dirty="0" err="1">
                <a:latin typeface="Arial (Body)"/>
                <a:cs typeface="Arial" panose="020B0604020202020204" pitchFamily="34" charset="0"/>
              </a:rPr>
              <a:t>Chuyển</a:t>
            </a:r>
            <a:r>
              <a:rPr lang="en-US" dirty="0">
                <a:latin typeface="Arial (Body)"/>
                <a:cs typeface="Arial" panose="020B0604020202020204" pitchFamily="34" charset="0"/>
              </a:rPr>
              <a:t> </a:t>
            </a:r>
            <a:r>
              <a:rPr lang="en-US" dirty="0" err="1">
                <a:latin typeface="Arial (Body)"/>
                <a:cs typeface="Arial" panose="020B0604020202020204" pitchFamily="34" charset="0"/>
              </a:rPr>
              <a:t>động</a:t>
            </a:r>
            <a:r>
              <a:rPr lang="en-US" dirty="0">
                <a:latin typeface="Arial (Body)"/>
                <a:cs typeface="Arial" panose="020B0604020202020204" pitchFamily="34" charset="0"/>
              </a:rPr>
              <a:t> quay </a:t>
            </a:r>
            <a:r>
              <a:rPr lang="en-US" dirty="0" err="1">
                <a:latin typeface="Arial (Body)"/>
                <a:cs typeface="Arial" panose="020B0604020202020204" pitchFamily="34" charset="0"/>
              </a:rPr>
              <a:t>của</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và</a:t>
            </a:r>
            <a:r>
              <a:rPr lang="en-US" dirty="0">
                <a:latin typeface="Arial (Body)"/>
                <a:cs typeface="Arial" panose="020B0604020202020204" pitchFamily="34" charset="0"/>
              </a:rPr>
              <a:t> </a:t>
            </a:r>
            <a:r>
              <a:rPr lang="en-US" dirty="0" err="1">
                <a:latin typeface="Arial (Body)"/>
                <a:cs typeface="Arial" panose="020B0604020202020204" pitchFamily="34" charset="0"/>
              </a:rPr>
              <a:t>chuyển</a:t>
            </a:r>
            <a:r>
              <a:rPr lang="en-US" dirty="0">
                <a:latin typeface="Arial (Body)"/>
                <a:cs typeface="Arial" panose="020B0604020202020204" pitchFamily="34" charset="0"/>
              </a:rPr>
              <a:t> </a:t>
            </a:r>
            <a:r>
              <a:rPr lang="en-US" dirty="0" err="1">
                <a:latin typeface="Arial (Body)"/>
                <a:cs typeface="Arial" panose="020B0604020202020204" pitchFamily="34" charset="0"/>
              </a:rPr>
              <a:t>động</a:t>
            </a:r>
            <a:r>
              <a:rPr lang="en-US" dirty="0">
                <a:latin typeface="Arial (Body)"/>
                <a:cs typeface="Arial" panose="020B0604020202020204" pitchFamily="34" charset="0"/>
              </a:rPr>
              <a:t> </a:t>
            </a:r>
            <a:r>
              <a:rPr lang="en-US" dirty="0" err="1">
                <a:latin typeface="Arial (Body)"/>
                <a:cs typeface="Arial" panose="020B0604020202020204" pitchFamily="34" charset="0"/>
              </a:rPr>
              <a:t>của</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đầu</a:t>
            </a:r>
            <a:r>
              <a:rPr lang="en-US" dirty="0">
                <a:latin typeface="Arial (Body)"/>
                <a:cs typeface="Arial" panose="020B0604020202020204" pitchFamily="34" charset="0"/>
              </a:rPr>
              <a:t> </a:t>
            </a:r>
            <a:r>
              <a:rPr lang="en-US" dirty="0" err="1">
                <a:latin typeface="Arial (Body)"/>
                <a:cs typeface="Arial" panose="020B0604020202020204" pitchFamily="34" charset="0"/>
              </a:rPr>
              <a:t>đọc</a:t>
            </a:r>
            <a:r>
              <a:rPr lang="en-US" dirty="0">
                <a:latin typeface="Arial (Body)"/>
                <a:cs typeface="Arial" panose="020B0604020202020204" pitchFamily="34" charset="0"/>
              </a:rPr>
              <a:t>.</a:t>
            </a:r>
          </a:p>
          <a:p>
            <a:pPr algn="just"/>
            <a:r>
              <a:rPr lang="en-US" dirty="0" err="1">
                <a:latin typeface="Arial (Body)"/>
                <a:cs typeface="Arial" panose="020B0604020202020204" pitchFamily="34" charset="0"/>
              </a:rPr>
              <a:t>Sự</a:t>
            </a:r>
            <a:r>
              <a:rPr lang="en-US" dirty="0">
                <a:latin typeface="Arial (Body)"/>
                <a:cs typeface="Arial" panose="020B0604020202020204" pitchFamily="34" charset="0"/>
              </a:rPr>
              <a:t> quay </a:t>
            </a:r>
            <a:r>
              <a:rPr lang="en-US" dirty="0" err="1">
                <a:latin typeface="Arial (Body)"/>
                <a:cs typeface="Arial" panose="020B0604020202020204" pitchFamily="34" charset="0"/>
              </a:rPr>
              <a:t>của</a:t>
            </a:r>
            <a:r>
              <a:rPr lang="en-US" dirty="0">
                <a:latin typeface="Arial (Body)"/>
                <a:cs typeface="Arial" panose="020B0604020202020204" pitchFamily="34" charset="0"/>
              </a:rPr>
              <a:t> </a:t>
            </a:r>
            <a:r>
              <a:rPr lang="en-US" sz="1600"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từ</a:t>
            </a:r>
            <a:r>
              <a:rPr lang="en-US" dirty="0">
                <a:latin typeface="Arial (Body)"/>
                <a:cs typeface="Arial" panose="020B0604020202020204" pitchFamily="34" charset="0"/>
              </a:rPr>
              <a:t> </a:t>
            </a:r>
            <a:r>
              <a:rPr lang="en-US" dirty="0" err="1">
                <a:latin typeface="Arial (Body)"/>
                <a:cs typeface="Arial" panose="020B0604020202020204" pitchFamily="34" charset="0"/>
              </a:rPr>
              <a:t>được</a:t>
            </a:r>
            <a:r>
              <a:rPr lang="en-US" dirty="0">
                <a:latin typeface="Arial (Body)"/>
                <a:cs typeface="Arial" panose="020B0604020202020204" pitchFamily="34" charset="0"/>
              </a:rPr>
              <a:t> </a:t>
            </a:r>
            <a:r>
              <a:rPr lang="en-US" dirty="0" err="1">
                <a:latin typeface="Arial (Body)"/>
                <a:cs typeface="Arial" panose="020B0604020202020204" pitchFamily="34" charset="0"/>
              </a:rPr>
              <a:t>thực</a:t>
            </a:r>
            <a:r>
              <a:rPr lang="en-US" dirty="0">
                <a:latin typeface="Arial (Body)"/>
                <a:cs typeface="Arial" panose="020B0604020202020204" pitchFamily="34" charset="0"/>
              </a:rPr>
              <a:t> </a:t>
            </a:r>
            <a:r>
              <a:rPr lang="en-US" dirty="0" err="1">
                <a:latin typeface="Arial (Body)"/>
                <a:cs typeface="Arial" panose="020B0604020202020204" pitchFamily="34" charset="0"/>
              </a:rPr>
              <a:t>hiện</a:t>
            </a:r>
            <a:r>
              <a:rPr lang="en-US" dirty="0">
                <a:latin typeface="Arial (Body)"/>
                <a:cs typeface="Arial" panose="020B0604020202020204" pitchFamily="34" charset="0"/>
              </a:rPr>
              <a:t> </a:t>
            </a:r>
            <a:r>
              <a:rPr lang="en-US" dirty="0" err="1">
                <a:latin typeface="Arial (Body)"/>
                <a:cs typeface="Arial" panose="020B0604020202020204" pitchFamily="34" charset="0"/>
              </a:rPr>
              <a:t>nhờ</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động</a:t>
            </a:r>
            <a:r>
              <a:rPr lang="en-US" dirty="0">
                <a:latin typeface="Arial (Body)"/>
                <a:cs typeface="Arial" panose="020B0604020202020204" pitchFamily="34" charset="0"/>
              </a:rPr>
              <a:t> </a:t>
            </a:r>
            <a:r>
              <a:rPr lang="en-US" dirty="0" err="1">
                <a:latin typeface="Arial (Body)"/>
                <a:cs typeface="Arial" panose="020B0604020202020204" pitchFamily="34" charset="0"/>
              </a:rPr>
              <a:t>cơ</a:t>
            </a:r>
            <a:r>
              <a:rPr lang="en-US" dirty="0">
                <a:latin typeface="Arial (Body)"/>
                <a:cs typeface="Arial" panose="020B0604020202020204" pitchFamily="34" charset="0"/>
              </a:rPr>
              <a:t> </a:t>
            </a:r>
            <a:r>
              <a:rPr lang="en-US" dirty="0" err="1">
                <a:latin typeface="Arial (Body)"/>
                <a:cs typeface="Arial" panose="020B0604020202020204" pitchFamily="34" charset="0"/>
              </a:rPr>
              <a:t>gắn</a:t>
            </a:r>
            <a:r>
              <a:rPr lang="en-US" dirty="0">
                <a:latin typeface="Arial (Body)"/>
                <a:cs typeface="Arial" panose="020B0604020202020204" pitchFamily="34" charset="0"/>
              </a:rPr>
              <a:t> </a:t>
            </a:r>
            <a:r>
              <a:rPr lang="en-US" dirty="0" err="1">
                <a:latin typeface="Arial (Body)"/>
                <a:cs typeface="Arial" panose="020B0604020202020204" pitchFamily="34" charset="0"/>
              </a:rPr>
              <a:t>cùng</a:t>
            </a:r>
            <a:r>
              <a:rPr lang="en-US" dirty="0">
                <a:latin typeface="Arial (Body)"/>
                <a:cs typeface="Arial" panose="020B0604020202020204" pitchFamily="34" charset="0"/>
              </a:rPr>
              <a:t> </a:t>
            </a:r>
            <a:r>
              <a:rPr lang="en-US" dirty="0" err="1">
                <a:latin typeface="Arial (Body)"/>
                <a:cs typeface="Arial" panose="020B0604020202020204" pitchFamily="34" charset="0"/>
              </a:rPr>
              <a:t>trục</a:t>
            </a:r>
            <a:r>
              <a:rPr lang="en-US" dirty="0">
                <a:latin typeface="Arial (Body)"/>
                <a:cs typeface="Arial" panose="020B0604020202020204" pitchFamily="34" charset="0"/>
              </a:rPr>
              <a:t> (</a:t>
            </a:r>
            <a:r>
              <a:rPr lang="en-US" dirty="0" err="1">
                <a:latin typeface="Arial (Body)"/>
                <a:cs typeface="Arial" panose="020B0604020202020204" pitchFamily="34" charset="0"/>
              </a:rPr>
              <a:t>với</a:t>
            </a:r>
            <a:r>
              <a:rPr lang="en-US" dirty="0">
                <a:latin typeface="Arial (Body)"/>
                <a:cs typeface="Arial" panose="020B0604020202020204" pitchFamily="34" charset="0"/>
              </a:rPr>
              <a:t> </a:t>
            </a:r>
            <a:r>
              <a:rPr lang="en-US" dirty="0" err="1">
                <a:latin typeface="Arial (Body)"/>
                <a:cs typeface="Arial" panose="020B0604020202020204" pitchFamily="34" charset="0"/>
              </a:rPr>
              <a:t>tốc</a:t>
            </a:r>
            <a:r>
              <a:rPr lang="en-US" dirty="0">
                <a:latin typeface="Arial (Body)"/>
                <a:cs typeface="Arial" panose="020B0604020202020204" pitchFamily="34" charset="0"/>
              </a:rPr>
              <a:t> </a:t>
            </a:r>
            <a:r>
              <a:rPr lang="en-US" dirty="0" err="1">
                <a:latin typeface="Arial (Body)"/>
                <a:cs typeface="Arial" panose="020B0604020202020204" pitchFamily="34" charset="0"/>
              </a:rPr>
              <a:t>độ</a:t>
            </a:r>
            <a:r>
              <a:rPr lang="en-US" dirty="0">
                <a:latin typeface="Arial (Body)"/>
                <a:cs typeface="Arial" panose="020B0604020202020204" pitchFamily="34" charset="0"/>
              </a:rPr>
              <a:t> </a:t>
            </a:r>
            <a:r>
              <a:rPr lang="en-US" dirty="0" err="1">
                <a:latin typeface="Arial (Body)"/>
                <a:cs typeface="Arial" panose="020B0604020202020204" pitchFamily="34" charset="0"/>
              </a:rPr>
              <a:t>rất</a:t>
            </a:r>
            <a:r>
              <a:rPr lang="en-US" dirty="0">
                <a:latin typeface="Arial (Body)"/>
                <a:cs typeface="Arial" panose="020B0604020202020204" pitchFamily="34" charset="0"/>
              </a:rPr>
              <a:t> </a:t>
            </a:r>
            <a:r>
              <a:rPr lang="en-US" dirty="0" err="1">
                <a:latin typeface="Arial (Body)"/>
                <a:cs typeface="Arial" panose="020B0604020202020204" pitchFamily="34" charset="0"/>
              </a:rPr>
              <a:t>lớn</a:t>
            </a:r>
            <a:r>
              <a:rPr lang="en-US" dirty="0">
                <a:latin typeface="Arial (Body)"/>
                <a:cs typeface="Arial" panose="020B0604020202020204" pitchFamily="34" charset="0"/>
              </a:rPr>
              <a:t>: </a:t>
            </a:r>
            <a:r>
              <a:rPr lang="en-US" dirty="0" err="1">
                <a:latin typeface="Arial (Body)"/>
                <a:cs typeface="Arial" panose="020B0604020202020204" pitchFamily="34" charset="0"/>
              </a:rPr>
              <a:t>từ</a:t>
            </a:r>
            <a:r>
              <a:rPr lang="en-US" dirty="0">
                <a:latin typeface="Arial (Body)"/>
                <a:cs typeface="Arial" panose="020B0604020202020204" pitchFamily="34" charset="0"/>
              </a:rPr>
              <a:t> 3600 rpm </a:t>
            </a:r>
            <a:r>
              <a:rPr lang="en-US" dirty="0" err="1">
                <a:latin typeface="Arial (Body)"/>
                <a:cs typeface="Arial" panose="020B0604020202020204" pitchFamily="34" charset="0"/>
              </a:rPr>
              <a:t>cho</a:t>
            </a:r>
            <a:r>
              <a:rPr lang="en-US" dirty="0">
                <a:latin typeface="Arial (Body)"/>
                <a:cs typeface="Arial" panose="020B0604020202020204" pitchFamily="34" charset="0"/>
              </a:rPr>
              <a:t> </a:t>
            </a:r>
            <a:r>
              <a:rPr lang="en-US" dirty="0" err="1">
                <a:latin typeface="Arial (Body)"/>
                <a:cs typeface="Arial" panose="020B0604020202020204" pitchFamily="34" charset="0"/>
              </a:rPr>
              <a:t>đến</a:t>
            </a:r>
            <a:r>
              <a:rPr lang="en-US" dirty="0">
                <a:latin typeface="Arial (Body)"/>
                <a:cs typeface="Arial" panose="020B0604020202020204" pitchFamily="34" charset="0"/>
              </a:rPr>
              <a:t> 15.000 rpm) </a:t>
            </a:r>
            <a:r>
              <a:rPr lang="en-US" dirty="0" err="1">
                <a:latin typeface="Arial (Body)"/>
                <a:cs typeface="Arial" panose="020B0604020202020204" pitchFamily="34" charset="0"/>
              </a:rPr>
              <a:t>chúng</a:t>
            </a:r>
            <a:r>
              <a:rPr lang="en-US" dirty="0">
                <a:latin typeface="Arial (Body)"/>
                <a:cs typeface="Arial" panose="020B0604020202020204" pitchFamily="34" charset="0"/>
              </a:rPr>
              <a:t> </a:t>
            </a:r>
            <a:r>
              <a:rPr lang="en-US" dirty="0" err="1">
                <a:latin typeface="Arial (Body)"/>
                <a:cs typeface="Arial" panose="020B0604020202020204" pitchFamily="34" charset="0"/>
              </a:rPr>
              <a:t>thường</a:t>
            </a:r>
            <a:r>
              <a:rPr lang="en-US" dirty="0">
                <a:latin typeface="Arial (Body)"/>
                <a:cs typeface="Arial" panose="020B0604020202020204" pitchFamily="34" charset="0"/>
              </a:rPr>
              <a:t> </a:t>
            </a:r>
            <a:r>
              <a:rPr lang="en-US" dirty="0" err="1">
                <a:latin typeface="Arial (Body)"/>
                <a:cs typeface="Arial" panose="020B0604020202020204" pitchFamily="34" charset="0"/>
              </a:rPr>
              <a:t>được</a:t>
            </a:r>
            <a:r>
              <a:rPr lang="en-US" dirty="0">
                <a:latin typeface="Arial (Body)"/>
                <a:cs typeface="Arial" panose="020B0604020202020204" pitchFamily="34" charset="0"/>
              </a:rPr>
              <a:t> quay </a:t>
            </a:r>
            <a:r>
              <a:rPr lang="en-US" dirty="0" err="1">
                <a:latin typeface="Arial (Body)"/>
                <a:cs typeface="Arial" panose="020B0604020202020204" pitchFamily="34" charset="0"/>
              </a:rPr>
              <a:t>ổn</a:t>
            </a:r>
            <a:r>
              <a:rPr lang="en-US" dirty="0">
                <a:latin typeface="Arial (Body)"/>
                <a:cs typeface="Arial" panose="020B0604020202020204" pitchFamily="34" charset="0"/>
              </a:rPr>
              <a:t> </a:t>
            </a:r>
            <a:r>
              <a:rPr lang="en-US" dirty="0" err="1">
                <a:latin typeface="Arial (Body)"/>
                <a:cs typeface="Arial" panose="020B0604020202020204" pitchFamily="34" charset="0"/>
              </a:rPr>
              <a:t>định</a:t>
            </a:r>
            <a:r>
              <a:rPr lang="en-US" dirty="0">
                <a:latin typeface="Arial (Body)"/>
                <a:cs typeface="Arial" panose="020B0604020202020204" pitchFamily="34" charset="0"/>
              </a:rPr>
              <a:t> </a:t>
            </a:r>
            <a:r>
              <a:rPr lang="en-US" dirty="0" err="1">
                <a:latin typeface="Arial (Body)"/>
                <a:cs typeface="Arial" panose="020B0604020202020204" pitchFamily="34" charset="0"/>
              </a:rPr>
              <a:t>tại</a:t>
            </a:r>
            <a:r>
              <a:rPr lang="en-US" dirty="0">
                <a:latin typeface="Arial (Body)"/>
                <a:cs typeface="Arial" panose="020B0604020202020204" pitchFamily="34" charset="0"/>
              </a:rPr>
              <a:t> </a:t>
            </a:r>
            <a:r>
              <a:rPr lang="en-US" dirty="0" err="1">
                <a:latin typeface="Arial (Body)"/>
                <a:cs typeface="Arial" panose="020B0604020202020204" pitchFamily="34" charset="0"/>
              </a:rPr>
              <a:t>một</a:t>
            </a:r>
            <a:r>
              <a:rPr lang="en-US" dirty="0">
                <a:latin typeface="Arial (Body)"/>
                <a:cs typeface="Arial" panose="020B0604020202020204" pitchFamily="34" charset="0"/>
              </a:rPr>
              <a:t> </a:t>
            </a:r>
            <a:r>
              <a:rPr lang="en-US" dirty="0" err="1">
                <a:latin typeface="Arial (Body)"/>
                <a:cs typeface="Arial" panose="020B0604020202020204" pitchFamily="34" charset="0"/>
              </a:rPr>
              <a:t>tốc</a:t>
            </a:r>
            <a:r>
              <a:rPr lang="en-US" dirty="0">
                <a:latin typeface="Arial (Body)"/>
                <a:cs typeface="Arial" panose="020B0604020202020204" pitchFamily="34" charset="0"/>
              </a:rPr>
              <a:t> </a:t>
            </a:r>
            <a:r>
              <a:rPr lang="en-US" dirty="0" err="1">
                <a:latin typeface="Arial (Body)"/>
                <a:cs typeface="Arial" panose="020B0604020202020204" pitchFamily="34" charset="0"/>
              </a:rPr>
              <a:t>độ</a:t>
            </a:r>
            <a:r>
              <a:rPr lang="en-US" dirty="0">
                <a:latin typeface="Arial (Body)"/>
                <a:cs typeface="Arial" panose="020B0604020202020204" pitchFamily="34" charset="0"/>
              </a:rPr>
              <a:t> </a:t>
            </a:r>
            <a:r>
              <a:rPr lang="en-US" dirty="0" err="1">
                <a:latin typeface="Arial (Body)"/>
                <a:cs typeface="Arial" panose="020B0604020202020204" pitchFamily="34" charset="0"/>
              </a:rPr>
              <a:t>nhất</a:t>
            </a:r>
            <a:r>
              <a:rPr lang="en-US" dirty="0">
                <a:latin typeface="Arial (Body)"/>
                <a:cs typeface="Arial" panose="020B0604020202020204" pitchFamily="34" charset="0"/>
              </a:rPr>
              <a:t> </a:t>
            </a:r>
            <a:r>
              <a:rPr lang="en-US" dirty="0" err="1">
                <a:latin typeface="Arial (Body)"/>
                <a:cs typeface="Arial" panose="020B0604020202020204" pitchFamily="34" charset="0"/>
              </a:rPr>
              <a:t>định</a:t>
            </a:r>
            <a:r>
              <a:rPr lang="en-US" dirty="0">
                <a:latin typeface="Arial (Body)"/>
                <a:cs typeface="Arial" panose="020B0604020202020204" pitchFamily="34" charset="0"/>
              </a:rPr>
              <a:t> </a:t>
            </a:r>
            <a:r>
              <a:rPr lang="en-US" dirty="0" err="1">
                <a:latin typeface="Arial (Body)"/>
                <a:cs typeface="Arial" panose="020B0604020202020204" pitchFamily="34" charset="0"/>
              </a:rPr>
              <a:t>theo</a:t>
            </a:r>
            <a:r>
              <a:rPr lang="en-US" dirty="0">
                <a:latin typeface="Arial (Body)"/>
                <a:cs typeface="Arial" panose="020B0604020202020204" pitchFamily="34" charset="0"/>
              </a:rPr>
              <a:t> </a:t>
            </a:r>
            <a:r>
              <a:rPr lang="en-US" dirty="0" err="1">
                <a:latin typeface="Arial (Body)"/>
                <a:cs typeface="Arial" panose="020B0604020202020204" pitchFamily="34" charset="0"/>
              </a:rPr>
              <a:t>mỗi</a:t>
            </a:r>
            <a:r>
              <a:rPr lang="en-US" dirty="0">
                <a:latin typeface="Arial (Body)"/>
                <a:cs typeface="Arial" panose="020B0604020202020204" pitchFamily="34" charset="0"/>
              </a:rPr>
              <a:t> </a:t>
            </a:r>
            <a:r>
              <a:rPr lang="en-US" dirty="0" err="1">
                <a:latin typeface="Arial (Body)"/>
                <a:cs typeface="Arial" panose="020B0604020202020204" pitchFamily="34" charset="0"/>
              </a:rPr>
              <a:t>loại</a:t>
            </a:r>
            <a:r>
              <a:rPr lang="en-US" dirty="0">
                <a:latin typeface="Arial (Body)"/>
                <a:cs typeface="Arial" panose="020B0604020202020204" pitchFamily="34" charset="0"/>
              </a:rPr>
              <a:t> ổ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cứng</a:t>
            </a:r>
            <a:r>
              <a:rPr lang="en-US" dirty="0">
                <a:latin typeface="Arial (Body)"/>
                <a:cs typeface="Arial" panose="020B0604020202020204" pitchFamily="34" charset="0"/>
              </a:rPr>
              <a:t>.</a:t>
            </a:r>
          </a:p>
          <a:p>
            <a:pPr algn="just"/>
            <a:r>
              <a:rPr lang="en-US" dirty="0" err="1">
                <a:latin typeface="Arial (Body)"/>
                <a:cs typeface="Arial" panose="020B0604020202020204" pitchFamily="34" charset="0"/>
              </a:rPr>
              <a:t>Khi</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cứng</a:t>
            </a:r>
            <a:r>
              <a:rPr lang="en-US" dirty="0">
                <a:latin typeface="Arial (Body)"/>
                <a:cs typeface="Arial" panose="020B0604020202020204" pitchFamily="34" charset="0"/>
              </a:rPr>
              <a:t> quay </a:t>
            </a:r>
            <a:r>
              <a:rPr lang="en-US" dirty="0" err="1">
                <a:latin typeface="Arial (Body)"/>
                <a:cs typeface="Arial" panose="020B0604020202020204" pitchFamily="34" charset="0"/>
              </a:rPr>
              <a:t>đều</a:t>
            </a:r>
            <a:r>
              <a:rPr lang="en-US" dirty="0">
                <a:latin typeface="Arial (Body)"/>
                <a:cs typeface="Arial" panose="020B0604020202020204" pitchFamily="34" charset="0"/>
              </a:rPr>
              <a:t>, </a:t>
            </a:r>
            <a:r>
              <a:rPr lang="en-US" dirty="0" err="1">
                <a:latin typeface="Arial (Body)"/>
                <a:cs typeface="Arial" panose="020B0604020202020204" pitchFamily="34" charset="0"/>
              </a:rPr>
              <a:t>cần</a:t>
            </a:r>
            <a:r>
              <a:rPr lang="en-US" dirty="0">
                <a:latin typeface="Arial (Body)"/>
                <a:cs typeface="Arial" panose="020B0604020202020204" pitchFamily="34" charset="0"/>
              </a:rPr>
              <a:t> di </a:t>
            </a:r>
            <a:r>
              <a:rPr lang="en-US" dirty="0" err="1">
                <a:latin typeface="Arial (Body)"/>
                <a:cs typeface="Arial" panose="020B0604020202020204" pitchFamily="34" charset="0"/>
              </a:rPr>
              <a:t>chuyển</a:t>
            </a:r>
            <a:r>
              <a:rPr lang="en-US" dirty="0">
                <a:latin typeface="Arial (Body)"/>
                <a:cs typeface="Arial" panose="020B0604020202020204" pitchFamily="34" charset="0"/>
              </a:rPr>
              <a:t> </a:t>
            </a:r>
            <a:r>
              <a:rPr lang="en-US" dirty="0" err="1">
                <a:latin typeface="Arial (Body)"/>
                <a:cs typeface="Arial" panose="020B0604020202020204" pitchFamily="34" charset="0"/>
              </a:rPr>
              <a:t>đầu</a:t>
            </a:r>
            <a:r>
              <a:rPr lang="en-US" dirty="0">
                <a:latin typeface="Arial (Body)"/>
                <a:cs typeface="Arial" panose="020B0604020202020204" pitchFamily="34" charset="0"/>
              </a:rPr>
              <a:t> </a:t>
            </a:r>
            <a:r>
              <a:rPr lang="en-US" dirty="0" err="1">
                <a:latin typeface="Arial (Body)"/>
                <a:cs typeface="Arial" panose="020B0604020202020204" pitchFamily="34" charset="0"/>
              </a:rPr>
              <a:t>đọc</a:t>
            </a:r>
            <a:r>
              <a:rPr lang="en-US" dirty="0">
                <a:latin typeface="Arial (Body)"/>
                <a:cs typeface="Arial" panose="020B0604020202020204" pitchFamily="34" charset="0"/>
              </a:rPr>
              <a:t> </a:t>
            </a:r>
            <a:r>
              <a:rPr lang="en-US" dirty="0" err="1">
                <a:latin typeface="Arial (Body)"/>
                <a:cs typeface="Arial" panose="020B0604020202020204" pitchFamily="34" charset="0"/>
              </a:rPr>
              <a:t>sẽ</a:t>
            </a:r>
            <a:r>
              <a:rPr lang="en-US" dirty="0">
                <a:latin typeface="Arial (Body)"/>
                <a:cs typeface="Arial" panose="020B0604020202020204" pitchFamily="34" charset="0"/>
              </a:rPr>
              <a:t> di </a:t>
            </a:r>
            <a:r>
              <a:rPr lang="en-US" dirty="0" err="1">
                <a:latin typeface="Arial (Body)"/>
                <a:cs typeface="Arial" panose="020B0604020202020204" pitchFamily="34" charset="0"/>
              </a:rPr>
              <a:t>chuyển</a:t>
            </a:r>
            <a:r>
              <a:rPr lang="en-US" dirty="0">
                <a:latin typeface="Arial (Body)"/>
                <a:cs typeface="Arial" panose="020B0604020202020204" pitchFamily="34" charset="0"/>
              </a:rPr>
              <a:t> </a:t>
            </a:r>
            <a:r>
              <a:rPr lang="en-US" dirty="0" err="1">
                <a:latin typeface="Arial (Body)"/>
                <a:cs typeface="Arial" panose="020B0604020202020204" pitchFamily="34" charset="0"/>
              </a:rPr>
              <a:t>đến</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vị</a:t>
            </a:r>
            <a:r>
              <a:rPr lang="en-US" dirty="0">
                <a:latin typeface="Arial (Body)"/>
                <a:cs typeface="Arial" panose="020B0604020202020204" pitchFamily="34" charset="0"/>
              </a:rPr>
              <a:t> </a:t>
            </a:r>
            <a:r>
              <a:rPr lang="en-US" dirty="0" err="1">
                <a:latin typeface="Arial (Body)"/>
                <a:cs typeface="Arial" panose="020B0604020202020204" pitchFamily="34" charset="0"/>
              </a:rPr>
              <a:t>trí</a:t>
            </a:r>
            <a:r>
              <a:rPr lang="en-US" dirty="0">
                <a:latin typeface="Arial (Body)"/>
                <a:cs typeface="Arial" panose="020B0604020202020204" pitchFamily="34" charset="0"/>
              </a:rPr>
              <a:t> </a:t>
            </a:r>
            <a:r>
              <a:rPr lang="en-US" dirty="0" err="1">
                <a:latin typeface="Arial (Body)"/>
                <a:cs typeface="Arial" panose="020B0604020202020204" pitchFamily="34" charset="0"/>
              </a:rPr>
              <a:t>trên</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bề</a:t>
            </a:r>
            <a:r>
              <a:rPr lang="en-US" dirty="0">
                <a:latin typeface="Arial (Body)"/>
                <a:cs typeface="Arial" panose="020B0604020202020204" pitchFamily="34" charset="0"/>
              </a:rPr>
              <a:t> </a:t>
            </a:r>
            <a:r>
              <a:rPr lang="en-US" dirty="0" err="1">
                <a:latin typeface="Arial (Body)"/>
                <a:cs typeface="Arial" panose="020B0604020202020204" pitchFamily="34" charset="0"/>
              </a:rPr>
              <a:t>mặt</a:t>
            </a:r>
            <a:r>
              <a:rPr lang="en-US" dirty="0">
                <a:latin typeface="Arial (Body)"/>
                <a:cs typeface="Arial" panose="020B0604020202020204" pitchFamily="34" charset="0"/>
              </a:rPr>
              <a:t> </a:t>
            </a:r>
            <a:r>
              <a:rPr lang="en-US" dirty="0" err="1">
                <a:latin typeface="Arial (Body)"/>
                <a:cs typeface="Arial" panose="020B0604020202020204" pitchFamily="34" charset="0"/>
              </a:rPr>
              <a:t>chứa</a:t>
            </a:r>
            <a:r>
              <a:rPr lang="en-US" dirty="0">
                <a:latin typeface="Arial (Body)"/>
                <a:cs typeface="Arial" panose="020B0604020202020204" pitchFamily="34" charset="0"/>
              </a:rPr>
              <a:t> </a:t>
            </a:r>
            <a:r>
              <a:rPr lang="en-US" dirty="0" err="1">
                <a:latin typeface="Arial (Body)"/>
                <a:cs typeface="Arial" panose="020B0604020202020204" pitchFamily="34" charset="0"/>
              </a:rPr>
              <a:t>phủ</a:t>
            </a:r>
            <a:r>
              <a:rPr lang="en-US" dirty="0">
                <a:latin typeface="Arial (Body)"/>
                <a:cs typeface="Arial" panose="020B0604020202020204" pitchFamily="34" charset="0"/>
              </a:rPr>
              <a:t> </a:t>
            </a:r>
            <a:r>
              <a:rPr lang="en-US" dirty="0" err="1">
                <a:latin typeface="Arial (Body)"/>
                <a:cs typeface="Arial" panose="020B0604020202020204" pitchFamily="34" charset="0"/>
              </a:rPr>
              <a:t>vật</a:t>
            </a:r>
            <a:r>
              <a:rPr lang="en-US" dirty="0">
                <a:latin typeface="Arial (Body)"/>
                <a:cs typeface="Arial" panose="020B0604020202020204" pitchFamily="34" charset="0"/>
              </a:rPr>
              <a:t> </a:t>
            </a:r>
            <a:r>
              <a:rPr lang="en-US" dirty="0" err="1">
                <a:latin typeface="Arial (Body)"/>
                <a:cs typeface="Arial" panose="020B0604020202020204" pitchFamily="34" charset="0"/>
              </a:rPr>
              <a:t>liệu</a:t>
            </a:r>
            <a:r>
              <a:rPr lang="en-US" dirty="0">
                <a:latin typeface="Arial (Body)"/>
                <a:cs typeface="Arial" panose="020B0604020202020204" pitchFamily="34" charset="0"/>
              </a:rPr>
              <a:t> </a:t>
            </a:r>
            <a:r>
              <a:rPr lang="en-US" dirty="0" err="1">
                <a:latin typeface="Arial (Body)"/>
                <a:cs typeface="Arial" panose="020B0604020202020204" pitchFamily="34" charset="0"/>
              </a:rPr>
              <a:t>từ</a:t>
            </a:r>
            <a:r>
              <a:rPr lang="en-US" dirty="0">
                <a:latin typeface="Arial (Body)"/>
                <a:cs typeface="Arial" panose="020B0604020202020204" pitchFamily="34" charset="0"/>
              </a:rPr>
              <a:t> </a:t>
            </a:r>
            <a:r>
              <a:rPr lang="en-US" dirty="0" err="1">
                <a:latin typeface="Arial (Body)"/>
                <a:cs typeface="Arial" panose="020B0604020202020204" pitchFamily="34" charset="0"/>
              </a:rPr>
              <a:t>theo</a:t>
            </a:r>
            <a:r>
              <a:rPr lang="en-US" dirty="0">
                <a:latin typeface="Arial (Body)"/>
                <a:cs typeface="Arial" panose="020B0604020202020204" pitchFamily="34" charset="0"/>
              </a:rPr>
              <a:t> </a:t>
            </a:r>
            <a:r>
              <a:rPr lang="en-US" dirty="0" err="1">
                <a:latin typeface="Arial (Body)"/>
                <a:cs typeface="Arial" panose="020B0604020202020204" pitchFamily="34" charset="0"/>
              </a:rPr>
              <a:t>phương</a:t>
            </a:r>
            <a:r>
              <a:rPr lang="en-US" dirty="0">
                <a:latin typeface="Arial (Body)"/>
                <a:cs typeface="Arial" panose="020B0604020202020204" pitchFamily="34" charset="0"/>
              </a:rPr>
              <a:t> </a:t>
            </a:r>
            <a:r>
              <a:rPr lang="en-US" dirty="0" err="1">
                <a:latin typeface="Arial (Body)"/>
                <a:cs typeface="Arial" panose="020B0604020202020204" pitchFamily="34" charset="0"/>
              </a:rPr>
              <a:t>bán</a:t>
            </a:r>
            <a:r>
              <a:rPr lang="en-US" dirty="0">
                <a:latin typeface="Arial (Body)"/>
                <a:cs typeface="Arial" panose="020B0604020202020204" pitchFamily="34" charset="0"/>
              </a:rPr>
              <a:t> </a:t>
            </a:r>
            <a:r>
              <a:rPr lang="en-US" dirty="0" err="1">
                <a:latin typeface="Arial (Body)"/>
                <a:cs typeface="Arial" panose="020B0604020202020204" pitchFamily="34" charset="0"/>
              </a:rPr>
              <a:t>kính</a:t>
            </a:r>
            <a:r>
              <a:rPr lang="en-US" dirty="0">
                <a:latin typeface="Arial (Body)"/>
                <a:cs typeface="Arial" panose="020B0604020202020204" pitchFamily="34" charset="0"/>
              </a:rPr>
              <a:t> </a:t>
            </a:r>
            <a:r>
              <a:rPr lang="en-US" dirty="0" err="1">
                <a:latin typeface="Arial (Body)"/>
                <a:cs typeface="Arial" panose="020B0604020202020204" pitchFamily="34" charset="0"/>
              </a:rPr>
              <a:t>của</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Chuyển</a:t>
            </a:r>
            <a:r>
              <a:rPr lang="en-US" dirty="0">
                <a:latin typeface="Arial (Body)"/>
                <a:cs typeface="Arial" panose="020B0604020202020204" pitchFamily="34" charset="0"/>
              </a:rPr>
              <a:t> </a:t>
            </a:r>
            <a:r>
              <a:rPr lang="en-US" dirty="0" err="1">
                <a:latin typeface="Arial (Body)"/>
                <a:cs typeface="Arial" panose="020B0604020202020204" pitchFamily="34" charset="0"/>
              </a:rPr>
              <a:t>động</a:t>
            </a:r>
            <a:r>
              <a:rPr lang="en-US" dirty="0">
                <a:latin typeface="Arial (Body)"/>
                <a:cs typeface="Arial" panose="020B0604020202020204" pitchFamily="34" charset="0"/>
              </a:rPr>
              <a:t> </a:t>
            </a:r>
            <a:r>
              <a:rPr lang="en-US" dirty="0" err="1">
                <a:latin typeface="Arial (Body)"/>
                <a:cs typeface="Arial" panose="020B0604020202020204" pitchFamily="34" charset="0"/>
              </a:rPr>
              <a:t>này</a:t>
            </a:r>
            <a:r>
              <a:rPr lang="en-US" dirty="0">
                <a:latin typeface="Arial (Body)"/>
                <a:cs typeface="Arial" panose="020B0604020202020204" pitchFamily="34" charset="0"/>
              </a:rPr>
              <a:t> </a:t>
            </a:r>
            <a:r>
              <a:rPr lang="en-US" dirty="0" err="1">
                <a:latin typeface="Arial (Body)"/>
                <a:cs typeface="Arial" panose="020B0604020202020204" pitchFamily="34" charset="0"/>
              </a:rPr>
              <a:t>kết</a:t>
            </a:r>
            <a:r>
              <a:rPr lang="en-US" dirty="0">
                <a:latin typeface="Arial (Body)"/>
                <a:cs typeface="Arial" panose="020B0604020202020204" pitchFamily="34" charset="0"/>
              </a:rPr>
              <a:t> </a:t>
            </a:r>
            <a:r>
              <a:rPr lang="en-US" dirty="0" err="1">
                <a:latin typeface="Arial (Body)"/>
                <a:cs typeface="Arial" panose="020B0604020202020204" pitchFamily="34" charset="0"/>
              </a:rPr>
              <a:t>hợp</a:t>
            </a:r>
            <a:r>
              <a:rPr lang="en-US" dirty="0">
                <a:latin typeface="Arial (Body)"/>
                <a:cs typeface="Arial" panose="020B0604020202020204" pitchFamily="34" charset="0"/>
              </a:rPr>
              <a:t> </a:t>
            </a:r>
            <a:r>
              <a:rPr lang="en-US" dirty="0" err="1">
                <a:latin typeface="Arial (Body)"/>
                <a:cs typeface="Arial" panose="020B0604020202020204" pitchFamily="34" charset="0"/>
              </a:rPr>
              <a:t>với</a:t>
            </a:r>
            <a:r>
              <a:rPr lang="en-US" dirty="0">
                <a:latin typeface="Arial (Body)"/>
                <a:cs typeface="Arial" panose="020B0604020202020204" pitchFamily="34" charset="0"/>
              </a:rPr>
              <a:t> </a:t>
            </a:r>
            <a:r>
              <a:rPr lang="en-US" dirty="0" err="1">
                <a:latin typeface="Arial (Body)"/>
                <a:cs typeface="Arial" panose="020B0604020202020204" pitchFamily="34" charset="0"/>
              </a:rPr>
              <a:t>chuyển</a:t>
            </a:r>
            <a:r>
              <a:rPr lang="en-US" dirty="0">
                <a:latin typeface="Arial (Body)"/>
                <a:cs typeface="Arial" panose="020B0604020202020204" pitchFamily="34" charset="0"/>
              </a:rPr>
              <a:t> </a:t>
            </a:r>
            <a:r>
              <a:rPr lang="en-US" dirty="0" err="1">
                <a:latin typeface="Arial (Body)"/>
                <a:cs typeface="Arial" panose="020B0604020202020204" pitchFamily="34" charset="0"/>
              </a:rPr>
              <a:t>động</a:t>
            </a:r>
            <a:r>
              <a:rPr lang="en-US" dirty="0">
                <a:latin typeface="Arial (Body)"/>
                <a:cs typeface="Arial" panose="020B0604020202020204" pitchFamily="34" charset="0"/>
              </a:rPr>
              <a:t> quay </a:t>
            </a:r>
            <a:r>
              <a:rPr lang="en-US" dirty="0" err="1">
                <a:latin typeface="Arial (Body)"/>
                <a:cs typeface="Arial" panose="020B0604020202020204" pitchFamily="34" charset="0"/>
              </a:rPr>
              <a:t>của</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có</a:t>
            </a:r>
            <a:r>
              <a:rPr lang="en-US" dirty="0">
                <a:latin typeface="Arial (Body)"/>
                <a:cs typeface="Arial" panose="020B0604020202020204" pitchFamily="34" charset="0"/>
              </a:rPr>
              <a:t> </a:t>
            </a:r>
            <a:r>
              <a:rPr lang="en-US" dirty="0" err="1">
                <a:latin typeface="Arial (Body)"/>
                <a:cs typeface="Arial" panose="020B0604020202020204" pitchFamily="34" charset="0"/>
              </a:rPr>
              <a:t>thể</a:t>
            </a:r>
            <a:r>
              <a:rPr lang="en-US" dirty="0">
                <a:latin typeface="Arial (Body)"/>
                <a:cs typeface="Arial" panose="020B0604020202020204" pitchFamily="34" charset="0"/>
              </a:rPr>
              <a:t> </a:t>
            </a:r>
            <a:r>
              <a:rPr lang="en-US" dirty="0" err="1">
                <a:latin typeface="Arial (Body)"/>
                <a:cs typeface="Arial" panose="020B0604020202020204" pitchFamily="34" charset="0"/>
              </a:rPr>
              <a:t>làm</a:t>
            </a:r>
            <a:r>
              <a:rPr lang="en-US" dirty="0">
                <a:latin typeface="Arial (Body)"/>
                <a:cs typeface="Arial" panose="020B0604020202020204" pitchFamily="34" charset="0"/>
              </a:rPr>
              <a:t> </a:t>
            </a:r>
            <a:r>
              <a:rPr lang="en-US" dirty="0" err="1">
                <a:latin typeface="Arial (Body)"/>
                <a:cs typeface="Arial" panose="020B0604020202020204" pitchFamily="34" charset="0"/>
              </a:rPr>
              <a:t>đầu</a:t>
            </a:r>
            <a:r>
              <a:rPr lang="en-US" dirty="0">
                <a:latin typeface="Arial (Body)"/>
                <a:cs typeface="Arial" panose="020B0604020202020204" pitchFamily="34" charset="0"/>
              </a:rPr>
              <a:t> </a:t>
            </a:r>
            <a:r>
              <a:rPr lang="en-US" dirty="0" err="1">
                <a:latin typeface="Arial (Body)"/>
                <a:cs typeface="Arial" panose="020B0604020202020204" pitchFamily="34" charset="0"/>
              </a:rPr>
              <a:t>đọc</a:t>
            </a:r>
            <a:r>
              <a:rPr lang="en-US" dirty="0">
                <a:latin typeface="Arial (Body)"/>
                <a:cs typeface="Arial" panose="020B0604020202020204" pitchFamily="34" charset="0"/>
              </a:rPr>
              <a:t>/</a:t>
            </a:r>
            <a:r>
              <a:rPr lang="en-US" dirty="0" err="1">
                <a:latin typeface="Arial (Body)"/>
                <a:cs typeface="Arial" panose="020B0604020202020204" pitchFamily="34" charset="0"/>
              </a:rPr>
              <a:t>ghi</a:t>
            </a:r>
            <a:r>
              <a:rPr lang="en-US" dirty="0">
                <a:latin typeface="Arial (Body)"/>
                <a:cs typeface="Arial" panose="020B0604020202020204" pitchFamily="34" charset="0"/>
              </a:rPr>
              <a:t> </a:t>
            </a:r>
            <a:r>
              <a:rPr lang="en-US" dirty="0" err="1">
                <a:latin typeface="Arial (Body)"/>
                <a:cs typeface="Arial" panose="020B0604020202020204" pitchFamily="34" charset="0"/>
              </a:rPr>
              <a:t>tới</a:t>
            </a:r>
            <a:r>
              <a:rPr lang="en-US" dirty="0">
                <a:latin typeface="Arial (Body)"/>
                <a:cs typeface="Arial" panose="020B0604020202020204" pitchFamily="34" charset="0"/>
              </a:rPr>
              <a:t> </a:t>
            </a:r>
            <a:r>
              <a:rPr lang="en-US" dirty="0" err="1">
                <a:latin typeface="Arial (Body)"/>
                <a:cs typeface="Arial" panose="020B0604020202020204" pitchFamily="34" charset="0"/>
              </a:rPr>
              <a:t>bất</a:t>
            </a:r>
            <a:r>
              <a:rPr lang="en-US" dirty="0">
                <a:latin typeface="Arial (Body)"/>
                <a:cs typeface="Arial" panose="020B0604020202020204" pitchFamily="34" charset="0"/>
              </a:rPr>
              <a:t> </a:t>
            </a:r>
            <a:r>
              <a:rPr lang="en-US" dirty="0" err="1">
                <a:latin typeface="Arial (Body)"/>
                <a:cs typeface="Arial" panose="020B0604020202020204" pitchFamily="34" charset="0"/>
              </a:rPr>
              <a:t>kỳ</a:t>
            </a:r>
            <a:r>
              <a:rPr lang="en-US" dirty="0">
                <a:latin typeface="Arial (Body)"/>
                <a:cs typeface="Arial" panose="020B0604020202020204" pitchFamily="34" charset="0"/>
              </a:rPr>
              <a:t> </a:t>
            </a:r>
            <a:r>
              <a:rPr lang="en-US" dirty="0" err="1">
                <a:latin typeface="Arial (Body)"/>
                <a:cs typeface="Arial" panose="020B0604020202020204" pitchFamily="34" charset="0"/>
              </a:rPr>
              <a:t>vị</a:t>
            </a:r>
            <a:r>
              <a:rPr lang="en-US" dirty="0">
                <a:latin typeface="Arial (Body)"/>
                <a:cs typeface="Arial" panose="020B0604020202020204" pitchFamily="34" charset="0"/>
              </a:rPr>
              <a:t> </a:t>
            </a:r>
            <a:r>
              <a:rPr lang="en-US" dirty="0" err="1">
                <a:latin typeface="Arial (Body)"/>
                <a:cs typeface="Arial" panose="020B0604020202020204" pitchFamily="34" charset="0"/>
              </a:rPr>
              <a:t>trí</a:t>
            </a:r>
            <a:r>
              <a:rPr lang="en-US" dirty="0">
                <a:latin typeface="Arial (Body)"/>
                <a:cs typeface="Arial" panose="020B0604020202020204" pitchFamily="34" charset="0"/>
              </a:rPr>
              <a:t> </a:t>
            </a:r>
            <a:r>
              <a:rPr lang="en-US" dirty="0" err="1">
                <a:latin typeface="Arial (Body)"/>
                <a:cs typeface="Arial" panose="020B0604020202020204" pitchFamily="34" charset="0"/>
              </a:rPr>
              <a:t>nào</a:t>
            </a:r>
            <a:r>
              <a:rPr lang="en-US" dirty="0">
                <a:latin typeface="Arial (Body)"/>
                <a:cs typeface="Arial" panose="020B0604020202020204" pitchFamily="34" charset="0"/>
              </a:rPr>
              <a:t> </a:t>
            </a:r>
            <a:r>
              <a:rPr lang="en-US" dirty="0" err="1">
                <a:latin typeface="Arial (Body)"/>
                <a:cs typeface="Arial" panose="020B0604020202020204" pitchFamily="34" charset="0"/>
              </a:rPr>
              <a:t>trên</a:t>
            </a:r>
            <a:r>
              <a:rPr lang="en-US" dirty="0">
                <a:latin typeface="Arial (Body)"/>
                <a:cs typeface="Arial" panose="020B0604020202020204" pitchFamily="34" charset="0"/>
              </a:rPr>
              <a:t> </a:t>
            </a:r>
            <a:r>
              <a:rPr lang="en-US" dirty="0" err="1">
                <a:latin typeface="Arial (Body)"/>
                <a:cs typeface="Arial" panose="020B0604020202020204" pitchFamily="34" charset="0"/>
              </a:rPr>
              <a:t>bề</a:t>
            </a:r>
            <a:r>
              <a:rPr lang="en-US" dirty="0">
                <a:latin typeface="Arial (Body)"/>
                <a:cs typeface="Arial" panose="020B0604020202020204" pitchFamily="34" charset="0"/>
              </a:rPr>
              <a:t> </a:t>
            </a:r>
            <a:r>
              <a:rPr lang="en-US" dirty="0" err="1">
                <a:latin typeface="Arial (Body)"/>
                <a:cs typeface="Arial" panose="020B0604020202020204" pitchFamily="34" charset="0"/>
              </a:rPr>
              <a:t>mặt</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a:t>
            </a:r>
          </a:p>
          <a:p>
            <a:pPr algn="just"/>
            <a:r>
              <a:rPr lang="en-US" dirty="0" err="1">
                <a:latin typeface="Arial (Body)"/>
                <a:cs typeface="Arial" panose="020B0604020202020204" pitchFamily="34" charset="0"/>
              </a:rPr>
              <a:t>Tại</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vị</a:t>
            </a:r>
            <a:r>
              <a:rPr lang="en-US" dirty="0">
                <a:latin typeface="Arial (Body)"/>
                <a:cs typeface="Arial" panose="020B0604020202020204" pitchFamily="34" charset="0"/>
              </a:rPr>
              <a:t> </a:t>
            </a:r>
            <a:r>
              <a:rPr lang="en-US" dirty="0" err="1">
                <a:latin typeface="Arial (Body)"/>
                <a:cs typeface="Arial" panose="020B0604020202020204" pitchFamily="34" charset="0"/>
              </a:rPr>
              <a:t>trí</a:t>
            </a:r>
            <a:r>
              <a:rPr lang="en-US" dirty="0">
                <a:latin typeface="Arial (Body)"/>
                <a:cs typeface="Arial" panose="020B0604020202020204" pitchFamily="34" charset="0"/>
              </a:rPr>
              <a:t> </a:t>
            </a:r>
            <a:r>
              <a:rPr lang="en-US" dirty="0" err="1">
                <a:latin typeface="Arial (Body)"/>
                <a:cs typeface="Arial" panose="020B0604020202020204" pitchFamily="34" charset="0"/>
              </a:rPr>
              <a:t>cần</a:t>
            </a:r>
            <a:r>
              <a:rPr lang="en-US" dirty="0">
                <a:latin typeface="Arial (Body)"/>
                <a:cs typeface="Arial" panose="020B0604020202020204" pitchFamily="34" charset="0"/>
              </a:rPr>
              <a:t> </a:t>
            </a:r>
            <a:r>
              <a:rPr lang="en-US" dirty="0" err="1">
                <a:latin typeface="Arial (Body)"/>
                <a:cs typeface="Arial" panose="020B0604020202020204" pitchFamily="34" charset="0"/>
              </a:rPr>
              <a:t>đọc</a:t>
            </a:r>
            <a:r>
              <a:rPr lang="en-US" dirty="0">
                <a:latin typeface="Arial (Body)"/>
                <a:cs typeface="Arial" panose="020B0604020202020204" pitchFamily="34" charset="0"/>
              </a:rPr>
              <a:t> </a:t>
            </a:r>
            <a:r>
              <a:rPr lang="en-US" dirty="0" err="1">
                <a:latin typeface="Arial (Body)"/>
                <a:cs typeface="Arial" panose="020B0604020202020204" pitchFamily="34" charset="0"/>
              </a:rPr>
              <a:t>ghi</a:t>
            </a:r>
            <a:r>
              <a:rPr lang="en-US" dirty="0">
                <a:latin typeface="Arial (Body)"/>
                <a:cs typeface="Arial" panose="020B0604020202020204" pitchFamily="34" charset="0"/>
              </a:rPr>
              <a:t>, </a:t>
            </a:r>
            <a:r>
              <a:rPr lang="en-US" dirty="0" err="1">
                <a:latin typeface="Arial (Body)"/>
                <a:cs typeface="Arial" panose="020B0604020202020204" pitchFamily="34" charset="0"/>
              </a:rPr>
              <a:t>đầu</a:t>
            </a:r>
            <a:r>
              <a:rPr lang="en-US" dirty="0">
                <a:latin typeface="Arial (Body)"/>
                <a:cs typeface="Arial" panose="020B0604020202020204" pitchFamily="34" charset="0"/>
              </a:rPr>
              <a:t> </a:t>
            </a:r>
            <a:r>
              <a:rPr lang="en-US" dirty="0" err="1">
                <a:latin typeface="Arial (Body)"/>
                <a:cs typeface="Arial" panose="020B0604020202020204" pitchFamily="34" charset="0"/>
              </a:rPr>
              <a:t>đọc</a:t>
            </a:r>
            <a:r>
              <a:rPr lang="en-US" dirty="0">
                <a:latin typeface="Arial (Body)"/>
                <a:cs typeface="Arial" panose="020B0604020202020204" pitchFamily="34" charset="0"/>
              </a:rPr>
              <a:t>/</a:t>
            </a:r>
            <a:r>
              <a:rPr lang="en-US" dirty="0" err="1">
                <a:latin typeface="Arial (Body)"/>
                <a:cs typeface="Arial" panose="020B0604020202020204" pitchFamily="34" charset="0"/>
              </a:rPr>
              <a:t>ghi</a:t>
            </a:r>
            <a:r>
              <a:rPr lang="en-US" dirty="0">
                <a:latin typeface="Arial (Body)"/>
                <a:cs typeface="Arial" panose="020B0604020202020204" pitchFamily="34" charset="0"/>
              </a:rPr>
              <a:t> </a:t>
            </a:r>
            <a:r>
              <a:rPr lang="en-US" dirty="0" err="1">
                <a:latin typeface="Arial (Body)"/>
                <a:cs typeface="Arial" panose="020B0604020202020204" pitchFamily="34" charset="0"/>
              </a:rPr>
              <a:t>có</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bộ</a:t>
            </a:r>
            <a:r>
              <a:rPr lang="en-US" dirty="0">
                <a:latin typeface="Arial (Body)"/>
                <a:cs typeface="Arial" panose="020B0604020202020204" pitchFamily="34" charset="0"/>
              </a:rPr>
              <a:t> </a:t>
            </a:r>
            <a:r>
              <a:rPr lang="en-US" dirty="0" err="1">
                <a:latin typeface="Arial (Body)"/>
                <a:cs typeface="Arial" panose="020B0604020202020204" pitchFamily="34" charset="0"/>
              </a:rPr>
              <a:t>cảm</a:t>
            </a:r>
            <a:r>
              <a:rPr lang="en-US" dirty="0">
                <a:latin typeface="Arial (Body)"/>
                <a:cs typeface="Arial" panose="020B0604020202020204" pitchFamily="34" charset="0"/>
              </a:rPr>
              <a:t> </a:t>
            </a:r>
            <a:r>
              <a:rPr lang="en-US" dirty="0" err="1">
                <a:latin typeface="Arial (Body)"/>
                <a:cs typeface="Arial" panose="020B0604020202020204" pitchFamily="34" charset="0"/>
              </a:rPr>
              <a:t>biến</a:t>
            </a:r>
            <a:r>
              <a:rPr lang="en-US" dirty="0">
                <a:latin typeface="Arial (Body)"/>
                <a:cs typeface="Arial" panose="020B0604020202020204" pitchFamily="34" charset="0"/>
              </a:rPr>
              <a:t> </a:t>
            </a:r>
            <a:r>
              <a:rPr lang="en-US" dirty="0" err="1">
                <a:latin typeface="Arial (Body)"/>
                <a:cs typeface="Arial" panose="020B0604020202020204" pitchFamily="34" charset="0"/>
              </a:rPr>
              <a:t>với</a:t>
            </a:r>
            <a:r>
              <a:rPr lang="en-US" dirty="0">
                <a:latin typeface="Arial (Body)"/>
                <a:cs typeface="Arial" panose="020B0604020202020204" pitchFamily="34" charset="0"/>
              </a:rPr>
              <a:t> </a:t>
            </a:r>
            <a:r>
              <a:rPr lang="en-US" dirty="0" err="1">
                <a:latin typeface="Arial (Body)"/>
                <a:cs typeface="Arial" panose="020B0604020202020204" pitchFamily="34" charset="0"/>
              </a:rPr>
              <a:t>điện</a:t>
            </a:r>
            <a:r>
              <a:rPr lang="en-US" dirty="0">
                <a:latin typeface="Arial (Body)"/>
                <a:cs typeface="Arial" panose="020B0604020202020204" pitchFamily="34" charset="0"/>
              </a:rPr>
              <a:t> </a:t>
            </a:r>
            <a:r>
              <a:rPr lang="en-US" dirty="0" err="1">
                <a:latin typeface="Arial (Body)"/>
                <a:cs typeface="Arial" panose="020B0604020202020204" pitchFamily="34" charset="0"/>
              </a:rPr>
              <a:t>trường</a:t>
            </a:r>
            <a:r>
              <a:rPr lang="en-US" dirty="0">
                <a:latin typeface="Arial (Body)"/>
                <a:cs typeface="Arial" panose="020B0604020202020204" pitchFamily="34" charset="0"/>
              </a:rPr>
              <a:t> </a:t>
            </a:r>
            <a:r>
              <a:rPr lang="en-US" dirty="0" err="1">
                <a:latin typeface="Arial (Body)"/>
                <a:cs typeface="Arial" panose="020B0604020202020204" pitchFamily="34" charset="0"/>
              </a:rPr>
              <a:t>để</a:t>
            </a:r>
            <a:r>
              <a:rPr lang="en-US" dirty="0">
                <a:latin typeface="Arial (Body)"/>
                <a:cs typeface="Arial" panose="020B0604020202020204" pitchFamily="34" charset="0"/>
              </a:rPr>
              <a:t> </a:t>
            </a:r>
            <a:r>
              <a:rPr lang="en-US" dirty="0" err="1">
                <a:latin typeface="Arial (Body)"/>
                <a:cs typeface="Arial" panose="020B0604020202020204" pitchFamily="34" charset="0"/>
              </a:rPr>
              <a:t>đọc</a:t>
            </a:r>
            <a:r>
              <a:rPr lang="en-US" dirty="0">
                <a:latin typeface="Arial (Body)"/>
                <a:cs typeface="Arial" panose="020B0604020202020204" pitchFamily="34" charset="0"/>
              </a:rPr>
              <a:t> </a:t>
            </a:r>
            <a:r>
              <a:rPr lang="en-US" dirty="0" err="1">
                <a:latin typeface="Arial (Body)"/>
                <a:cs typeface="Arial" panose="020B0604020202020204" pitchFamily="34" charset="0"/>
              </a:rPr>
              <a:t>dữ</a:t>
            </a:r>
            <a:r>
              <a:rPr lang="en-US" dirty="0">
                <a:latin typeface="Arial (Body)"/>
                <a:cs typeface="Arial" panose="020B0604020202020204" pitchFamily="34" charset="0"/>
              </a:rPr>
              <a:t> </a:t>
            </a:r>
            <a:r>
              <a:rPr lang="en-US" dirty="0" err="1">
                <a:latin typeface="Arial (Body)"/>
                <a:cs typeface="Arial" panose="020B0604020202020204" pitchFamily="34" charset="0"/>
              </a:rPr>
              <a:t>liệu</a:t>
            </a:r>
            <a:r>
              <a:rPr lang="en-US" dirty="0">
                <a:latin typeface="Arial (Body)"/>
                <a:cs typeface="Arial" panose="020B0604020202020204" pitchFamily="34" charset="0"/>
              </a:rPr>
              <a:t> (</a:t>
            </a:r>
            <a:r>
              <a:rPr lang="en-US" dirty="0" err="1">
                <a:latin typeface="Arial (Body)"/>
                <a:cs typeface="Arial" panose="020B0604020202020204" pitchFamily="34" charset="0"/>
              </a:rPr>
              <a:t>và</a:t>
            </a:r>
            <a:r>
              <a:rPr lang="en-US" dirty="0">
                <a:latin typeface="Arial (Body)"/>
                <a:cs typeface="Arial" panose="020B0604020202020204" pitchFamily="34" charset="0"/>
              </a:rPr>
              <a:t> </a:t>
            </a:r>
            <a:r>
              <a:rPr lang="en-US" dirty="0" err="1">
                <a:latin typeface="Arial (Body)"/>
                <a:cs typeface="Arial" panose="020B0604020202020204" pitchFamily="34" charset="0"/>
              </a:rPr>
              <a:t>tương</a:t>
            </a:r>
            <a:r>
              <a:rPr lang="en-US" dirty="0">
                <a:latin typeface="Arial (Body)"/>
                <a:cs typeface="Arial" panose="020B0604020202020204" pitchFamily="34" charset="0"/>
              </a:rPr>
              <a:t> </a:t>
            </a:r>
            <a:r>
              <a:rPr lang="en-US" dirty="0" err="1">
                <a:latin typeface="Arial (Body)"/>
                <a:cs typeface="Arial" panose="020B0604020202020204" pitchFamily="34" charset="0"/>
              </a:rPr>
              <a:t>ứng</a:t>
            </a:r>
            <a:r>
              <a:rPr lang="en-US" dirty="0">
                <a:latin typeface="Arial (Body)"/>
                <a:cs typeface="Arial" panose="020B0604020202020204" pitchFamily="34" charset="0"/>
              </a:rPr>
              <a:t>: </a:t>
            </a:r>
            <a:r>
              <a:rPr lang="en-US" dirty="0" err="1">
                <a:latin typeface="Arial (Body)"/>
                <a:cs typeface="Arial" panose="020B0604020202020204" pitchFamily="34" charset="0"/>
              </a:rPr>
              <a:t>phát</a:t>
            </a:r>
            <a:r>
              <a:rPr lang="en-US" dirty="0">
                <a:latin typeface="Arial (Body)"/>
                <a:cs typeface="Arial" panose="020B0604020202020204" pitchFamily="34" charset="0"/>
              </a:rPr>
              <a:t> </a:t>
            </a:r>
            <a:r>
              <a:rPr lang="en-US" dirty="0" err="1">
                <a:latin typeface="Arial (Body)"/>
                <a:cs typeface="Arial" panose="020B0604020202020204" pitchFamily="34" charset="0"/>
              </a:rPr>
              <a:t>ra</a:t>
            </a:r>
            <a:r>
              <a:rPr lang="en-US" dirty="0">
                <a:latin typeface="Arial (Body)"/>
                <a:cs typeface="Arial" panose="020B0604020202020204" pitchFamily="34" charset="0"/>
              </a:rPr>
              <a:t> </a:t>
            </a:r>
            <a:r>
              <a:rPr lang="en-US" dirty="0" err="1">
                <a:latin typeface="Arial (Body)"/>
                <a:cs typeface="Arial" panose="020B0604020202020204" pitchFamily="34" charset="0"/>
              </a:rPr>
              <a:t>một</a:t>
            </a:r>
            <a:r>
              <a:rPr lang="en-US" dirty="0">
                <a:latin typeface="Arial (Body)"/>
                <a:cs typeface="Arial" panose="020B0604020202020204" pitchFamily="34" charset="0"/>
              </a:rPr>
              <a:t> </a:t>
            </a:r>
            <a:r>
              <a:rPr lang="en-US" dirty="0" err="1">
                <a:latin typeface="Arial (Body)"/>
                <a:cs typeface="Arial" panose="020B0604020202020204" pitchFamily="34" charset="0"/>
              </a:rPr>
              <a:t>điện</a:t>
            </a:r>
            <a:r>
              <a:rPr lang="en-US" dirty="0">
                <a:latin typeface="Arial (Body)"/>
                <a:cs typeface="Arial" panose="020B0604020202020204" pitchFamily="34" charset="0"/>
              </a:rPr>
              <a:t> </a:t>
            </a:r>
            <a:r>
              <a:rPr lang="en-US" dirty="0" err="1">
                <a:latin typeface="Arial (Body)"/>
                <a:cs typeface="Arial" panose="020B0604020202020204" pitchFamily="34" charset="0"/>
              </a:rPr>
              <a:t>trường</a:t>
            </a:r>
            <a:r>
              <a:rPr lang="en-US" dirty="0">
                <a:latin typeface="Arial (Body)"/>
                <a:cs typeface="Arial" panose="020B0604020202020204" pitchFamily="34" charset="0"/>
              </a:rPr>
              <a:t> </a:t>
            </a:r>
            <a:r>
              <a:rPr lang="en-US" dirty="0" err="1">
                <a:latin typeface="Arial (Body)"/>
                <a:cs typeface="Arial" panose="020B0604020202020204" pitchFamily="34" charset="0"/>
              </a:rPr>
              <a:t>để</a:t>
            </a:r>
            <a:r>
              <a:rPr lang="en-US" dirty="0">
                <a:latin typeface="Arial (Body)"/>
                <a:cs typeface="Arial" panose="020B0604020202020204" pitchFamily="34" charset="0"/>
              </a:rPr>
              <a:t> </a:t>
            </a:r>
            <a:r>
              <a:rPr lang="en-US" dirty="0" err="1">
                <a:latin typeface="Arial (Body)"/>
                <a:cs typeface="Arial" panose="020B0604020202020204" pitchFamily="34" charset="0"/>
              </a:rPr>
              <a:t>xoay</a:t>
            </a:r>
            <a:r>
              <a:rPr lang="en-US" dirty="0">
                <a:latin typeface="Arial (Body)"/>
                <a:cs typeface="Arial" panose="020B0604020202020204" pitchFamily="34" charset="0"/>
              </a:rPr>
              <a:t> </a:t>
            </a:r>
            <a:r>
              <a:rPr lang="en-US" dirty="0" err="1">
                <a:latin typeface="Arial (Body)"/>
                <a:cs typeface="Arial" panose="020B0604020202020204" pitchFamily="34" charset="0"/>
              </a:rPr>
              <a:t>hướng</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hạt</a:t>
            </a:r>
            <a:r>
              <a:rPr lang="en-US" dirty="0">
                <a:latin typeface="Arial (Body)"/>
                <a:cs typeface="Arial" panose="020B0604020202020204" pitchFamily="34" charset="0"/>
              </a:rPr>
              <a:t> </a:t>
            </a:r>
            <a:r>
              <a:rPr lang="en-US" dirty="0" err="1">
                <a:latin typeface="Arial (Body)"/>
                <a:cs typeface="Arial" panose="020B0604020202020204" pitchFamily="34" charset="0"/>
              </a:rPr>
              <a:t>từ</a:t>
            </a:r>
            <a:r>
              <a:rPr lang="en-US" dirty="0">
                <a:latin typeface="Arial (Body)"/>
                <a:cs typeface="Arial" panose="020B0604020202020204" pitchFamily="34" charset="0"/>
              </a:rPr>
              <a:t> </a:t>
            </a:r>
            <a:r>
              <a:rPr lang="en-US" dirty="0" err="1">
                <a:latin typeface="Arial (Body)"/>
                <a:cs typeface="Arial" panose="020B0604020202020204" pitchFamily="34" charset="0"/>
              </a:rPr>
              <a:t>khi</a:t>
            </a:r>
            <a:r>
              <a:rPr lang="en-US" dirty="0">
                <a:latin typeface="Arial (Body)"/>
                <a:cs typeface="Arial" panose="020B0604020202020204" pitchFamily="34" charset="0"/>
              </a:rPr>
              <a:t> </a:t>
            </a:r>
            <a:r>
              <a:rPr lang="en-US" dirty="0" err="1">
                <a:latin typeface="Arial (Body)"/>
                <a:cs typeface="Arial" panose="020B0604020202020204" pitchFamily="34" charset="0"/>
              </a:rPr>
              <a:t>ghi</a:t>
            </a:r>
            <a:r>
              <a:rPr lang="en-US" dirty="0">
                <a:latin typeface="Arial (Body)"/>
                <a:cs typeface="Arial" panose="020B0604020202020204" pitchFamily="34" charset="0"/>
              </a:rPr>
              <a:t> </a:t>
            </a:r>
            <a:r>
              <a:rPr lang="en-US" dirty="0" err="1">
                <a:latin typeface="Arial (Body)"/>
                <a:cs typeface="Arial" panose="020B0604020202020204" pitchFamily="34" charset="0"/>
              </a:rPr>
              <a:t>dữ</a:t>
            </a:r>
            <a:r>
              <a:rPr lang="en-US" dirty="0">
                <a:latin typeface="Arial (Body)"/>
                <a:cs typeface="Arial" panose="020B0604020202020204" pitchFamily="34" charset="0"/>
              </a:rPr>
              <a:t> </a:t>
            </a:r>
            <a:r>
              <a:rPr lang="en-US" dirty="0" err="1">
                <a:latin typeface="Arial (Body)"/>
                <a:cs typeface="Arial" panose="020B0604020202020204" pitchFamily="34" charset="0"/>
              </a:rPr>
              <a:t>liệu</a:t>
            </a:r>
            <a:r>
              <a:rPr lang="en-US" dirty="0">
                <a:latin typeface="Arial (Body)"/>
                <a:cs typeface="Arial" panose="020B0604020202020204" pitchFamily="34" charset="0"/>
              </a:rPr>
              <a:t>).</a:t>
            </a:r>
          </a:p>
          <a:p>
            <a:pPr algn="just"/>
            <a:r>
              <a:rPr lang="en-US" dirty="0" err="1">
                <a:latin typeface="Arial (Body)"/>
                <a:cs typeface="Arial" panose="020B0604020202020204" pitchFamily="34" charset="0"/>
              </a:rPr>
              <a:t>Dữ</a:t>
            </a:r>
            <a:r>
              <a:rPr lang="en-US" dirty="0">
                <a:latin typeface="Arial (Body)"/>
                <a:cs typeface="Arial" panose="020B0604020202020204" pitchFamily="34" charset="0"/>
              </a:rPr>
              <a:t> </a:t>
            </a:r>
            <a:r>
              <a:rPr lang="en-US" dirty="0" err="1">
                <a:latin typeface="Arial (Body)"/>
                <a:cs typeface="Arial" panose="020B0604020202020204" pitchFamily="34" charset="0"/>
              </a:rPr>
              <a:t>liệu</a:t>
            </a:r>
            <a:r>
              <a:rPr lang="en-US" dirty="0">
                <a:latin typeface="Arial (Body)"/>
                <a:cs typeface="Arial" panose="020B0604020202020204" pitchFamily="34" charset="0"/>
              </a:rPr>
              <a:t> </a:t>
            </a:r>
            <a:r>
              <a:rPr lang="en-US" dirty="0" err="1">
                <a:latin typeface="Arial (Body)"/>
                <a:cs typeface="Arial" panose="020B0604020202020204" pitchFamily="34" charset="0"/>
              </a:rPr>
              <a:t>được</a:t>
            </a:r>
            <a:r>
              <a:rPr lang="en-US" dirty="0">
                <a:latin typeface="Arial (Body)"/>
                <a:cs typeface="Arial" panose="020B0604020202020204" pitchFamily="34" charset="0"/>
              </a:rPr>
              <a:t> </a:t>
            </a:r>
            <a:r>
              <a:rPr lang="en-US" dirty="0" err="1">
                <a:latin typeface="Arial (Body)"/>
                <a:cs typeface="Arial" panose="020B0604020202020204" pitchFamily="34" charset="0"/>
              </a:rPr>
              <a:t>ghi</a:t>
            </a:r>
            <a:r>
              <a:rPr lang="en-US" dirty="0">
                <a:latin typeface="Arial (Body)"/>
                <a:cs typeface="Arial" panose="020B0604020202020204" pitchFamily="34" charset="0"/>
              </a:rPr>
              <a:t>/</a:t>
            </a:r>
            <a:r>
              <a:rPr lang="en-US" dirty="0" err="1">
                <a:latin typeface="Arial (Body)"/>
                <a:cs typeface="Arial" panose="020B0604020202020204" pitchFamily="34" charset="0"/>
              </a:rPr>
              <a:t>đọc</a:t>
            </a:r>
            <a:r>
              <a:rPr lang="en-US" dirty="0">
                <a:latin typeface="Arial (Body)"/>
                <a:cs typeface="Arial" panose="020B0604020202020204" pitchFamily="34" charset="0"/>
              </a:rPr>
              <a:t> </a:t>
            </a:r>
            <a:r>
              <a:rPr lang="en-US" dirty="0" err="1">
                <a:latin typeface="Arial (Body)"/>
                <a:cs typeface="Arial" panose="020B0604020202020204" pitchFamily="34" charset="0"/>
              </a:rPr>
              <a:t>đồng</a:t>
            </a:r>
            <a:r>
              <a:rPr lang="en-US" dirty="0">
                <a:latin typeface="Arial (Body)"/>
                <a:cs typeface="Arial" panose="020B0604020202020204" pitchFamily="34" charset="0"/>
              </a:rPr>
              <a:t> </a:t>
            </a:r>
            <a:r>
              <a:rPr lang="en-US" dirty="0" err="1">
                <a:latin typeface="Arial (Body)"/>
                <a:cs typeface="Arial" panose="020B0604020202020204" pitchFamily="34" charset="0"/>
              </a:rPr>
              <a:t>thời</a:t>
            </a:r>
            <a:r>
              <a:rPr lang="en-US" dirty="0">
                <a:latin typeface="Arial (Body)"/>
                <a:cs typeface="Arial" panose="020B0604020202020204" pitchFamily="34" charset="0"/>
              </a:rPr>
              <a:t> </a:t>
            </a:r>
            <a:r>
              <a:rPr lang="en-US" dirty="0" err="1">
                <a:latin typeface="Arial (Body)"/>
                <a:cs typeface="Arial" panose="020B0604020202020204" pitchFamily="34" charset="0"/>
              </a:rPr>
              <a:t>trên</a:t>
            </a:r>
            <a:r>
              <a:rPr lang="en-US" dirty="0">
                <a:latin typeface="Arial (Body)"/>
                <a:cs typeface="Arial" panose="020B0604020202020204" pitchFamily="34" charset="0"/>
              </a:rPr>
              <a:t> </a:t>
            </a:r>
            <a:r>
              <a:rPr lang="en-US" dirty="0" err="1">
                <a:latin typeface="Arial (Body)"/>
                <a:cs typeface="Arial" panose="020B0604020202020204" pitchFamily="34" charset="0"/>
              </a:rPr>
              <a:t>mọi</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Việc</a:t>
            </a:r>
            <a:r>
              <a:rPr lang="en-US" dirty="0">
                <a:latin typeface="Arial (Body)"/>
                <a:cs typeface="Arial" panose="020B0604020202020204" pitchFamily="34" charset="0"/>
              </a:rPr>
              <a:t> </a:t>
            </a:r>
            <a:r>
              <a:rPr lang="en-US" dirty="0" err="1">
                <a:latin typeface="Arial (Body)"/>
                <a:cs typeface="Arial" panose="020B0604020202020204" pitchFamily="34" charset="0"/>
              </a:rPr>
              <a:t>thực</a:t>
            </a:r>
            <a:r>
              <a:rPr lang="en-US" dirty="0">
                <a:latin typeface="Arial (Body)"/>
                <a:cs typeface="Arial" panose="020B0604020202020204" pitchFamily="34" charset="0"/>
              </a:rPr>
              <a:t> </a:t>
            </a:r>
            <a:r>
              <a:rPr lang="en-US" dirty="0" err="1">
                <a:latin typeface="Arial (Body)"/>
                <a:cs typeface="Arial" panose="020B0604020202020204" pitchFamily="34" charset="0"/>
              </a:rPr>
              <a:t>hiện</a:t>
            </a:r>
            <a:r>
              <a:rPr lang="en-US" dirty="0">
                <a:latin typeface="Arial (Body)"/>
                <a:cs typeface="Arial" panose="020B0604020202020204" pitchFamily="34" charset="0"/>
              </a:rPr>
              <a:t> </a:t>
            </a:r>
            <a:r>
              <a:rPr lang="en-US" dirty="0" err="1">
                <a:latin typeface="Arial (Body)"/>
                <a:cs typeface="Arial" panose="020B0604020202020204" pitchFamily="34" charset="0"/>
              </a:rPr>
              <a:t>phân</a:t>
            </a:r>
            <a:r>
              <a:rPr lang="en-US" dirty="0">
                <a:latin typeface="Arial (Body)"/>
                <a:cs typeface="Arial" panose="020B0604020202020204" pitchFamily="34" charset="0"/>
              </a:rPr>
              <a:t> </a:t>
            </a:r>
            <a:r>
              <a:rPr lang="en-US" dirty="0" err="1">
                <a:latin typeface="Arial (Body)"/>
                <a:cs typeface="Arial" panose="020B0604020202020204" pitchFamily="34" charset="0"/>
              </a:rPr>
              <a:t>bổ</a:t>
            </a:r>
            <a:r>
              <a:rPr lang="en-US" dirty="0">
                <a:latin typeface="Arial (Body)"/>
                <a:cs typeface="Arial" panose="020B0604020202020204" pitchFamily="34" charset="0"/>
              </a:rPr>
              <a:t> </a:t>
            </a:r>
            <a:r>
              <a:rPr lang="en-US" dirty="0" err="1">
                <a:latin typeface="Arial (Body)"/>
                <a:cs typeface="Arial" panose="020B0604020202020204" pitchFamily="34" charset="0"/>
              </a:rPr>
              <a:t>dữ</a:t>
            </a:r>
            <a:r>
              <a:rPr lang="en-US" dirty="0">
                <a:latin typeface="Arial (Body)"/>
                <a:cs typeface="Arial" panose="020B0604020202020204" pitchFamily="34" charset="0"/>
              </a:rPr>
              <a:t> </a:t>
            </a:r>
            <a:r>
              <a:rPr lang="en-US" dirty="0" err="1">
                <a:latin typeface="Arial (Body)"/>
                <a:cs typeface="Arial" panose="020B0604020202020204" pitchFamily="34" charset="0"/>
              </a:rPr>
              <a:t>liệu</a:t>
            </a:r>
            <a:r>
              <a:rPr lang="en-US" dirty="0">
                <a:latin typeface="Arial (Body)"/>
                <a:cs typeface="Arial" panose="020B0604020202020204" pitchFamily="34" charset="0"/>
              </a:rPr>
              <a:t> </a:t>
            </a:r>
            <a:r>
              <a:rPr lang="en-US" dirty="0" err="1">
                <a:latin typeface="Arial (Body)"/>
                <a:cs typeface="Arial" panose="020B0604020202020204" pitchFamily="34" charset="0"/>
              </a:rPr>
              <a:t>trên</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được</a:t>
            </a:r>
            <a:r>
              <a:rPr lang="en-US" dirty="0">
                <a:latin typeface="Arial (Body)"/>
                <a:cs typeface="Arial" panose="020B0604020202020204" pitchFamily="34" charset="0"/>
              </a:rPr>
              <a:t> </a:t>
            </a:r>
            <a:r>
              <a:rPr lang="en-US" dirty="0" err="1">
                <a:latin typeface="Arial (Body)"/>
                <a:cs typeface="Arial" panose="020B0604020202020204" pitchFamily="34" charset="0"/>
              </a:rPr>
              <a:t>thực</a:t>
            </a:r>
            <a:r>
              <a:rPr lang="en-US" dirty="0">
                <a:latin typeface="Arial (Body)"/>
                <a:cs typeface="Arial" panose="020B0604020202020204" pitchFamily="34" charset="0"/>
              </a:rPr>
              <a:t> </a:t>
            </a:r>
            <a:r>
              <a:rPr lang="en-US" dirty="0" err="1">
                <a:latin typeface="Arial (Body)"/>
                <a:cs typeface="Arial" panose="020B0604020202020204" pitchFamily="34" charset="0"/>
              </a:rPr>
              <a:t>hiện</a:t>
            </a:r>
            <a:r>
              <a:rPr lang="en-US" dirty="0">
                <a:latin typeface="Arial (Body)"/>
                <a:cs typeface="Arial" panose="020B0604020202020204" pitchFamily="34" charset="0"/>
              </a:rPr>
              <a:t> </a:t>
            </a:r>
            <a:r>
              <a:rPr lang="en-US" dirty="0" err="1">
                <a:latin typeface="Arial (Body)"/>
                <a:cs typeface="Arial" panose="020B0604020202020204" pitchFamily="34" charset="0"/>
              </a:rPr>
              <a:t>nhờ</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mạch</a:t>
            </a:r>
            <a:r>
              <a:rPr lang="en-US" dirty="0">
                <a:latin typeface="Arial (Body)"/>
                <a:cs typeface="Arial" panose="020B0604020202020204" pitchFamily="34" charset="0"/>
              </a:rPr>
              <a:t> </a:t>
            </a:r>
            <a:r>
              <a:rPr lang="en-US" dirty="0" err="1">
                <a:latin typeface="Arial (Body)"/>
                <a:cs typeface="Arial" panose="020B0604020202020204" pitchFamily="34" charset="0"/>
              </a:rPr>
              <a:t>điều</a:t>
            </a:r>
            <a:r>
              <a:rPr lang="en-US" dirty="0">
                <a:latin typeface="Arial (Body)"/>
                <a:cs typeface="Arial" panose="020B0604020202020204" pitchFamily="34" charset="0"/>
              </a:rPr>
              <a:t> </a:t>
            </a:r>
            <a:r>
              <a:rPr lang="en-US" dirty="0" err="1">
                <a:latin typeface="Arial (Body)"/>
                <a:cs typeface="Arial" panose="020B0604020202020204" pitchFamily="34" charset="0"/>
              </a:rPr>
              <a:t>khiển</a:t>
            </a:r>
            <a:r>
              <a:rPr lang="en-US" dirty="0">
                <a:latin typeface="Arial (Body)"/>
                <a:cs typeface="Arial" panose="020B0604020202020204" pitchFamily="34" charset="0"/>
              </a:rPr>
              <a:t> </a:t>
            </a:r>
            <a:r>
              <a:rPr lang="en-US" dirty="0" err="1">
                <a:latin typeface="Arial (Body)"/>
                <a:cs typeface="Arial" panose="020B0604020202020204" pitchFamily="34" charset="0"/>
              </a:rPr>
              <a:t>trên</a:t>
            </a:r>
            <a:r>
              <a:rPr lang="en-US" dirty="0">
                <a:latin typeface="Arial (Body)"/>
                <a:cs typeface="Arial" panose="020B0604020202020204" pitchFamily="34" charset="0"/>
              </a:rPr>
              <a:t> </a:t>
            </a:r>
            <a:r>
              <a:rPr lang="en-US" dirty="0" err="1">
                <a:latin typeface="Arial (Body)"/>
                <a:cs typeface="Arial" panose="020B0604020202020204" pitchFamily="34" charset="0"/>
              </a:rPr>
              <a:t>bo</a:t>
            </a:r>
            <a:r>
              <a:rPr lang="en-US" dirty="0">
                <a:latin typeface="Arial (Body)"/>
                <a:cs typeface="Arial" panose="020B0604020202020204" pitchFamily="34" charset="0"/>
              </a:rPr>
              <a:t> </a:t>
            </a:r>
            <a:r>
              <a:rPr lang="en-US" dirty="0" err="1">
                <a:latin typeface="Arial (Body)"/>
                <a:cs typeface="Arial" panose="020B0604020202020204" pitchFamily="34" charset="0"/>
              </a:rPr>
              <a:t>mạch</a:t>
            </a:r>
            <a:r>
              <a:rPr lang="en-US" dirty="0">
                <a:latin typeface="Arial (Body)"/>
                <a:cs typeface="Arial" panose="020B0604020202020204" pitchFamily="34" charset="0"/>
              </a:rPr>
              <a:t> </a:t>
            </a:r>
            <a:r>
              <a:rPr lang="en-US" dirty="0" err="1">
                <a:latin typeface="Arial (Body)"/>
                <a:cs typeface="Arial" panose="020B0604020202020204" pitchFamily="34" charset="0"/>
              </a:rPr>
              <a:t>của</a:t>
            </a:r>
            <a:r>
              <a:rPr lang="en-US" dirty="0">
                <a:latin typeface="Arial (Body)"/>
                <a:cs typeface="Arial" panose="020B0604020202020204" pitchFamily="34" charset="0"/>
              </a:rPr>
              <a:t> ổ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cứng</a:t>
            </a:r>
            <a:r>
              <a:rPr lang="en-US" dirty="0">
                <a:latin typeface="Arial (Body)"/>
                <a:cs typeface="Arial" panose="020B0604020202020204" pitchFamily="34" charset="0"/>
              </a:rPr>
              <a:t>.</a:t>
            </a:r>
          </a:p>
          <a:p>
            <a:endParaRPr lang="en-US"/>
          </a:p>
        </p:txBody>
      </p:sp>
      <p:sp>
        <p:nvSpPr>
          <p:cNvPr id="4" name="Slide Number Placeholder 3"/>
          <p:cNvSpPr>
            <a:spLocks noGrp="1"/>
          </p:cNvSpPr>
          <p:nvPr>
            <p:ph type="sldNum" sz="quarter" idx="10"/>
          </p:nvPr>
        </p:nvSpPr>
        <p:spPr/>
        <p:txBody>
          <a:bodyPr/>
          <a:lstStyle/>
          <a:p>
            <a:fld id="{652B7726-5809-8241-ACF2-035AA777B25D}" type="slidenum">
              <a:rPr lang="en-US" altLang="en-US"/>
              <a:pPr/>
              <a:t>8</a:t>
            </a:fld>
            <a:endParaRPr lang="en-US" altLang="en-US"/>
          </a:p>
        </p:txBody>
      </p:sp>
    </p:spTree>
    <p:extLst>
      <p:ext uri="{BB962C8B-B14F-4D97-AF65-F5344CB8AC3E}">
        <p14:creationId xmlns:p14="http://schemas.microsoft.com/office/powerpoint/2010/main" val="1610700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err="1">
                <a:latin typeface="Arial (Body)"/>
                <a:cs typeface="Arial" panose="020B0604020202020204" pitchFamily="34" charset="0"/>
              </a:rPr>
              <a:t>Sự</a:t>
            </a:r>
            <a:r>
              <a:rPr lang="en-US" dirty="0">
                <a:latin typeface="Arial (Body)"/>
                <a:cs typeface="Arial" panose="020B0604020202020204" pitchFamily="34" charset="0"/>
              </a:rPr>
              <a:t> </a:t>
            </a:r>
            <a:r>
              <a:rPr lang="en-US" dirty="0" err="1">
                <a:latin typeface="Arial (Body)"/>
                <a:cs typeface="Arial" panose="020B0604020202020204" pitchFamily="34" charset="0"/>
              </a:rPr>
              <a:t>hoạt</a:t>
            </a:r>
            <a:r>
              <a:rPr lang="en-US" dirty="0">
                <a:latin typeface="Arial (Body)"/>
                <a:cs typeface="Arial" panose="020B0604020202020204" pitchFamily="34" charset="0"/>
              </a:rPr>
              <a:t> </a:t>
            </a:r>
            <a:r>
              <a:rPr lang="en-US" dirty="0" err="1">
                <a:latin typeface="Arial (Body)"/>
                <a:cs typeface="Arial" panose="020B0604020202020204" pitchFamily="34" charset="0"/>
              </a:rPr>
              <a:t>động</a:t>
            </a:r>
            <a:r>
              <a:rPr lang="en-US" dirty="0">
                <a:latin typeface="Arial (Body)"/>
                <a:cs typeface="Arial" panose="020B0604020202020204" pitchFamily="34" charset="0"/>
              </a:rPr>
              <a:t> </a:t>
            </a:r>
            <a:r>
              <a:rPr lang="en-US" dirty="0" err="1">
                <a:latin typeface="Arial (Body)"/>
                <a:cs typeface="Arial" panose="020B0604020202020204" pitchFamily="34" charset="0"/>
              </a:rPr>
              <a:t>của</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cứng</a:t>
            </a:r>
            <a:r>
              <a:rPr lang="en-US" dirty="0">
                <a:latin typeface="Arial (Body)"/>
                <a:cs typeface="Arial" panose="020B0604020202020204" pitchFamily="34" charset="0"/>
              </a:rPr>
              <a:t> </a:t>
            </a:r>
            <a:r>
              <a:rPr lang="en-US" dirty="0" err="1">
                <a:latin typeface="Arial (Body)"/>
                <a:cs typeface="Arial" panose="020B0604020202020204" pitchFamily="34" charset="0"/>
              </a:rPr>
              <a:t>cần</a:t>
            </a:r>
            <a:r>
              <a:rPr lang="en-US" dirty="0">
                <a:latin typeface="Arial (Body)"/>
                <a:cs typeface="Arial" panose="020B0604020202020204" pitchFamily="34" charset="0"/>
              </a:rPr>
              <a:t> </a:t>
            </a:r>
            <a:r>
              <a:rPr lang="en-US" dirty="0" err="1">
                <a:latin typeface="Arial (Body)"/>
                <a:cs typeface="Arial" panose="020B0604020202020204" pitchFamily="34" charset="0"/>
              </a:rPr>
              <a:t>thực</a:t>
            </a:r>
            <a:r>
              <a:rPr lang="en-US" dirty="0">
                <a:latin typeface="Arial (Body)"/>
                <a:cs typeface="Arial" panose="020B0604020202020204" pitchFamily="34" charset="0"/>
              </a:rPr>
              <a:t> </a:t>
            </a:r>
            <a:r>
              <a:rPr lang="en-US" dirty="0" err="1">
                <a:latin typeface="Arial (Body)"/>
                <a:cs typeface="Arial" panose="020B0604020202020204" pitchFamily="34" charset="0"/>
              </a:rPr>
              <a:t>hiện</a:t>
            </a:r>
            <a:r>
              <a:rPr lang="en-US" dirty="0">
                <a:latin typeface="Arial (Body)"/>
                <a:cs typeface="Arial" panose="020B0604020202020204" pitchFamily="34" charset="0"/>
              </a:rPr>
              <a:t> </a:t>
            </a:r>
            <a:r>
              <a:rPr lang="en-US" dirty="0" err="1">
                <a:latin typeface="Arial (Body)"/>
                <a:cs typeface="Arial" panose="020B0604020202020204" pitchFamily="34" charset="0"/>
              </a:rPr>
              <a:t>đồng</a:t>
            </a:r>
            <a:r>
              <a:rPr lang="en-US" dirty="0">
                <a:latin typeface="Arial (Body)"/>
                <a:cs typeface="Arial" panose="020B0604020202020204" pitchFamily="34" charset="0"/>
              </a:rPr>
              <a:t> </a:t>
            </a:r>
            <a:r>
              <a:rPr lang="en-US" dirty="0" err="1">
                <a:latin typeface="Arial (Body)"/>
                <a:cs typeface="Arial" panose="020B0604020202020204" pitchFamily="34" charset="0"/>
              </a:rPr>
              <a:t>thời</a:t>
            </a:r>
            <a:r>
              <a:rPr lang="en-US" dirty="0">
                <a:latin typeface="Arial (Body)"/>
                <a:cs typeface="Arial" panose="020B0604020202020204" pitchFamily="34" charset="0"/>
              </a:rPr>
              <a:t> </a:t>
            </a:r>
            <a:r>
              <a:rPr lang="en-US" dirty="0" err="1">
                <a:latin typeface="Arial (Body)"/>
                <a:cs typeface="Arial" panose="020B0604020202020204" pitchFamily="34" charset="0"/>
              </a:rPr>
              <a:t>hai</a:t>
            </a:r>
            <a:r>
              <a:rPr lang="en-US" dirty="0">
                <a:latin typeface="Arial (Body)"/>
                <a:cs typeface="Arial" panose="020B0604020202020204" pitchFamily="34" charset="0"/>
              </a:rPr>
              <a:t> </a:t>
            </a:r>
            <a:r>
              <a:rPr lang="en-US" dirty="0" err="1">
                <a:latin typeface="Arial (Body)"/>
                <a:cs typeface="Arial" panose="020B0604020202020204" pitchFamily="34" charset="0"/>
              </a:rPr>
              <a:t>chuyển</a:t>
            </a:r>
            <a:r>
              <a:rPr lang="en-US" dirty="0">
                <a:latin typeface="Arial (Body)"/>
                <a:cs typeface="Arial" panose="020B0604020202020204" pitchFamily="34" charset="0"/>
              </a:rPr>
              <a:t> </a:t>
            </a:r>
            <a:r>
              <a:rPr lang="en-US" dirty="0" err="1">
                <a:latin typeface="Arial (Body)"/>
                <a:cs typeface="Arial" panose="020B0604020202020204" pitchFamily="34" charset="0"/>
              </a:rPr>
              <a:t>động</a:t>
            </a:r>
            <a:r>
              <a:rPr lang="en-US" dirty="0">
                <a:latin typeface="Arial (Body)"/>
                <a:cs typeface="Arial" panose="020B0604020202020204" pitchFamily="34" charset="0"/>
              </a:rPr>
              <a:t>: </a:t>
            </a:r>
            <a:r>
              <a:rPr lang="en-US" dirty="0" err="1">
                <a:latin typeface="Arial (Body)"/>
                <a:cs typeface="Arial" panose="020B0604020202020204" pitchFamily="34" charset="0"/>
              </a:rPr>
              <a:t>Chuyển</a:t>
            </a:r>
            <a:r>
              <a:rPr lang="en-US" dirty="0">
                <a:latin typeface="Arial (Body)"/>
                <a:cs typeface="Arial" panose="020B0604020202020204" pitchFamily="34" charset="0"/>
              </a:rPr>
              <a:t> </a:t>
            </a:r>
            <a:r>
              <a:rPr lang="en-US" dirty="0" err="1">
                <a:latin typeface="Arial (Body)"/>
                <a:cs typeface="Arial" panose="020B0604020202020204" pitchFamily="34" charset="0"/>
              </a:rPr>
              <a:t>động</a:t>
            </a:r>
            <a:r>
              <a:rPr lang="en-US" dirty="0">
                <a:latin typeface="Arial (Body)"/>
                <a:cs typeface="Arial" panose="020B0604020202020204" pitchFamily="34" charset="0"/>
              </a:rPr>
              <a:t> quay </a:t>
            </a:r>
            <a:r>
              <a:rPr lang="en-US" dirty="0" err="1">
                <a:latin typeface="Arial (Body)"/>
                <a:cs typeface="Arial" panose="020B0604020202020204" pitchFamily="34" charset="0"/>
              </a:rPr>
              <a:t>của</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và</a:t>
            </a:r>
            <a:r>
              <a:rPr lang="en-US" dirty="0">
                <a:latin typeface="Arial (Body)"/>
                <a:cs typeface="Arial" panose="020B0604020202020204" pitchFamily="34" charset="0"/>
              </a:rPr>
              <a:t> </a:t>
            </a:r>
            <a:r>
              <a:rPr lang="en-US" dirty="0" err="1">
                <a:latin typeface="Arial (Body)"/>
                <a:cs typeface="Arial" panose="020B0604020202020204" pitchFamily="34" charset="0"/>
              </a:rPr>
              <a:t>chuyển</a:t>
            </a:r>
            <a:r>
              <a:rPr lang="en-US" dirty="0">
                <a:latin typeface="Arial (Body)"/>
                <a:cs typeface="Arial" panose="020B0604020202020204" pitchFamily="34" charset="0"/>
              </a:rPr>
              <a:t> </a:t>
            </a:r>
            <a:r>
              <a:rPr lang="en-US" dirty="0" err="1">
                <a:latin typeface="Arial (Body)"/>
                <a:cs typeface="Arial" panose="020B0604020202020204" pitchFamily="34" charset="0"/>
              </a:rPr>
              <a:t>động</a:t>
            </a:r>
            <a:r>
              <a:rPr lang="en-US" dirty="0">
                <a:latin typeface="Arial (Body)"/>
                <a:cs typeface="Arial" panose="020B0604020202020204" pitchFamily="34" charset="0"/>
              </a:rPr>
              <a:t> </a:t>
            </a:r>
            <a:r>
              <a:rPr lang="en-US" dirty="0" err="1">
                <a:latin typeface="Arial (Body)"/>
                <a:cs typeface="Arial" panose="020B0604020202020204" pitchFamily="34" charset="0"/>
              </a:rPr>
              <a:t>của</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đầu</a:t>
            </a:r>
            <a:r>
              <a:rPr lang="en-US" dirty="0">
                <a:latin typeface="Arial (Body)"/>
                <a:cs typeface="Arial" panose="020B0604020202020204" pitchFamily="34" charset="0"/>
              </a:rPr>
              <a:t> </a:t>
            </a:r>
            <a:r>
              <a:rPr lang="en-US" dirty="0" err="1">
                <a:latin typeface="Arial (Body)"/>
                <a:cs typeface="Arial" panose="020B0604020202020204" pitchFamily="34" charset="0"/>
              </a:rPr>
              <a:t>đọc</a:t>
            </a:r>
            <a:r>
              <a:rPr lang="en-US" dirty="0">
                <a:latin typeface="Arial (Body)"/>
                <a:cs typeface="Arial" panose="020B0604020202020204" pitchFamily="34" charset="0"/>
              </a:rPr>
              <a:t>.</a:t>
            </a:r>
          </a:p>
          <a:p>
            <a:pPr algn="just"/>
            <a:r>
              <a:rPr lang="en-US" dirty="0" err="1">
                <a:latin typeface="Arial (Body)"/>
                <a:cs typeface="Arial" panose="020B0604020202020204" pitchFamily="34" charset="0"/>
              </a:rPr>
              <a:t>Sự</a:t>
            </a:r>
            <a:r>
              <a:rPr lang="en-US" dirty="0">
                <a:latin typeface="Arial (Body)"/>
                <a:cs typeface="Arial" panose="020B0604020202020204" pitchFamily="34" charset="0"/>
              </a:rPr>
              <a:t> quay </a:t>
            </a:r>
            <a:r>
              <a:rPr lang="en-US" dirty="0" err="1">
                <a:latin typeface="Arial (Body)"/>
                <a:cs typeface="Arial" panose="020B0604020202020204" pitchFamily="34" charset="0"/>
              </a:rPr>
              <a:t>của</a:t>
            </a:r>
            <a:r>
              <a:rPr lang="en-US" dirty="0">
                <a:latin typeface="Arial (Body)"/>
                <a:cs typeface="Arial" panose="020B0604020202020204" pitchFamily="34" charset="0"/>
              </a:rPr>
              <a:t> </a:t>
            </a:r>
            <a:r>
              <a:rPr lang="en-US" sz="1600"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từ</a:t>
            </a:r>
            <a:r>
              <a:rPr lang="en-US" dirty="0">
                <a:latin typeface="Arial (Body)"/>
                <a:cs typeface="Arial" panose="020B0604020202020204" pitchFamily="34" charset="0"/>
              </a:rPr>
              <a:t> </a:t>
            </a:r>
            <a:r>
              <a:rPr lang="en-US" dirty="0" err="1">
                <a:latin typeface="Arial (Body)"/>
                <a:cs typeface="Arial" panose="020B0604020202020204" pitchFamily="34" charset="0"/>
              </a:rPr>
              <a:t>được</a:t>
            </a:r>
            <a:r>
              <a:rPr lang="en-US" dirty="0">
                <a:latin typeface="Arial (Body)"/>
                <a:cs typeface="Arial" panose="020B0604020202020204" pitchFamily="34" charset="0"/>
              </a:rPr>
              <a:t> </a:t>
            </a:r>
            <a:r>
              <a:rPr lang="en-US" dirty="0" err="1">
                <a:latin typeface="Arial (Body)"/>
                <a:cs typeface="Arial" panose="020B0604020202020204" pitchFamily="34" charset="0"/>
              </a:rPr>
              <a:t>thực</a:t>
            </a:r>
            <a:r>
              <a:rPr lang="en-US" dirty="0">
                <a:latin typeface="Arial (Body)"/>
                <a:cs typeface="Arial" panose="020B0604020202020204" pitchFamily="34" charset="0"/>
              </a:rPr>
              <a:t> </a:t>
            </a:r>
            <a:r>
              <a:rPr lang="en-US" dirty="0" err="1">
                <a:latin typeface="Arial (Body)"/>
                <a:cs typeface="Arial" panose="020B0604020202020204" pitchFamily="34" charset="0"/>
              </a:rPr>
              <a:t>hiện</a:t>
            </a:r>
            <a:r>
              <a:rPr lang="en-US" dirty="0">
                <a:latin typeface="Arial (Body)"/>
                <a:cs typeface="Arial" panose="020B0604020202020204" pitchFamily="34" charset="0"/>
              </a:rPr>
              <a:t> </a:t>
            </a:r>
            <a:r>
              <a:rPr lang="en-US" dirty="0" err="1">
                <a:latin typeface="Arial (Body)"/>
                <a:cs typeface="Arial" panose="020B0604020202020204" pitchFamily="34" charset="0"/>
              </a:rPr>
              <a:t>nhờ</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động</a:t>
            </a:r>
            <a:r>
              <a:rPr lang="en-US" dirty="0">
                <a:latin typeface="Arial (Body)"/>
                <a:cs typeface="Arial" panose="020B0604020202020204" pitchFamily="34" charset="0"/>
              </a:rPr>
              <a:t> </a:t>
            </a:r>
            <a:r>
              <a:rPr lang="en-US" dirty="0" err="1">
                <a:latin typeface="Arial (Body)"/>
                <a:cs typeface="Arial" panose="020B0604020202020204" pitchFamily="34" charset="0"/>
              </a:rPr>
              <a:t>cơ</a:t>
            </a:r>
            <a:r>
              <a:rPr lang="en-US" dirty="0">
                <a:latin typeface="Arial (Body)"/>
                <a:cs typeface="Arial" panose="020B0604020202020204" pitchFamily="34" charset="0"/>
              </a:rPr>
              <a:t> </a:t>
            </a:r>
            <a:r>
              <a:rPr lang="en-US" dirty="0" err="1">
                <a:latin typeface="Arial (Body)"/>
                <a:cs typeface="Arial" panose="020B0604020202020204" pitchFamily="34" charset="0"/>
              </a:rPr>
              <a:t>gắn</a:t>
            </a:r>
            <a:r>
              <a:rPr lang="en-US" dirty="0">
                <a:latin typeface="Arial (Body)"/>
                <a:cs typeface="Arial" panose="020B0604020202020204" pitchFamily="34" charset="0"/>
              </a:rPr>
              <a:t> </a:t>
            </a:r>
            <a:r>
              <a:rPr lang="en-US" dirty="0" err="1">
                <a:latin typeface="Arial (Body)"/>
                <a:cs typeface="Arial" panose="020B0604020202020204" pitchFamily="34" charset="0"/>
              </a:rPr>
              <a:t>cùng</a:t>
            </a:r>
            <a:r>
              <a:rPr lang="en-US" dirty="0">
                <a:latin typeface="Arial (Body)"/>
                <a:cs typeface="Arial" panose="020B0604020202020204" pitchFamily="34" charset="0"/>
              </a:rPr>
              <a:t> </a:t>
            </a:r>
            <a:r>
              <a:rPr lang="en-US" dirty="0" err="1">
                <a:latin typeface="Arial (Body)"/>
                <a:cs typeface="Arial" panose="020B0604020202020204" pitchFamily="34" charset="0"/>
              </a:rPr>
              <a:t>trục</a:t>
            </a:r>
            <a:r>
              <a:rPr lang="en-US" dirty="0">
                <a:latin typeface="Arial (Body)"/>
                <a:cs typeface="Arial" panose="020B0604020202020204" pitchFamily="34" charset="0"/>
              </a:rPr>
              <a:t> (</a:t>
            </a:r>
            <a:r>
              <a:rPr lang="en-US" dirty="0" err="1">
                <a:latin typeface="Arial (Body)"/>
                <a:cs typeface="Arial" panose="020B0604020202020204" pitchFamily="34" charset="0"/>
              </a:rPr>
              <a:t>với</a:t>
            </a:r>
            <a:r>
              <a:rPr lang="en-US" dirty="0">
                <a:latin typeface="Arial (Body)"/>
                <a:cs typeface="Arial" panose="020B0604020202020204" pitchFamily="34" charset="0"/>
              </a:rPr>
              <a:t> </a:t>
            </a:r>
            <a:r>
              <a:rPr lang="en-US" dirty="0" err="1">
                <a:latin typeface="Arial (Body)"/>
                <a:cs typeface="Arial" panose="020B0604020202020204" pitchFamily="34" charset="0"/>
              </a:rPr>
              <a:t>tốc</a:t>
            </a:r>
            <a:r>
              <a:rPr lang="en-US" dirty="0">
                <a:latin typeface="Arial (Body)"/>
                <a:cs typeface="Arial" panose="020B0604020202020204" pitchFamily="34" charset="0"/>
              </a:rPr>
              <a:t> </a:t>
            </a:r>
            <a:r>
              <a:rPr lang="en-US" dirty="0" err="1">
                <a:latin typeface="Arial (Body)"/>
                <a:cs typeface="Arial" panose="020B0604020202020204" pitchFamily="34" charset="0"/>
              </a:rPr>
              <a:t>độ</a:t>
            </a:r>
            <a:r>
              <a:rPr lang="en-US" dirty="0">
                <a:latin typeface="Arial (Body)"/>
                <a:cs typeface="Arial" panose="020B0604020202020204" pitchFamily="34" charset="0"/>
              </a:rPr>
              <a:t> </a:t>
            </a:r>
            <a:r>
              <a:rPr lang="en-US" dirty="0" err="1">
                <a:latin typeface="Arial (Body)"/>
                <a:cs typeface="Arial" panose="020B0604020202020204" pitchFamily="34" charset="0"/>
              </a:rPr>
              <a:t>rất</a:t>
            </a:r>
            <a:r>
              <a:rPr lang="en-US" dirty="0">
                <a:latin typeface="Arial (Body)"/>
                <a:cs typeface="Arial" panose="020B0604020202020204" pitchFamily="34" charset="0"/>
              </a:rPr>
              <a:t> </a:t>
            </a:r>
            <a:r>
              <a:rPr lang="en-US" dirty="0" err="1">
                <a:latin typeface="Arial (Body)"/>
                <a:cs typeface="Arial" panose="020B0604020202020204" pitchFamily="34" charset="0"/>
              </a:rPr>
              <a:t>lớn</a:t>
            </a:r>
            <a:r>
              <a:rPr lang="en-US" dirty="0">
                <a:latin typeface="Arial (Body)"/>
                <a:cs typeface="Arial" panose="020B0604020202020204" pitchFamily="34" charset="0"/>
              </a:rPr>
              <a:t>: </a:t>
            </a:r>
            <a:r>
              <a:rPr lang="en-US" dirty="0" err="1">
                <a:latin typeface="Arial (Body)"/>
                <a:cs typeface="Arial" panose="020B0604020202020204" pitchFamily="34" charset="0"/>
              </a:rPr>
              <a:t>từ</a:t>
            </a:r>
            <a:r>
              <a:rPr lang="en-US" dirty="0">
                <a:latin typeface="Arial (Body)"/>
                <a:cs typeface="Arial" panose="020B0604020202020204" pitchFamily="34" charset="0"/>
              </a:rPr>
              <a:t> 3600 rpm </a:t>
            </a:r>
            <a:r>
              <a:rPr lang="en-US" dirty="0" err="1">
                <a:latin typeface="Arial (Body)"/>
                <a:cs typeface="Arial" panose="020B0604020202020204" pitchFamily="34" charset="0"/>
              </a:rPr>
              <a:t>cho</a:t>
            </a:r>
            <a:r>
              <a:rPr lang="en-US" dirty="0">
                <a:latin typeface="Arial (Body)"/>
                <a:cs typeface="Arial" panose="020B0604020202020204" pitchFamily="34" charset="0"/>
              </a:rPr>
              <a:t> </a:t>
            </a:r>
            <a:r>
              <a:rPr lang="en-US" dirty="0" err="1">
                <a:latin typeface="Arial (Body)"/>
                <a:cs typeface="Arial" panose="020B0604020202020204" pitchFamily="34" charset="0"/>
              </a:rPr>
              <a:t>đến</a:t>
            </a:r>
            <a:r>
              <a:rPr lang="en-US" dirty="0">
                <a:latin typeface="Arial (Body)"/>
                <a:cs typeface="Arial" panose="020B0604020202020204" pitchFamily="34" charset="0"/>
              </a:rPr>
              <a:t> 15.000 rpm) </a:t>
            </a:r>
            <a:r>
              <a:rPr lang="en-US" dirty="0" err="1">
                <a:latin typeface="Arial (Body)"/>
                <a:cs typeface="Arial" panose="020B0604020202020204" pitchFamily="34" charset="0"/>
              </a:rPr>
              <a:t>chúng</a:t>
            </a:r>
            <a:r>
              <a:rPr lang="en-US" dirty="0">
                <a:latin typeface="Arial (Body)"/>
                <a:cs typeface="Arial" panose="020B0604020202020204" pitchFamily="34" charset="0"/>
              </a:rPr>
              <a:t> </a:t>
            </a:r>
            <a:r>
              <a:rPr lang="en-US" dirty="0" err="1">
                <a:latin typeface="Arial (Body)"/>
                <a:cs typeface="Arial" panose="020B0604020202020204" pitchFamily="34" charset="0"/>
              </a:rPr>
              <a:t>thường</a:t>
            </a:r>
            <a:r>
              <a:rPr lang="en-US" dirty="0">
                <a:latin typeface="Arial (Body)"/>
                <a:cs typeface="Arial" panose="020B0604020202020204" pitchFamily="34" charset="0"/>
              </a:rPr>
              <a:t> </a:t>
            </a:r>
            <a:r>
              <a:rPr lang="en-US" dirty="0" err="1">
                <a:latin typeface="Arial (Body)"/>
                <a:cs typeface="Arial" panose="020B0604020202020204" pitchFamily="34" charset="0"/>
              </a:rPr>
              <a:t>được</a:t>
            </a:r>
            <a:r>
              <a:rPr lang="en-US" dirty="0">
                <a:latin typeface="Arial (Body)"/>
                <a:cs typeface="Arial" panose="020B0604020202020204" pitchFamily="34" charset="0"/>
              </a:rPr>
              <a:t> quay </a:t>
            </a:r>
            <a:r>
              <a:rPr lang="en-US" dirty="0" err="1">
                <a:latin typeface="Arial (Body)"/>
                <a:cs typeface="Arial" panose="020B0604020202020204" pitchFamily="34" charset="0"/>
              </a:rPr>
              <a:t>ổn</a:t>
            </a:r>
            <a:r>
              <a:rPr lang="en-US" dirty="0">
                <a:latin typeface="Arial (Body)"/>
                <a:cs typeface="Arial" panose="020B0604020202020204" pitchFamily="34" charset="0"/>
              </a:rPr>
              <a:t> </a:t>
            </a:r>
            <a:r>
              <a:rPr lang="en-US" dirty="0" err="1">
                <a:latin typeface="Arial (Body)"/>
                <a:cs typeface="Arial" panose="020B0604020202020204" pitchFamily="34" charset="0"/>
              </a:rPr>
              <a:t>định</a:t>
            </a:r>
            <a:r>
              <a:rPr lang="en-US" dirty="0">
                <a:latin typeface="Arial (Body)"/>
                <a:cs typeface="Arial" panose="020B0604020202020204" pitchFamily="34" charset="0"/>
              </a:rPr>
              <a:t> </a:t>
            </a:r>
            <a:r>
              <a:rPr lang="en-US" dirty="0" err="1">
                <a:latin typeface="Arial (Body)"/>
                <a:cs typeface="Arial" panose="020B0604020202020204" pitchFamily="34" charset="0"/>
              </a:rPr>
              <a:t>tại</a:t>
            </a:r>
            <a:r>
              <a:rPr lang="en-US" dirty="0">
                <a:latin typeface="Arial (Body)"/>
                <a:cs typeface="Arial" panose="020B0604020202020204" pitchFamily="34" charset="0"/>
              </a:rPr>
              <a:t> </a:t>
            </a:r>
            <a:r>
              <a:rPr lang="en-US" dirty="0" err="1">
                <a:latin typeface="Arial (Body)"/>
                <a:cs typeface="Arial" panose="020B0604020202020204" pitchFamily="34" charset="0"/>
              </a:rPr>
              <a:t>một</a:t>
            </a:r>
            <a:r>
              <a:rPr lang="en-US" dirty="0">
                <a:latin typeface="Arial (Body)"/>
                <a:cs typeface="Arial" panose="020B0604020202020204" pitchFamily="34" charset="0"/>
              </a:rPr>
              <a:t> </a:t>
            </a:r>
            <a:r>
              <a:rPr lang="en-US" dirty="0" err="1">
                <a:latin typeface="Arial (Body)"/>
                <a:cs typeface="Arial" panose="020B0604020202020204" pitchFamily="34" charset="0"/>
              </a:rPr>
              <a:t>tốc</a:t>
            </a:r>
            <a:r>
              <a:rPr lang="en-US" dirty="0">
                <a:latin typeface="Arial (Body)"/>
                <a:cs typeface="Arial" panose="020B0604020202020204" pitchFamily="34" charset="0"/>
              </a:rPr>
              <a:t> </a:t>
            </a:r>
            <a:r>
              <a:rPr lang="en-US" dirty="0" err="1">
                <a:latin typeface="Arial (Body)"/>
                <a:cs typeface="Arial" panose="020B0604020202020204" pitchFamily="34" charset="0"/>
              </a:rPr>
              <a:t>độ</a:t>
            </a:r>
            <a:r>
              <a:rPr lang="en-US" dirty="0">
                <a:latin typeface="Arial (Body)"/>
                <a:cs typeface="Arial" panose="020B0604020202020204" pitchFamily="34" charset="0"/>
              </a:rPr>
              <a:t> </a:t>
            </a:r>
            <a:r>
              <a:rPr lang="en-US" dirty="0" err="1">
                <a:latin typeface="Arial (Body)"/>
                <a:cs typeface="Arial" panose="020B0604020202020204" pitchFamily="34" charset="0"/>
              </a:rPr>
              <a:t>nhất</a:t>
            </a:r>
            <a:r>
              <a:rPr lang="en-US" dirty="0">
                <a:latin typeface="Arial (Body)"/>
                <a:cs typeface="Arial" panose="020B0604020202020204" pitchFamily="34" charset="0"/>
              </a:rPr>
              <a:t> </a:t>
            </a:r>
            <a:r>
              <a:rPr lang="en-US" dirty="0" err="1">
                <a:latin typeface="Arial (Body)"/>
                <a:cs typeface="Arial" panose="020B0604020202020204" pitchFamily="34" charset="0"/>
              </a:rPr>
              <a:t>định</a:t>
            </a:r>
            <a:r>
              <a:rPr lang="en-US" dirty="0">
                <a:latin typeface="Arial (Body)"/>
                <a:cs typeface="Arial" panose="020B0604020202020204" pitchFamily="34" charset="0"/>
              </a:rPr>
              <a:t> </a:t>
            </a:r>
            <a:r>
              <a:rPr lang="en-US" dirty="0" err="1">
                <a:latin typeface="Arial (Body)"/>
                <a:cs typeface="Arial" panose="020B0604020202020204" pitchFamily="34" charset="0"/>
              </a:rPr>
              <a:t>theo</a:t>
            </a:r>
            <a:r>
              <a:rPr lang="en-US" dirty="0">
                <a:latin typeface="Arial (Body)"/>
                <a:cs typeface="Arial" panose="020B0604020202020204" pitchFamily="34" charset="0"/>
              </a:rPr>
              <a:t> </a:t>
            </a:r>
            <a:r>
              <a:rPr lang="en-US" dirty="0" err="1">
                <a:latin typeface="Arial (Body)"/>
                <a:cs typeface="Arial" panose="020B0604020202020204" pitchFamily="34" charset="0"/>
              </a:rPr>
              <a:t>mỗi</a:t>
            </a:r>
            <a:r>
              <a:rPr lang="en-US" dirty="0">
                <a:latin typeface="Arial (Body)"/>
                <a:cs typeface="Arial" panose="020B0604020202020204" pitchFamily="34" charset="0"/>
              </a:rPr>
              <a:t> </a:t>
            </a:r>
            <a:r>
              <a:rPr lang="en-US" dirty="0" err="1">
                <a:latin typeface="Arial (Body)"/>
                <a:cs typeface="Arial" panose="020B0604020202020204" pitchFamily="34" charset="0"/>
              </a:rPr>
              <a:t>loại</a:t>
            </a:r>
            <a:r>
              <a:rPr lang="en-US" dirty="0">
                <a:latin typeface="Arial (Body)"/>
                <a:cs typeface="Arial" panose="020B0604020202020204" pitchFamily="34" charset="0"/>
              </a:rPr>
              <a:t> ổ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cứng</a:t>
            </a:r>
            <a:r>
              <a:rPr lang="en-US" dirty="0">
                <a:latin typeface="Arial (Body)"/>
                <a:cs typeface="Arial" panose="020B0604020202020204" pitchFamily="34" charset="0"/>
              </a:rPr>
              <a:t>.</a:t>
            </a:r>
          </a:p>
          <a:p>
            <a:pPr algn="just"/>
            <a:r>
              <a:rPr lang="en-US" dirty="0" err="1">
                <a:latin typeface="Arial (Body)"/>
                <a:cs typeface="Arial" panose="020B0604020202020204" pitchFamily="34" charset="0"/>
              </a:rPr>
              <a:t>Khi</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cứng</a:t>
            </a:r>
            <a:r>
              <a:rPr lang="en-US" dirty="0">
                <a:latin typeface="Arial (Body)"/>
                <a:cs typeface="Arial" panose="020B0604020202020204" pitchFamily="34" charset="0"/>
              </a:rPr>
              <a:t> quay </a:t>
            </a:r>
            <a:r>
              <a:rPr lang="en-US" dirty="0" err="1">
                <a:latin typeface="Arial (Body)"/>
                <a:cs typeface="Arial" panose="020B0604020202020204" pitchFamily="34" charset="0"/>
              </a:rPr>
              <a:t>đều</a:t>
            </a:r>
            <a:r>
              <a:rPr lang="en-US" dirty="0">
                <a:latin typeface="Arial (Body)"/>
                <a:cs typeface="Arial" panose="020B0604020202020204" pitchFamily="34" charset="0"/>
              </a:rPr>
              <a:t>, </a:t>
            </a:r>
            <a:r>
              <a:rPr lang="en-US" dirty="0" err="1">
                <a:latin typeface="Arial (Body)"/>
                <a:cs typeface="Arial" panose="020B0604020202020204" pitchFamily="34" charset="0"/>
              </a:rPr>
              <a:t>cần</a:t>
            </a:r>
            <a:r>
              <a:rPr lang="en-US" dirty="0">
                <a:latin typeface="Arial (Body)"/>
                <a:cs typeface="Arial" panose="020B0604020202020204" pitchFamily="34" charset="0"/>
              </a:rPr>
              <a:t> di </a:t>
            </a:r>
            <a:r>
              <a:rPr lang="en-US" dirty="0" err="1">
                <a:latin typeface="Arial (Body)"/>
                <a:cs typeface="Arial" panose="020B0604020202020204" pitchFamily="34" charset="0"/>
              </a:rPr>
              <a:t>chuyển</a:t>
            </a:r>
            <a:r>
              <a:rPr lang="en-US" dirty="0">
                <a:latin typeface="Arial (Body)"/>
                <a:cs typeface="Arial" panose="020B0604020202020204" pitchFamily="34" charset="0"/>
              </a:rPr>
              <a:t> </a:t>
            </a:r>
            <a:r>
              <a:rPr lang="en-US" dirty="0" err="1">
                <a:latin typeface="Arial (Body)"/>
                <a:cs typeface="Arial" panose="020B0604020202020204" pitchFamily="34" charset="0"/>
              </a:rPr>
              <a:t>đầu</a:t>
            </a:r>
            <a:r>
              <a:rPr lang="en-US" dirty="0">
                <a:latin typeface="Arial (Body)"/>
                <a:cs typeface="Arial" panose="020B0604020202020204" pitchFamily="34" charset="0"/>
              </a:rPr>
              <a:t> </a:t>
            </a:r>
            <a:r>
              <a:rPr lang="en-US" dirty="0" err="1">
                <a:latin typeface="Arial (Body)"/>
                <a:cs typeface="Arial" panose="020B0604020202020204" pitchFamily="34" charset="0"/>
              </a:rPr>
              <a:t>đọc</a:t>
            </a:r>
            <a:r>
              <a:rPr lang="en-US" dirty="0">
                <a:latin typeface="Arial (Body)"/>
                <a:cs typeface="Arial" panose="020B0604020202020204" pitchFamily="34" charset="0"/>
              </a:rPr>
              <a:t> </a:t>
            </a:r>
            <a:r>
              <a:rPr lang="en-US" dirty="0" err="1">
                <a:latin typeface="Arial (Body)"/>
                <a:cs typeface="Arial" panose="020B0604020202020204" pitchFamily="34" charset="0"/>
              </a:rPr>
              <a:t>sẽ</a:t>
            </a:r>
            <a:r>
              <a:rPr lang="en-US" dirty="0">
                <a:latin typeface="Arial (Body)"/>
                <a:cs typeface="Arial" panose="020B0604020202020204" pitchFamily="34" charset="0"/>
              </a:rPr>
              <a:t> di </a:t>
            </a:r>
            <a:r>
              <a:rPr lang="en-US" dirty="0" err="1">
                <a:latin typeface="Arial (Body)"/>
                <a:cs typeface="Arial" panose="020B0604020202020204" pitchFamily="34" charset="0"/>
              </a:rPr>
              <a:t>chuyển</a:t>
            </a:r>
            <a:r>
              <a:rPr lang="en-US" dirty="0">
                <a:latin typeface="Arial (Body)"/>
                <a:cs typeface="Arial" panose="020B0604020202020204" pitchFamily="34" charset="0"/>
              </a:rPr>
              <a:t> </a:t>
            </a:r>
            <a:r>
              <a:rPr lang="en-US" dirty="0" err="1">
                <a:latin typeface="Arial (Body)"/>
                <a:cs typeface="Arial" panose="020B0604020202020204" pitchFamily="34" charset="0"/>
              </a:rPr>
              <a:t>đến</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vị</a:t>
            </a:r>
            <a:r>
              <a:rPr lang="en-US" dirty="0">
                <a:latin typeface="Arial (Body)"/>
                <a:cs typeface="Arial" panose="020B0604020202020204" pitchFamily="34" charset="0"/>
              </a:rPr>
              <a:t> </a:t>
            </a:r>
            <a:r>
              <a:rPr lang="en-US" dirty="0" err="1">
                <a:latin typeface="Arial (Body)"/>
                <a:cs typeface="Arial" panose="020B0604020202020204" pitchFamily="34" charset="0"/>
              </a:rPr>
              <a:t>trí</a:t>
            </a:r>
            <a:r>
              <a:rPr lang="en-US" dirty="0">
                <a:latin typeface="Arial (Body)"/>
                <a:cs typeface="Arial" panose="020B0604020202020204" pitchFamily="34" charset="0"/>
              </a:rPr>
              <a:t> </a:t>
            </a:r>
            <a:r>
              <a:rPr lang="en-US" dirty="0" err="1">
                <a:latin typeface="Arial (Body)"/>
                <a:cs typeface="Arial" panose="020B0604020202020204" pitchFamily="34" charset="0"/>
              </a:rPr>
              <a:t>trên</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bề</a:t>
            </a:r>
            <a:r>
              <a:rPr lang="en-US" dirty="0">
                <a:latin typeface="Arial (Body)"/>
                <a:cs typeface="Arial" panose="020B0604020202020204" pitchFamily="34" charset="0"/>
              </a:rPr>
              <a:t> </a:t>
            </a:r>
            <a:r>
              <a:rPr lang="en-US" dirty="0" err="1">
                <a:latin typeface="Arial (Body)"/>
                <a:cs typeface="Arial" panose="020B0604020202020204" pitchFamily="34" charset="0"/>
              </a:rPr>
              <a:t>mặt</a:t>
            </a:r>
            <a:r>
              <a:rPr lang="en-US" dirty="0">
                <a:latin typeface="Arial (Body)"/>
                <a:cs typeface="Arial" panose="020B0604020202020204" pitchFamily="34" charset="0"/>
              </a:rPr>
              <a:t> </a:t>
            </a:r>
            <a:r>
              <a:rPr lang="en-US" dirty="0" err="1">
                <a:latin typeface="Arial (Body)"/>
                <a:cs typeface="Arial" panose="020B0604020202020204" pitchFamily="34" charset="0"/>
              </a:rPr>
              <a:t>chứa</a:t>
            </a:r>
            <a:r>
              <a:rPr lang="en-US" dirty="0">
                <a:latin typeface="Arial (Body)"/>
                <a:cs typeface="Arial" panose="020B0604020202020204" pitchFamily="34" charset="0"/>
              </a:rPr>
              <a:t> </a:t>
            </a:r>
            <a:r>
              <a:rPr lang="en-US" dirty="0" err="1">
                <a:latin typeface="Arial (Body)"/>
                <a:cs typeface="Arial" panose="020B0604020202020204" pitchFamily="34" charset="0"/>
              </a:rPr>
              <a:t>phủ</a:t>
            </a:r>
            <a:r>
              <a:rPr lang="en-US" dirty="0">
                <a:latin typeface="Arial (Body)"/>
                <a:cs typeface="Arial" panose="020B0604020202020204" pitchFamily="34" charset="0"/>
              </a:rPr>
              <a:t> </a:t>
            </a:r>
            <a:r>
              <a:rPr lang="en-US" dirty="0" err="1">
                <a:latin typeface="Arial (Body)"/>
                <a:cs typeface="Arial" panose="020B0604020202020204" pitchFamily="34" charset="0"/>
              </a:rPr>
              <a:t>vật</a:t>
            </a:r>
            <a:r>
              <a:rPr lang="en-US" dirty="0">
                <a:latin typeface="Arial (Body)"/>
                <a:cs typeface="Arial" panose="020B0604020202020204" pitchFamily="34" charset="0"/>
              </a:rPr>
              <a:t> </a:t>
            </a:r>
            <a:r>
              <a:rPr lang="en-US" dirty="0" err="1">
                <a:latin typeface="Arial (Body)"/>
                <a:cs typeface="Arial" panose="020B0604020202020204" pitchFamily="34" charset="0"/>
              </a:rPr>
              <a:t>liệu</a:t>
            </a:r>
            <a:r>
              <a:rPr lang="en-US" dirty="0">
                <a:latin typeface="Arial (Body)"/>
                <a:cs typeface="Arial" panose="020B0604020202020204" pitchFamily="34" charset="0"/>
              </a:rPr>
              <a:t> </a:t>
            </a:r>
            <a:r>
              <a:rPr lang="en-US" dirty="0" err="1">
                <a:latin typeface="Arial (Body)"/>
                <a:cs typeface="Arial" panose="020B0604020202020204" pitchFamily="34" charset="0"/>
              </a:rPr>
              <a:t>từ</a:t>
            </a:r>
            <a:r>
              <a:rPr lang="en-US" dirty="0">
                <a:latin typeface="Arial (Body)"/>
                <a:cs typeface="Arial" panose="020B0604020202020204" pitchFamily="34" charset="0"/>
              </a:rPr>
              <a:t> </a:t>
            </a:r>
            <a:r>
              <a:rPr lang="en-US" dirty="0" err="1">
                <a:latin typeface="Arial (Body)"/>
                <a:cs typeface="Arial" panose="020B0604020202020204" pitchFamily="34" charset="0"/>
              </a:rPr>
              <a:t>theo</a:t>
            </a:r>
            <a:r>
              <a:rPr lang="en-US" dirty="0">
                <a:latin typeface="Arial (Body)"/>
                <a:cs typeface="Arial" panose="020B0604020202020204" pitchFamily="34" charset="0"/>
              </a:rPr>
              <a:t> </a:t>
            </a:r>
            <a:r>
              <a:rPr lang="en-US" dirty="0" err="1">
                <a:latin typeface="Arial (Body)"/>
                <a:cs typeface="Arial" panose="020B0604020202020204" pitchFamily="34" charset="0"/>
              </a:rPr>
              <a:t>phương</a:t>
            </a:r>
            <a:r>
              <a:rPr lang="en-US" dirty="0">
                <a:latin typeface="Arial (Body)"/>
                <a:cs typeface="Arial" panose="020B0604020202020204" pitchFamily="34" charset="0"/>
              </a:rPr>
              <a:t> </a:t>
            </a:r>
            <a:r>
              <a:rPr lang="en-US" dirty="0" err="1">
                <a:latin typeface="Arial (Body)"/>
                <a:cs typeface="Arial" panose="020B0604020202020204" pitchFamily="34" charset="0"/>
              </a:rPr>
              <a:t>bán</a:t>
            </a:r>
            <a:r>
              <a:rPr lang="en-US" dirty="0">
                <a:latin typeface="Arial (Body)"/>
                <a:cs typeface="Arial" panose="020B0604020202020204" pitchFamily="34" charset="0"/>
              </a:rPr>
              <a:t> </a:t>
            </a:r>
            <a:r>
              <a:rPr lang="en-US" dirty="0" err="1">
                <a:latin typeface="Arial (Body)"/>
                <a:cs typeface="Arial" panose="020B0604020202020204" pitchFamily="34" charset="0"/>
              </a:rPr>
              <a:t>kính</a:t>
            </a:r>
            <a:r>
              <a:rPr lang="en-US" dirty="0">
                <a:latin typeface="Arial (Body)"/>
                <a:cs typeface="Arial" panose="020B0604020202020204" pitchFamily="34" charset="0"/>
              </a:rPr>
              <a:t> </a:t>
            </a:r>
            <a:r>
              <a:rPr lang="en-US" dirty="0" err="1">
                <a:latin typeface="Arial (Body)"/>
                <a:cs typeface="Arial" panose="020B0604020202020204" pitchFamily="34" charset="0"/>
              </a:rPr>
              <a:t>của</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Chuyển</a:t>
            </a:r>
            <a:r>
              <a:rPr lang="en-US" dirty="0">
                <a:latin typeface="Arial (Body)"/>
                <a:cs typeface="Arial" panose="020B0604020202020204" pitchFamily="34" charset="0"/>
              </a:rPr>
              <a:t> </a:t>
            </a:r>
            <a:r>
              <a:rPr lang="en-US" dirty="0" err="1">
                <a:latin typeface="Arial (Body)"/>
                <a:cs typeface="Arial" panose="020B0604020202020204" pitchFamily="34" charset="0"/>
              </a:rPr>
              <a:t>động</a:t>
            </a:r>
            <a:r>
              <a:rPr lang="en-US" dirty="0">
                <a:latin typeface="Arial (Body)"/>
                <a:cs typeface="Arial" panose="020B0604020202020204" pitchFamily="34" charset="0"/>
              </a:rPr>
              <a:t> </a:t>
            </a:r>
            <a:r>
              <a:rPr lang="en-US" dirty="0" err="1">
                <a:latin typeface="Arial (Body)"/>
                <a:cs typeface="Arial" panose="020B0604020202020204" pitchFamily="34" charset="0"/>
              </a:rPr>
              <a:t>này</a:t>
            </a:r>
            <a:r>
              <a:rPr lang="en-US" dirty="0">
                <a:latin typeface="Arial (Body)"/>
                <a:cs typeface="Arial" panose="020B0604020202020204" pitchFamily="34" charset="0"/>
              </a:rPr>
              <a:t> </a:t>
            </a:r>
            <a:r>
              <a:rPr lang="en-US" dirty="0" err="1">
                <a:latin typeface="Arial (Body)"/>
                <a:cs typeface="Arial" panose="020B0604020202020204" pitchFamily="34" charset="0"/>
              </a:rPr>
              <a:t>kết</a:t>
            </a:r>
            <a:r>
              <a:rPr lang="en-US" dirty="0">
                <a:latin typeface="Arial (Body)"/>
                <a:cs typeface="Arial" panose="020B0604020202020204" pitchFamily="34" charset="0"/>
              </a:rPr>
              <a:t> </a:t>
            </a:r>
            <a:r>
              <a:rPr lang="en-US" dirty="0" err="1">
                <a:latin typeface="Arial (Body)"/>
                <a:cs typeface="Arial" panose="020B0604020202020204" pitchFamily="34" charset="0"/>
              </a:rPr>
              <a:t>hợp</a:t>
            </a:r>
            <a:r>
              <a:rPr lang="en-US" dirty="0">
                <a:latin typeface="Arial (Body)"/>
                <a:cs typeface="Arial" panose="020B0604020202020204" pitchFamily="34" charset="0"/>
              </a:rPr>
              <a:t> </a:t>
            </a:r>
            <a:r>
              <a:rPr lang="en-US" dirty="0" err="1">
                <a:latin typeface="Arial (Body)"/>
                <a:cs typeface="Arial" panose="020B0604020202020204" pitchFamily="34" charset="0"/>
              </a:rPr>
              <a:t>với</a:t>
            </a:r>
            <a:r>
              <a:rPr lang="en-US" dirty="0">
                <a:latin typeface="Arial (Body)"/>
                <a:cs typeface="Arial" panose="020B0604020202020204" pitchFamily="34" charset="0"/>
              </a:rPr>
              <a:t> </a:t>
            </a:r>
            <a:r>
              <a:rPr lang="en-US" dirty="0" err="1">
                <a:latin typeface="Arial (Body)"/>
                <a:cs typeface="Arial" panose="020B0604020202020204" pitchFamily="34" charset="0"/>
              </a:rPr>
              <a:t>chuyển</a:t>
            </a:r>
            <a:r>
              <a:rPr lang="en-US" dirty="0">
                <a:latin typeface="Arial (Body)"/>
                <a:cs typeface="Arial" panose="020B0604020202020204" pitchFamily="34" charset="0"/>
              </a:rPr>
              <a:t> </a:t>
            </a:r>
            <a:r>
              <a:rPr lang="en-US" dirty="0" err="1">
                <a:latin typeface="Arial (Body)"/>
                <a:cs typeface="Arial" panose="020B0604020202020204" pitchFamily="34" charset="0"/>
              </a:rPr>
              <a:t>động</a:t>
            </a:r>
            <a:r>
              <a:rPr lang="en-US" dirty="0">
                <a:latin typeface="Arial (Body)"/>
                <a:cs typeface="Arial" panose="020B0604020202020204" pitchFamily="34" charset="0"/>
              </a:rPr>
              <a:t> quay </a:t>
            </a:r>
            <a:r>
              <a:rPr lang="en-US" dirty="0" err="1">
                <a:latin typeface="Arial (Body)"/>
                <a:cs typeface="Arial" panose="020B0604020202020204" pitchFamily="34" charset="0"/>
              </a:rPr>
              <a:t>của</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có</a:t>
            </a:r>
            <a:r>
              <a:rPr lang="en-US" dirty="0">
                <a:latin typeface="Arial (Body)"/>
                <a:cs typeface="Arial" panose="020B0604020202020204" pitchFamily="34" charset="0"/>
              </a:rPr>
              <a:t> </a:t>
            </a:r>
            <a:r>
              <a:rPr lang="en-US" dirty="0" err="1">
                <a:latin typeface="Arial (Body)"/>
                <a:cs typeface="Arial" panose="020B0604020202020204" pitchFamily="34" charset="0"/>
              </a:rPr>
              <a:t>thể</a:t>
            </a:r>
            <a:r>
              <a:rPr lang="en-US" dirty="0">
                <a:latin typeface="Arial (Body)"/>
                <a:cs typeface="Arial" panose="020B0604020202020204" pitchFamily="34" charset="0"/>
              </a:rPr>
              <a:t> </a:t>
            </a:r>
            <a:r>
              <a:rPr lang="en-US" dirty="0" err="1">
                <a:latin typeface="Arial (Body)"/>
                <a:cs typeface="Arial" panose="020B0604020202020204" pitchFamily="34" charset="0"/>
              </a:rPr>
              <a:t>làm</a:t>
            </a:r>
            <a:r>
              <a:rPr lang="en-US" dirty="0">
                <a:latin typeface="Arial (Body)"/>
                <a:cs typeface="Arial" panose="020B0604020202020204" pitchFamily="34" charset="0"/>
              </a:rPr>
              <a:t> </a:t>
            </a:r>
            <a:r>
              <a:rPr lang="en-US" dirty="0" err="1">
                <a:latin typeface="Arial (Body)"/>
                <a:cs typeface="Arial" panose="020B0604020202020204" pitchFamily="34" charset="0"/>
              </a:rPr>
              <a:t>đầu</a:t>
            </a:r>
            <a:r>
              <a:rPr lang="en-US" dirty="0">
                <a:latin typeface="Arial (Body)"/>
                <a:cs typeface="Arial" panose="020B0604020202020204" pitchFamily="34" charset="0"/>
              </a:rPr>
              <a:t> </a:t>
            </a:r>
            <a:r>
              <a:rPr lang="en-US" dirty="0" err="1">
                <a:latin typeface="Arial (Body)"/>
                <a:cs typeface="Arial" panose="020B0604020202020204" pitchFamily="34" charset="0"/>
              </a:rPr>
              <a:t>đọc</a:t>
            </a:r>
            <a:r>
              <a:rPr lang="en-US" dirty="0">
                <a:latin typeface="Arial (Body)"/>
                <a:cs typeface="Arial" panose="020B0604020202020204" pitchFamily="34" charset="0"/>
              </a:rPr>
              <a:t>/</a:t>
            </a:r>
            <a:r>
              <a:rPr lang="en-US" dirty="0" err="1">
                <a:latin typeface="Arial (Body)"/>
                <a:cs typeface="Arial" panose="020B0604020202020204" pitchFamily="34" charset="0"/>
              </a:rPr>
              <a:t>ghi</a:t>
            </a:r>
            <a:r>
              <a:rPr lang="en-US" dirty="0">
                <a:latin typeface="Arial (Body)"/>
                <a:cs typeface="Arial" panose="020B0604020202020204" pitchFamily="34" charset="0"/>
              </a:rPr>
              <a:t> </a:t>
            </a:r>
            <a:r>
              <a:rPr lang="en-US" dirty="0" err="1">
                <a:latin typeface="Arial (Body)"/>
                <a:cs typeface="Arial" panose="020B0604020202020204" pitchFamily="34" charset="0"/>
              </a:rPr>
              <a:t>tới</a:t>
            </a:r>
            <a:r>
              <a:rPr lang="en-US" dirty="0">
                <a:latin typeface="Arial (Body)"/>
                <a:cs typeface="Arial" panose="020B0604020202020204" pitchFamily="34" charset="0"/>
              </a:rPr>
              <a:t> </a:t>
            </a:r>
            <a:r>
              <a:rPr lang="en-US" dirty="0" err="1">
                <a:latin typeface="Arial (Body)"/>
                <a:cs typeface="Arial" panose="020B0604020202020204" pitchFamily="34" charset="0"/>
              </a:rPr>
              <a:t>bất</a:t>
            </a:r>
            <a:r>
              <a:rPr lang="en-US" dirty="0">
                <a:latin typeface="Arial (Body)"/>
                <a:cs typeface="Arial" panose="020B0604020202020204" pitchFamily="34" charset="0"/>
              </a:rPr>
              <a:t> </a:t>
            </a:r>
            <a:r>
              <a:rPr lang="en-US" dirty="0" err="1">
                <a:latin typeface="Arial (Body)"/>
                <a:cs typeface="Arial" panose="020B0604020202020204" pitchFamily="34" charset="0"/>
              </a:rPr>
              <a:t>kỳ</a:t>
            </a:r>
            <a:r>
              <a:rPr lang="en-US" dirty="0">
                <a:latin typeface="Arial (Body)"/>
                <a:cs typeface="Arial" panose="020B0604020202020204" pitchFamily="34" charset="0"/>
              </a:rPr>
              <a:t> </a:t>
            </a:r>
            <a:r>
              <a:rPr lang="en-US" dirty="0" err="1">
                <a:latin typeface="Arial (Body)"/>
                <a:cs typeface="Arial" panose="020B0604020202020204" pitchFamily="34" charset="0"/>
              </a:rPr>
              <a:t>vị</a:t>
            </a:r>
            <a:r>
              <a:rPr lang="en-US" dirty="0">
                <a:latin typeface="Arial (Body)"/>
                <a:cs typeface="Arial" panose="020B0604020202020204" pitchFamily="34" charset="0"/>
              </a:rPr>
              <a:t> </a:t>
            </a:r>
            <a:r>
              <a:rPr lang="en-US" dirty="0" err="1">
                <a:latin typeface="Arial (Body)"/>
                <a:cs typeface="Arial" panose="020B0604020202020204" pitchFamily="34" charset="0"/>
              </a:rPr>
              <a:t>trí</a:t>
            </a:r>
            <a:r>
              <a:rPr lang="en-US" dirty="0">
                <a:latin typeface="Arial (Body)"/>
                <a:cs typeface="Arial" panose="020B0604020202020204" pitchFamily="34" charset="0"/>
              </a:rPr>
              <a:t> </a:t>
            </a:r>
            <a:r>
              <a:rPr lang="en-US" dirty="0" err="1">
                <a:latin typeface="Arial (Body)"/>
                <a:cs typeface="Arial" panose="020B0604020202020204" pitchFamily="34" charset="0"/>
              </a:rPr>
              <a:t>nào</a:t>
            </a:r>
            <a:r>
              <a:rPr lang="en-US" dirty="0">
                <a:latin typeface="Arial (Body)"/>
                <a:cs typeface="Arial" panose="020B0604020202020204" pitchFamily="34" charset="0"/>
              </a:rPr>
              <a:t> </a:t>
            </a:r>
            <a:r>
              <a:rPr lang="en-US" dirty="0" err="1">
                <a:latin typeface="Arial (Body)"/>
                <a:cs typeface="Arial" panose="020B0604020202020204" pitchFamily="34" charset="0"/>
              </a:rPr>
              <a:t>trên</a:t>
            </a:r>
            <a:r>
              <a:rPr lang="en-US" dirty="0">
                <a:latin typeface="Arial (Body)"/>
                <a:cs typeface="Arial" panose="020B0604020202020204" pitchFamily="34" charset="0"/>
              </a:rPr>
              <a:t> </a:t>
            </a:r>
            <a:r>
              <a:rPr lang="en-US" dirty="0" err="1">
                <a:latin typeface="Arial (Body)"/>
                <a:cs typeface="Arial" panose="020B0604020202020204" pitchFamily="34" charset="0"/>
              </a:rPr>
              <a:t>bề</a:t>
            </a:r>
            <a:r>
              <a:rPr lang="en-US" dirty="0">
                <a:latin typeface="Arial (Body)"/>
                <a:cs typeface="Arial" panose="020B0604020202020204" pitchFamily="34" charset="0"/>
              </a:rPr>
              <a:t> </a:t>
            </a:r>
            <a:r>
              <a:rPr lang="en-US" dirty="0" err="1">
                <a:latin typeface="Arial (Body)"/>
                <a:cs typeface="Arial" panose="020B0604020202020204" pitchFamily="34" charset="0"/>
              </a:rPr>
              <a:t>mặt</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a:t>
            </a:r>
          </a:p>
          <a:p>
            <a:pPr algn="just"/>
            <a:r>
              <a:rPr lang="en-US" dirty="0" err="1">
                <a:latin typeface="Arial (Body)"/>
                <a:cs typeface="Arial" panose="020B0604020202020204" pitchFamily="34" charset="0"/>
              </a:rPr>
              <a:t>Tại</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vị</a:t>
            </a:r>
            <a:r>
              <a:rPr lang="en-US" dirty="0">
                <a:latin typeface="Arial (Body)"/>
                <a:cs typeface="Arial" panose="020B0604020202020204" pitchFamily="34" charset="0"/>
              </a:rPr>
              <a:t> </a:t>
            </a:r>
            <a:r>
              <a:rPr lang="en-US" dirty="0" err="1">
                <a:latin typeface="Arial (Body)"/>
                <a:cs typeface="Arial" panose="020B0604020202020204" pitchFamily="34" charset="0"/>
              </a:rPr>
              <a:t>trí</a:t>
            </a:r>
            <a:r>
              <a:rPr lang="en-US" dirty="0">
                <a:latin typeface="Arial (Body)"/>
                <a:cs typeface="Arial" panose="020B0604020202020204" pitchFamily="34" charset="0"/>
              </a:rPr>
              <a:t> </a:t>
            </a:r>
            <a:r>
              <a:rPr lang="en-US" dirty="0" err="1">
                <a:latin typeface="Arial (Body)"/>
                <a:cs typeface="Arial" panose="020B0604020202020204" pitchFamily="34" charset="0"/>
              </a:rPr>
              <a:t>cần</a:t>
            </a:r>
            <a:r>
              <a:rPr lang="en-US" dirty="0">
                <a:latin typeface="Arial (Body)"/>
                <a:cs typeface="Arial" panose="020B0604020202020204" pitchFamily="34" charset="0"/>
              </a:rPr>
              <a:t> </a:t>
            </a:r>
            <a:r>
              <a:rPr lang="en-US" dirty="0" err="1">
                <a:latin typeface="Arial (Body)"/>
                <a:cs typeface="Arial" panose="020B0604020202020204" pitchFamily="34" charset="0"/>
              </a:rPr>
              <a:t>đọc</a:t>
            </a:r>
            <a:r>
              <a:rPr lang="en-US" dirty="0">
                <a:latin typeface="Arial (Body)"/>
                <a:cs typeface="Arial" panose="020B0604020202020204" pitchFamily="34" charset="0"/>
              </a:rPr>
              <a:t> </a:t>
            </a:r>
            <a:r>
              <a:rPr lang="en-US" dirty="0" err="1">
                <a:latin typeface="Arial (Body)"/>
                <a:cs typeface="Arial" panose="020B0604020202020204" pitchFamily="34" charset="0"/>
              </a:rPr>
              <a:t>ghi</a:t>
            </a:r>
            <a:r>
              <a:rPr lang="en-US" dirty="0">
                <a:latin typeface="Arial (Body)"/>
                <a:cs typeface="Arial" panose="020B0604020202020204" pitchFamily="34" charset="0"/>
              </a:rPr>
              <a:t>, </a:t>
            </a:r>
            <a:r>
              <a:rPr lang="en-US" dirty="0" err="1">
                <a:latin typeface="Arial (Body)"/>
                <a:cs typeface="Arial" panose="020B0604020202020204" pitchFamily="34" charset="0"/>
              </a:rPr>
              <a:t>đầu</a:t>
            </a:r>
            <a:r>
              <a:rPr lang="en-US" dirty="0">
                <a:latin typeface="Arial (Body)"/>
                <a:cs typeface="Arial" panose="020B0604020202020204" pitchFamily="34" charset="0"/>
              </a:rPr>
              <a:t> </a:t>
            </a:r>
            <a:r>
              <a:rPr lang="en-US" dirty="0" err="1">
                <a:latin typeface="Arial (Body)"/>
                <a:cs typeface="Arial" panose="020B0604020202020204" pitchFamily="34" charset="0"/>
              </a:rPr>
              <a:t>đọc</a:t>
            </a:r>
            <a:r>
              <a:rPr lang="en-US" dirty="0">
                <a:latin typeface="Arial (Body)"/>
                <a:cs typeface="Arial" panose="020B0604020202020204" pitchFamily="34" charset="0"/>
              </a:rPr>
              <a:t>/</a:t>
            </a:r>
            <a:r>
              <a:rPr lang="en-US" dirty="0" err="1">
                <a:latin typeface="Arial (Body)"/>
                <a:cs typeface="Arial" panose="020B0604020202020204" pitchFamily="34" charset="0"/>
              </a:rPr>
              <a:t>ghi</a:t>
            </a:r>
            <a:r>
              <a:rPr lang="en-US" dirty="0">
                <a:latin typeface="Arial (Body)"/>
                <a:cs typeface="Arial" panose="020B0604020202020204" pitchFamily="34" charset="0"/>
              </a:rPr>
              <a:t> </a:t>
            </a:r>
            <a:r>
              <a:rPr lang="en-US" dirty="0" err="1">
                <a:latin typeface="Arial (Body)"/>
                <a:cs typeface="Arial" panose="020B0604020202020204" pitchFamily="34" charset="0"/>
              </a:rPr>
              <a:t>có</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bộ</a:t>
            </a:r>
            <a:r>
              <a:rPr lang="en-US" dirty="0">
                <a:latin typeface="Arial (Body)"/>
                <a:cs typeface="Arial" panose="020B0604020202020204" pitchFamily="34" charset="0"/>
              </a:rPr>
              <a:t> </a:t>
            </a:r>
            <a:r>
              <a:rPr lang="en-US" dirty="0" err="1">
                <a:latin typeface="Arial (Body)"/>
                <a:cs typeface="Arial" panose="020B0604020202020204" pitchFamily="34" charset="0"/>
              </a:rPr>
              <a:t>cảm</a:t>
            </a:r>
            <a:r>
              <a:rPr lang="en-US" dirty="0">
                <a:latin typeface="Arial (Body)"/>
                <a:cs typeface="Arial" panose="020B0604020202020204" pitchFamily="34" charset="0"/>
              </a:rPr>
              <a:t> </a:t>
            </a:r>
            <a:r>
              <a:rPr lang="en-US" dirty="0" err="1">
                <a:latin typeface="Arial (Body)"/>
                <a:cs typeface="Arial" panose="020B0604020202020204" pitchFamily="34" charset="0"/>
              </a:rPr>
              <a:t>biến</a:t>
            </a:r>
            <a:r>
              <a:rPr lang="en-US" dirty="0">
                <a:latin typeface="Arial (Body)"/>
                <a:cs typeface="Arial" panose="020B0604020202020204" pitchFamily="34" charset="0"/>
              </a:rPr>
              <a:t> </a:t>
            </a:r>
            <a:r>
              <a:rPr lang="en-US" dirty="0" err="1">
                <a:latin typeface="Arial (Body)"/>
                <a:cs typeface="Arial" panose="020B0604020202020204" pitchFamily="34" charset="0"/>
              </a:rPr>
              <a:t>với</a:t>
            </a:r>
            <a:r>
              <a:rPr lang="en-US" dirty="0">
                <a:latin typeface="Arial (Body)"/>
                <a:cs typeface="Arial" panose="020B0604020202020204" pitchFamily="34" charset="0"/>
              </a:rPr>
              <a:t> </a:t>
            </a:r>
            <a:r>
              <a:rPr lang="en-US" dirty="0" err="1">
                <a:latin typeface="Arial (Body)"/>
                <a:cs typeface="Arial" panose="020B0604020202020204" pitchFamily="34" charset="0"/>
              </a:rPr>
              <a:t>điện</a:t>
            </a:r>
            <a:r>
              <a:rPr lang="en-US" dirty="0">
                <a:latin typeface="Arial (Body)"/>
                <a:cs typeface="Arial" panose="020B0604020202020204" pitchFamily="34" charset="0"/>
              </a:rPr>
              <a:t> </a:t>
            </a:r>
            <a:r>
              <a:rPr lang="en-US" dirty="0" err="1">
                <a:latin typeface="Arial (Body)"/>
                <a:cs typeface="Arial" panose="020B0604020202020204" pitchFamily="34" charset="0"/>
              </a:rPr>
              <a:t>trường</a:t>
            </a:r>
            <a:r>
              <a:rPr lang="en-US" dirty="0">
                <a:latin typeface="Arial (Body)"/>
                <a:cs typeface="Arial" panose="020B0604020202020204" pitchFamily="34" charset="0"/>
              </a:rPr>
              <a:t> </a:t>
            </a:r>
            <a:r>
              <a:rPr lang="en-US" dirty="0" err="1">
                <a:latin typeface="Arial (Body)"/>
                <a:cs typeface="Arial" panose="020B0604020202020204" pitchFamily="34" charset="0"/>
              </a:rPr>
              <a:t>để</a:t>
            </a:r>
            <a:r>
              <a:rPr lang="en-US" dirty="0">
                <a:latin typeface="Arial (Body)"/>
                <a:cs typeface="Arial" panose="020B0604020202020204" pitchFamily="34" charset="0"/>
              </a:rPr>
              <a:t> </a:t>
            </a:r>
            <a:r>
              <a:rPr lang="en-US" dirty="0" err="1">
                <a:latin typeface="Arial (Body)"/>
                <a:cs typeface="Arial" panose="020B0604020202020204" pitchFamily="34" charset="0"/>
              </a:rPr>
              <a:t>đọc</a:t>
            </a:r>
            <a:r>
              <a:rPr lang="en-US" dirty="0">
                <a:latin typeface="Arial (Body)"/>
                <a:cs typeface="Arial" panose="020B0604020202020204" pitchFamily="34" charset="0"/>
              </a:rPr>
              <a:t> </a:t>
            </a:r>
            <a:r>
              <a:rPr lang="en-US" dirty="0" err="1">
                <a:latin typeface="Arial (Body)"/>
                <a:cs typeface="Arial" panose="020B0604020202020204" pitchFamily="34" charset="0"/>
              </a:rPr>
              <a:t>dữ</a:t>
            </a:r>
            <a:r>
              <a:rPr lang="en-US" dirty="0">
                <a:latin typeface="Arial (Body)"/>
                <a:cs typeface="Arial" panose="020B0604020202020204" pitchFamily="34" charset="0"/>
              </a:rPr>
              <a:t> </a:t>
            </a:r>
            <a:r>
              <a:rPr lang="en-US" dirty="0" err="1">
                <a:latin typeface="Arial (Body)"/>
                <a:cs typeface="Arial" panose="020B0604020202020204" pitchFamily="34" charset="0"/>
              </a:rPr>
              <a:t>liệu</a:t>
            </a:r>
            <a:r>
              <a:rPr lang="en-US" dirty="0">
                <a:latin typeface="Arial (Body)"/>
                <a:cs typeface="Arial" panose="020B0604020202020204" pitchFamily="34" charset="0"/>
              </a:rPr>
              <a:t> (</a:t>
            </a:r>
            <a:r>
              <a:rPr lang="en-US" dirty="0" err="1">
                <a:latin typeface="Arial (Body)"/>
                <a:cs typeface="Arial" panose="020B0604020202020204" pitchFamily="34" charset="0"/>
              </a:rPr>
              <a:t>và</a:t>
            </a:r>
            <a:r>
              <a:rPr lang="en-US" dirty="0">
                <a:latin typeface="Arial (Body)"/>
                <a:cs typeface="Arial" panose="020B0604020202020204" pitchFamily="34" charset="0"/>
              </a:rPr>
              <a:t> </a:t>
            </a:r>
            <a:r>
              <a:rPr lang="en-US" dirty="0" err="1">
                <a:latin typeface="Arial (Body)"/>
                <a:cs typeface="Arial" panose="020B0604020202020204" pitchFamily="34" charset="0"/>
              </a:rPr>
              <a:t>tương</a:t>
            </a:r>
            <a:r>
              <a:rPr lang="en-US" dirty="0">
                <a:latin typeface="Arial (Body)"/>
                <a:cs typeface="Arial" panose="020B0604020202020204" pitchFamily="34" charset="0"/>
              </a:rPr>
              <a:t> </a:t>
            </a:r>
            <a:r>
              <a:rPr lang="en-US" dirty="0" err="1">
                <a:latin typeface="Arial (Body)"/>
                <a:cs typeface="Arial" panose="020B0604020202020204" pitchFamily="34" charset="0"/>
              </a:rPr>
              <a:t>ứng</a:t>
            </a:r>
            <a:r>
              <a:rPr lang="en-US" dirty="0">
                <a:latin typeface="Arial (Body)"/>
                <a:cs typeface="Arial" panose="020B0604020202020204" pitchFamily="34" charset="0"/>
              </a:rPr>
              <a:t>: </a:t>
            </a:r>
            <a:r>
              <a:rPr lang="en-US" dirty="0" err="1">
                <a:latin typeface="Arial (Body)"/>
                <a:cs typeface="Arial" panose="020B0604020202020204" pitchFamily="34" charset="0"/>
              </a:rPr>
              <a:t>phát</a:t>
            </a:r>
            <a:r>
              <a:rPr lang="en-US" dirty="0">
                <a:latin typeface="Arial (Body)"/>
                <a:cs typeface="Arial" panose="020B0604020202020204" pitchFamily="34" charset="0"/>
              </a:rPr>
              <a:t> </a:t>
            </a:r>
            <a:r>
              <a:rPr lang="en-US" dirty="0" err="1">
                <a:latin typeface="Arial (Body)"/>
                <a:cs typeface="Arial" panose="020B0604020202020204" pitchFamily="34" charset="0"/>
              </a:rPr>
              <a:t>ra</a:t>
            </a:r>
            <a:r>
              <a:rPr lang="en-US" dirty="0">
                <a:latin typeface="Arial (Body)"/>
                <a:cs typeface="Arial" panose="020B0604020202020204" pitchFamily="34" charset="0"/>
              </a:rPr>
              <a:t> </a:t>
            </a:r>
            <a:r>
              <a:rPr lang="en-US" dirty="0" err="1">
                <a:latin typeface="Arial (Body)"/>
                <a:cs typeface="Arial" panose="020B0604020202020204" pitchFamily="34" charset="0"/>
              </a:rPr>
              <a:t>một</a:t>
            </a:r>
            <a:r>
              <a:rPr lang="en-US" dirty="0">
                <a:latin typeface="Arial (Body)"/>
                <a:cs typeface="Arial" panose="020B0604020202020204" pitchFamily="34" charset="0"/>
              </a:rPr>
              <a:t> </a:t>
            </a:r>
            <a:r>
              <a:rPr lang="en-US" dirty="0" err="1">
                <a:latin typeface="Arial (Body)"/>
                <a:cs typeface="Arial" panose="020B0604020202020204" pitchFamily="34" charset="0"/>
              </a:rPr>
              <a:t>điện</a:t>
            </a:r>
            <a:r>
              <a:rPr lang="en-US" dirty="0">
                <a:latin typeface="Arial (Body)"/>
                <a:cs typeface="Arial" panose="020B0604020202020204" pitchFamily="34" charset="0"/>
              </a:rPr>
              <a:t> </a:t>
            </a:r>
            <a:r>
              <a:rPr lang="en-US" dirty="0" err="1">
                <a:latin typeface="Arial (Body)"/>
                <a:cs typeface="Arial" panose="020B0604020202020204" pitchFamily="34" charset="0"/>
              </a:rPr>
              <a:t>trường</a:t>
            </a:r>
            <a:r>
              <a:rPr lang="en-US" dirty="0">
                <a:latin typeface="Arial (Body)"/>
                <a:cs typeface="Arial" panose="020B0604020202020204" pitchFamily="34" charset="0"/>
              </a:rPr>
              <a:t> </a:t>
            </a:r>
            <a:r>
              <a:rPr lang="en-US" dirty="0" err="1">
                <a:latin typeface="Arial (Body)"/>
                <a:cs typeface="Arial" panose="020B0604020202020204" pitchFamily="34" charset="0"/>
              </a:rPr>
              <a:t>để</a:t>
            </a:r>
            <a:r>
              <a:rPr lang="en-US" dirty="0">
                <a:latin typeface="Arial (Body)"/>
                <a:cs typeface="Arial" panose="020B0604020202020204" pitchFamily="34" charset="0"/>
              </a:rPr>
              <a:t> </a:t>
            </a:r>
            <a:r>
              <a:rPr lang="en-US" dirty="0" err="1">
                <a:latin typeface="Arial (Body)"/>
                <a:cs typeface="Arial" panose="020B0604020202020204" pitchFamily="34" charset="0"/>
              </a:rPr>
              <a:t>xoay</a:t>
            </a:r>
            <a:r>
              <a:rPr lang="en-US" dirty="0">
                <a:latin typeface="Arial (Body)"/>
                <a:cs typeface="Arial" panose="020B0604020202020204" pitchFamily="34" charset="0"/>
              </a:rPr>
              <a:t> </a:t>
            </a:r>
            <a:r>
              <a:rPr lang="en-US" dirty="0" err="1">
                <a:latin typeface="Arial (Body)"/>
                <a:cs typeface="Arial" panose="020B0604020202020204" pitchFamily="34" charset="0"/>
              </a:rPr>
              <a:t>hướng</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hạt</a:t>
            </a:r>
            <a:r>
              <a:rPr lang="en-US" dirty="0">
                <a:latin typeface="Arial (Body)"/>
                <a:cs typeface="Arial" panose="020B0604020202020204" pitchFamily="34" charset="0"/>
              </a:rPr>
              <a:t> </a:t>
            </a:r>
            <a:r>
              <a:rPr lang="en-US" dirty="0" err="1">
                <a:latin typeface="Arial (Body)"/>
                <a:cs typeface="Arial" panose="020B0604020202020204" pitchFamily="34" charset="0"/>
              </a:rPr>
              <a:t>từ</a:t>
            </a:r>
            <a:r>
              <a:rPr lang="en-US" dirty="0">
                <a:latin typeface="Arial (Body)"/>
                <a:cs typeface="Arial" panose="020B0604020202020204" pitchFamily="34" charset="0"/>
              </a:rPr>
              <a:t> </a:t>
            </a:r>
            <a:r>
              <a:rPr lang="en-US" dirty="0" err="1">
                <a:latin typeface="Arial (Body)"/>
                <a:cs typeface="Arial" panose="020B0604020202020204" pitchFamily="34" charset="0"/>
              </a:rPr>
              <a:t>khi</a:t>
            </a:r>
            <a:r>
              <a:rPr lang="en-US" dirty="0">
                <a:latin typeface="Arial (Body)"/>
                <a:cs typeface="Arial" panose="020B0604020202020204" pitchFamily="34" charset="0"/>
              </a:rPr>
              <a:t> </a:t>
            </a:r>
            <a:r>
              <a:rPr lang="en-US" dirty="0" err="1">
                <a:latin typeface="Arial (Body)"/>
                <a:cs typeface="Arial" panose="020B0604020202020204" pitchFamily="34" charset="0"/>
              </a:rPr>
              <a:t>ghi</a:t>
            </a:r>
            <a:r>
              <a:rPr lang="en-US" dirty="0">
                <a:latin typeface="Arial (Body)"/>
                <a:cs typeface="Arial" panose="020B0604020202020204" pitchFamily="34" charset="0"/>
              </a:rPr>
              <a:t> </a:t>
            </a:r>
            <a:r>
              <a:rPr lang="en-US" dirty="0" err="1">
                <a:latin typeface="Arial (Body)"/>
                <a:cs typeface="Arial" panose="020B0604020202020204" pitchFamily="34" charset="0"/>
              </a:rPr>
              <a:t>dữ</a:t>
            </a:r>
            <a:r>
              <a:rPr lang="en-US" dirty="0">
                <a:latin typeface="Arial (Body)"/>
                <a:cs typeface="Arial" panose="020B0604020202020204" pitchFamily="34" charset="0"/>
              </a:rPr>
              <a:t> </a:t>
            </a:r>
            <a:r>
              <a:rPr lang="en-US" dirty="0" err="1">
                <a:latin typeface="Arial (Body)"/>
                <a:cs typeface="Arial" panose="020B0604020202020204" pitchFamily="34" charset="0"/>
              </a:rPr>
              <a:t>liệu</a:t>
            </a:r>
            <a:r>
              <a:rPr lang="en-US" dirty="0">
                <a:latin typeface="Arial (Body)"/>
                <a:cs typeface="Arial" panose="020B0604020202020204" pitchFamily="34" charset="0"/>
              </a:rPr>
              <a:t>).</a:t>
            </a:r>
          </a:p>
          <a:p>
            <a:pPr algn="just"/>
            <a:r>
              <a:rPr lang="en-US" dirty="0" err="1">
                <a:latin typeface="Arial (Body)"/>
                <a:cs typeface="Arial" panose="020B0604020202020204" pitchFamily="34" charset="0"/>
              </a:rPr>
              <a:t>Dữ</a:t>
            </a:r>
            <a:r>
              <a:rPr lang="en-US" dirty="0">
                <a:latin typeface="Arial (Body)"/>
                <a:cs typeface="Arial" panose="020B0604020202020204" pitchFamily="34" charset="0"/>
              </a:rPr>
              <a:t> </a:t>
            </a:r>
            <a:r>
              <a:rPr lang="en-US" dirty="0" err="1">
                <a:latin typeface="Arial (Body)"/>
                <a:cs typeface="Arial" panose="020B0604020202020204" pitchFamily="34" charset="0"/>
              </a:rPr>
              <a:t>liệu</a:t>
            </a:r>
            <a:r>
              <a:rPr lang="en-US" dirty="0">
                <a:latin typeface="Arial (Body)"/>
                <a:cs typeface="Arial" panose="020B0604020202020204" pitchFamily="34" charset="0"/>
              </a:rPr>
              <a:t> </a:t>
            </a:r>
            <a:r>
              <a:rPr lang="en-US" dirty="0" err="1">
                <a:latin typeface="Arial (Body)"/>
                <a:cs typeface="Arial" panose="020B0604020202020204" pitchFamily="34" charset="0"/>
              </a:rPr>
              <a:t>được</a:t>
            </a:r>
            <a:r>
              <a:rPr lang="en-US" dirty="0">
                <a:latin typeface="Arial (Body)"/>
                <a:cs typeface="Arial" panose="020B0604020202020204" pitchFamily="34" charset="0"/>
              </a:rPr>
              <a:t> </a:t>
            </a:r>
            <a:r>
              <a:rPr lang="en-US" dirty="0" err="1">
                <a:latin typeface="Arial (Body)"/>
                <a:cs typeface="Arial" panose="020B0604020202020204" pitchFamily="34" charset="0"/>
              </a:rPr>
              <a:t>ghi</a:t>
            </a:r>
            <a:r>
              <a:rPr lang="en-US" dirty="0">
                <a:latin typeface="Arial (Body)"/>
                <a:cs typeface="Arial" panose="020B0604020202020204" pitchFamily="34" charset="0"/>
              </a:rPr>
              <a:t>/</a:t>
            </a:r>
            <a:r>
              <a:rPr lang="en-US" dirty="0" err="1">
                <a:latin typeface="Arial (Body)"/>
                <a:cs typeface="Arial" panose="020B0604020202020204" pitchFamily="34" charset="0"/>
              </a:rPr>
              <a:t>đọc</a:t>
            </a:r>
            <a:r>
              <a:rPr lang="en-US" dirty="0">
                <a:latin typeface="Arial (Body)"/>
                <a:cs typeface="Arial" panose="020B0604020202020204" pitchFamily="34" charset="0"/>
              </a:rPr>
              <a:t> </a:t>
            </a:r>
            <a:r>
              <a:rPr lang="en-US" dirty="0" err="1">
                <a:latin typeface="Arial (Body)"/>
                <a:cs typeface="Arial" panose="020B0604020202020204" pitchFamily="34" charset="0"/>
              </a:rPr>
              <a:t>đồng</a:t>
            </a:r>
            <a:r>
              <a:rPr lang="en-US" dirty="0">
                <a:latin typeface="Arial (Body)"/>
                <a:cs typeface="Arial" panose="020B0604020202020204" pitchFamily="34" charset="0"/>
              </a:rPr>
              <a:t> </a:t>
            </a:r>
            <a:r>
              <a:rPr lang="en-US" dirty="0" err="1">
                <a:latin typeface="Arial (Body)"/>
                <a:cs typeface="Arial" panose="020B0604020202020204" pitchFamily="34" charset="0"/>
              </a:rPr>
              <a:t>thời</a:t>
            </a:r>
            <a:r>
              <a:rPr lang="en-US" dirty="0">
                <a:latin typeface="Arial (Body)"/>
                <a:cs typeface="Arial" panose="020B0604020202020204" pitchFamily="34" charset="0"/>
              </a:rPr>
              <a:t> </a:t>
            </a:r>
            <a:r>
              <a:rPr lang="en-US" dirty="0" err="1">
                <a:latin typeface="Arial (Body)"/>
                <a:cs typeface="Arial" panose="020B0604020202020204" pitchFamily="34" charset="0"/>
              </a:rPr>
              <a:t>trên</a:t>
            </a:r>
            <a:r>
              <a:rPr lang="en-US" dirty="0">
                <a:latin typeface="Arial (Body)"/>
                <a:cs typeface="Arial" panose="020B0604020202020204" pitchFamily="34" charset="0"/>
              </a:rPr>
              <a:t> </a:t>
            </a:r>
            <a:r>
              <a:rPr lang="en-US" dirty="0" err="1">
                <a:latin typeface="Arial (Body)"/>
                <a:cs typeface="Arial" panose="020B0604020202020204" pitchFamily="34" charset="0"/>
              </a:rPr>
              <a:t>mọi</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Việc</a:t>
            </a:r>
            <a:r>
              <a:rPr lang="en-US" dirty="0">
                <a:latin typeface="Arial (Body)"/>
                <a:cs typeface="Arial" panose="020B0604020202020204" pitchFamily="34" charset="0"/>
              </a:rPr>
              <a:t> </a:t>
            </a:r>
            <a:r>
              <a:rPr lang="en-US" dirty="0" err="1">
                <a:latin typeface="Arial (Body)"/>
                <a:cs typeface="Arial" panose="020B0604020202020204" pitchFamily="34" charset="0"/>
              </a:rPr>
              <a:t>thực</a:t>
            </a:r>
            <a:r>
              <a:rPr lang="en-US" dirty="0">
                <a:latin typeface="Arial (Body)"/>
                <a:cs typeface="Arial" panose="020B0604020202020204" pitchFamily="34" charset="0"/>
              </a:rPr>
              <a:t> </a:t>
            </a:r>
            <a:r>
              <a:rPr lang="en-US" dirty="0" err="1">
                <a:latin typeface="Arial (Body)"/>
                <a:cs typeface="Arial" panose="020B0604020202020204" pitchFamily="34" charset="0"/>
              </a:rPr>
              <a:t>hiện</a:t>
            </a:r>
            <a:r>
              <a:rPr lang="en-US" dirty="0">
                <a:latin typeface="Arial (Body)"/>
                <a:cs typeface="Arial" panose="020B0604020202020204" pitchFamily="34" charset="0"/>
              </a:rPr>
              <a:t> </a:t>
            </a:r>
            <a:r>
              <a:rPr lang="en-US" dirty="0" err="1">
                <a:latin typeface="Arial (Body)"/>
                <a:cs typeface="Arial" panose="020B0604020202020204" pitchFamily="34" charset="0"/>
              </a:rPr>
              <a:t>phân</a:t>
            </a:r>
            <a:r>
              <a:rPr lang="en-US" dirty="0">
                <a:latin typeface="Arial (Body)"/>
                <a:cs typeface="Arial" panose="020B0604020202020204" pitchFamily="34" charset="0"/>
              </a:rPr>
              <a:t> </a:t>
            </a:r>
            <a:r>
              <a:rPr lang="en-US" dirty="0" err="1">
                <a:latin typeface="Arial (Body)"/>
                <a:cs typeface="Arial" panose="020B0604020202020204" pitchFamily="34" charset="0"/>
              </a:rPr>
              <a:t>bổ</a:t>
            </a:r>
            <a:r>
              <a:rPr lang="en-US" dirty="0">
                <a:latin typeface="Arial (Body)"/>
                <a:cs typeface="Arial" panose="020B0604020202020204" pitchFamily="34" charset="0"/>
              </a:rPr>
              <a:t> </a:t>
            </a:r>
            <a:r>
              <a:rPr lang="en-US" dirty="0" err="1">
                <a:latin typeface="Arial (Body)"/>
                <a:cs typeface="Arial" panose="020B0604020202020204" pitchFamily="34" charset="0"/>
              </a:rPr>
              <a:t>dữ</a:t>
            </a:r>
            <a:r>
              <a:rPr lang="en-US" dirty="0">
                <a:latin typeface="Arial (Body)"/>
                <a:cs typeface="Arial" panose="020B0604020202020204" pitchFamily="34" charset="0"/>
              </a:rPr>
              <a:t> </a:t>
            </a:r>
            <a:r>
              <a:rPr lang="en-US" dirty="0" err="1">
                <a:latin typeface="Arial (Body)"/>
                <a:cs typeface="Arial" panose="020B0604020202020204" pitchFamily="34" charset="0"/>
              </a:rPr>
              <a:t>liệu</a:t>
            </a:r>
            <a:r>
              <a:rPr lang="en-US" dirty="0">
                <a:latin typeface="Arial (Body)"/>
                <a:cs typeface="Arial" panose="020B0604020202020204" pitchFamily="34" charset="0"/>
              </a:rPr>
              <a:t> </a:t>
            </a:r>
            <a:r>
              <a:rPr lang="en-US" dirty="0" err="1">
                <a:latin typeface="Arial (Body)"/>
                <a:cs typeface="Arial" panose="020B0604020202020204" pitchFamily="34" charset="0"/>
              </a:rPr>
              <a:t>trên</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được</a:t>
            </a:r>
            <a:r>
              <a:rPr lang="en-US" dirty="0">
                <a:latin typeface="Arial (Body)"/>
                <a:cs typeface="Arial" panose="020B0604020202020204" pitchFamily="34" charset="0"/>
              </a:rPr>
              <a:t> </a:t>
            </a:r>
            <a:r>
              <a:rPr lang="en-US" dirty="0" err="1">
                <a:latin typeface="Arial (Body)"/>
                <a:cs typeface="Arial" panose="020B0604020202020204" pitchFamily="34" charset="0"/>
              </a:rPr>
              <a:t>thực</a:t>
            </a:r>
            <a:r>
              <a:rPr lang="en-US" dirty="0">
                <a:latin typeface="Arial (Body)"/>
                <a:cs typeface="Arial" panose="020B0604020202020204" pitchFamily="34" charset="0"/>
              </a:rPr>
              <a:t> </a:t>
            </a:r>
            <a:r>
              <a:rPr lang="en-US" dirty="0" err="1">
                <a:latin typeface="Arial (Body)"/>
                <a:cs typeface="Arial" panose="020B0604020202020204" pitchFamily="34" charset="0"/>
              </a:rPr>
              <a:t>hiện</a:t>
            </a:r>
            <a:r>
              <a:rPr lang="en-US" dirty="0">
                <a:latin typeface="Arial (Body)"/>
                <a:cs typeface="Arial" panose="020B0604020202020204" pitchFamily="34" charset="0"/>
              </a:rPr>
              <a:t> </a:t>
            </a:r>
            <a:r>
              <a:rPr lang="en-US" dirty="0" err="1">
                <a:latin typeface="Arial (Body)"/>
                <a:cs typeface="Arial" panose="020B0604020202020204" pitchFamily="34" charset="0"/>
              </a:rPr>
              <a:t>nhờ</a:t>
            </a:r>
            <a:r>
              <a:rPr lang="en-US" dirty="0">
                <a:latin typeface="Arial (Body)"/>
                <a:cs typeface="Arial" panose="020B0604020202020204" pitchFamily="34" charset="0"/>
              </a:rPr>
              <a:t> </a:t>
            </a:r>
            <a:r>
              <a:rPr lang="en-US" dirty="0" err="1">
                <a:latin typeface="Arial (Body)"/>
                <a:cs typeface="Arial" panose="020B0604020202020204" pitchFamily="34" charset="0"/>
              </a:rPr>
              <a:t>các</a:t>
            </a:r>
            <a:r>
              <a:rPr lang="en-US" dirty="0">
                <a:latin typeface="Arial (Body)"/>
                <a:cs typeface="Arial" panose="020B0604020202020204" pitchFamily="34" charset="0"/>
              </a:rPr>
              <a:t> </a:t>
            </a:r>
            <a:r>
              <a:rPr lang="en-US" dirty="0" err="1">
                <a:latin typeface="Arial (Body)"/>
                <a:cs typeface="Arial" panose="020B0604020202020204" pitchFamily="34" charset="0"/>
              </a:rPr>
              <a:t>mạch</a:t>
            </a:r>
            <a:r>
              <a:rPr lang="en-US" dirty="0">
                <a:latin typeface="Arial (Body)"/>
                <a:cs typeface="Arial" panose="020B0604020202020204" pitchFamily="34" charset="0"/>
              </a:rPr>
              <a:t> </a:t>
            </a:r>
            <a:r>
              <a:rPr lang="en-US" dirty="0" err="1">
                <a:latin typeface="Arial (Body)"/>
                <a:cs typeface="Arial" panose="020B0604020202020204" pitchFamily="34" charset="0"/>
              </a:rPr>
              <a:t>điều</a:t>
            </a:r>
            <a:r>
              <a:rPr lang="en-US" dirty="0">
                <a:latin typeface="Arial (Body)"/>
                <a:cs typeface="Arial" panose="020B0604020202020204" pitchFamily="34" charset="0"/>
              </a:rPr>
              <a:t> </a:t>
            </a:r>
            <a:r>
              <a:rPr lang="en-US" dirty="0" err="1">
                <a:latin typeface="Arial (Body)"/>
                <a:cs typeface="Arial" panose="020B0604020202020204" pitchFamily="34" charset="0"/>
              </a:rPr>
              <a:t>khiển</a:t>
            </a:r>
            <a:r>
              <a:rPr lang="en-US" dirty="0">
                <a:latin typeface="Arial (Body)"/>
                <a:cs typeface="Arial" panose="020B0604020202020204" pitchFamily="34" charset="0"/>
              </a:rPr>
              <a:t> </a:t>
            </a:r>
            <a:r>
              <a:rPr lang="en-US" dirty="0" err="1">
                <a:latin typeface="Arial (Body)"/>
                <a:cs typeface="Arial" panose="020B0604020202020204" pitchFamily="34" charset="0"/>
              </a:rPr>
              <a:t>trên</a:t>
            </a:r>
            <a:r>
              <a:rPr lang="en-US" dirty="0">
                <a:latin typeface="Arial (Body)"/>
                <a:cs typeface="Arial" panose="020B0604020202020204" pitchFamily="34" charset="0"/>
              </a:rPr>
              <a:t> </a:t>
            </a:r>
            <a:r>
              <a:rPr lang="en-US" dirty="0" err="1">
                <a:latin typeface="Arial (Body)"/>
                <a:cs typeface="Arial" panose="020B0604020202020204" pitchFamily="34" charset="0"/>
              </a:rPr>
              <a:t>bo</a:t>
            </a:r>
            <a:r>
              <a:rPr lang="en-US" dirty="0">
                <a:latin typeface="Arial (Body)"/>
                <a:cs typeface="Arial" panose="020B0604020202020204" pitchFamily="34" charset="0"/>
              </a:rPr>
              <a:t> </a:t>
            </a:r>
            <a:r>
              <a:rPr lang="en-US" dirty="0" err="1">
                <a:latin typeface="Arial (Body)"/>
                <a:cs typeface="Arial" panose="020B0604020202020204" pitchFamily="34" charset="0"/>
              </a:rPr>
              <a:t>mạch</a:t>
            </a:r>
            <a:r>
              <a:rPr lang="en-US" dirty="0">
                <a:latin typeface="Arial (Body)"/>
                <a:cs typeface="Arial" panose="020B0604020202020204" pitchFamily="34" charset="0"/>
              </a:rPr>
              <a:t> </a:t>
            </a:r>
            <a:r>
              <a:rPr lang="en-US" dirty="0" err="1">
                <a:latin typeface="Arial (Body)"/>
                <a:cs typeface="Arial" panose="020B0604020202020204" pitchFamily="34" charset="0"/>
              </a:rPr>
              <a:t>của</a:t>
            </a:r>
            <a:r>
              <a:rPr lang="en-US" dirty="0">
                <a:latin typeface="Arial (Body)"/>
                <a:cs typeface="Arial" panose="020B0604020202020204" pitchFamily="34" charset="0"/>
              </a:rPr>
              <a:t> ổ </a:t>
            </a:r>
            <a:r>
              <a:rPr lang="en-US" dirty="0" err="1">
                <a:latin typeface="Arial (Body)"/>
                <a:cs typeface="Arial" panose="020B0604020202020204" pitchFamily="34" charset="0"/>
              </a:rPr>
              <a:t>đĩa</a:t>
            </a:r>
            <a:r>
              <a:rPr lang="en-US" dirty="0">
                <a:latin typeface="Arial (Body)"/>
                <a:cs typeface="Arial" panose="020B0604020202020204" pitchFamily="34" charset="0"/>
              </a:rPr>
              <a:t> </a:t>
            </a:r>
            <a:r>
              <a:rPr lang="en-US" dirty="0" err="1">
                <a:latin typeface="Arial (Body)"/>
                <a:cs typeface="Arial" panose="020B0604020202020204" pitchFamily="34" charset="0"/>
              </a:rPr>
              <a:t>cứng</a:t>
            </a:r>
            <a:r>
              <a:rPr lang="en-US" dirty="0">
                <a:latin typeface="Arial (Body)"/>
                <a:cs typeface="Arial" panose="020B0604020202020204" pitchFamily="34" charset="0"/>
              </a:rPr>
              <a:t>.</a:t>
            </a:r>
          </a:p>
          <a:p>
            <a:endParaRPr lang="en-US"/>
          </a:p>
        </p:txBody>
      </p:sp>
      <p:sp>
        <p:nvSpPr>
          <p:cNvPr id="4" name="Slide Number Placeholder 3"/>
          <p:cNvSpPr>
            <a:spLocks noGrp="1"/>
          </p:cNvSpPr>
          <p:nvPr>
            <p:ph type="sldNum" sz="quarter" idx="10"/>
          </p:nvPr>
        </p:nvSpPr>
        <p:spPr/>
        <p:txBody>
          <a:bodyPr/>
          <a:lstStyle/>
          <a:p>
            <a:fld id="{652B7726-5809-8241-ACF2-035AA777B25D}" type="slidenum">
              <a:rPr lang="en-US" altLang="en-US"/>
              <a:pPr/>
              <a:t>9</a:t>
            </a:fld>
            <a:endParaRPr lang="en-US" altLang="en-US"/>
          </a:p>
        </p:txBody>
      </p:sp>
    </p:spTree>
    <p:extLst>
      <p:ext uri="{BB962C8B-B14F-4D97-AF65-F5344CB8AC3E}">
        <p14:creationId xmlns:p14="http://schemas.microsoft.com/office/powerpoint/2010/main" val="94848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2B7726-5809-8241-ACF2-035AA777B25D}" type="slidenum">
              <a:rPr lang="en-US" altLang="en-US"/>
              <a:pPr/>
              <a:t>10</a:t>
            </a:fld>
            <a:endParaRPr lang="en-US" altLang="en-US"/>
          </a:p>
        </p:txBody>
      </p:sp>
    </p:spTree>
    <p:extLst>
      <p:ext uri="{BB962C8B-B14F-4D97-AF65-F5344CB8AC3E}">
        <p14:creationId xmlns:p14="http://schemas.microsoft.com/office/powerpoint/2010/main" val="1675421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sz="1200" b="1" kern="1200" smtClean="0">
                <a:solidFill>
                  <a:schemeClr val="tx1"/>
                </a:solidFill>
                <a:latin typeface="Arial" charset="0"/>
                <a:ea typeface="Arial" charset="0"/>
                <a:cs typeface="Arial" charset="0"/>
              </a:rPr>
              <a:t>Tốc độ:</a:t>
            </a:r>
            <a:r>
              <a:rPr lang="is-IS" sz="1200" b="0" kern="1200" smtClean="0">
                <a:solidFill>
                  <a:schemeClr val="tx1"/>
                </a:solidFill>
                <a:latin typeface="Arial" charset="0"/>
                <a:ea typeface="Arial" charset="0"/>
                <a:cs typeface="Arial" charset="0"/>
              </a:rPr>
              <a:t>           </a:t>
            </a:r>
          </a:p>
          <a:p>
            <a:r>
              <a:rPr lang="en-US" sz="1200" b="0" kern="1200" smtClean="0">
                <a:solidFill>
                  <a:schemeClr val="tx1"/>
                </a:solidFill>
                <a:latin typeface="Arial" charset="0"/>
                <a:ea typeface="Arial" charset="0"/>
                <a:cs typeface="Arial" charset="0"/>
              </a:rPr>
              <a:t>Trong khi các ổ cứng HDD đang phải ì ạch chạy với tốc độ quay 5400 rpm, 7200 rpm với khả năng đọc/ghi dữ liệu ở mức SATA 2 nghĩa là hơn 200 MB/s thì SSD có tốc độ đọc/ghi dữ liệu vượt trội so với HDD do cách thức hoạt động của chip nhớ tốt hơn nhiều so với đĩa từ (đạt đến gần 500 MB/s) và đôi khi vượt cả mức SATA 3 (6Gbps). Trong khi chip nhớ khởi động lên là có thể làm việc ngay thì đĩa từ còn cần thời gian để động cơ quay đạt được đúng tốc độ. </a:t>
            </a:r>
            <a:endParaRPr lang="en-US"/>
          </a:p>
        </p:txBody>
      </p:sp>
      <p:sp>
        <p:nvSpPr>
          <p:cNvPr id="4" name="Slide Number Placeholder 3"/>
          <p:cNvSpPr>
            <a:spLocks noGrp="1"/>
          </p:cNvSpPr>
          <p:nvPr>
            <p:ph type="sldNum" sz="quarter" idx="10"/>
          </p:nvPr>
        </p:nvSpPr>
        <p:spPr/>
        <p:txBody>
          <a:bodyPr/>
          <a:lstStyle/>
          <a:p>
            <a:fld id="{652B7726-5809-8241-ACF2-035AA777B25D}" type="slidenum">
              <a:rPr lang="en-US" altLang="en-US"/>
              <a:pPr/>
              <a:t>20</a:t>
            </a:fld>
            <a:endParaRPr lang="en-US" altLang="en-US"/>
          </a:p>
        </p:txBody>
      </p:sp>
    </p:spTree>
    <p:extLst>
      <p:ext uri="{BB962C8B-B14F-4D97-AF65-F5344CB8AC3E}">
        <p14:creationId xmlns:p14="http://schemas.microsoft.com/office/powerpoint/2010/main" val="1677340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charset="0"/>
              <a:buChar char="•"/>
            </a:pPr>
            <a:r>
              <a:rPr lang="en-US" sz="1200"/>
              <a:t>SSD không có bộ phận chuyển động – cơ học, tất cả dữ liệu được lưu trữ bên trong các chip nhớ, dữ liệu có thể tải (load) đồng loạt ở nhiều chip nhớ khác nhau cùng một lúc cùng với việc chống sốc và chịu lực tốt, đặc biệt ổ SSD còn có thể lưu trữ được trong môi trường khắc nghiệt với nhiệt độ từ - 60oC đến + 95oC.</a:t>
            </a:r>
          </a:p>
          <a:p>
            <a:pPr marL="457200" indent="-457200" algn="just">
              <a:buFont typeface="Arial" charset="0"/>
              <a:buChar char="•"/>
            </a:pPr>
            <a:r>
              <a:rPr lang="en-US" sz="1200"/>
              <a:t>Tương tự như các ổ cứng HDD truyền thống, ổ cứng SSD cũng được sản xuất theo hai kích cỡ tiêu chuẩn là 2.5 inch dùng cho máy tính xách tay (laptop) và 3.5 inch dùng cho máy tính để bàn (desktop). Song, kích thước và trọng lượng của ổ SSD nhẹ hơn so với ổ HDD nên sẽ phù hợp với các máy tính có kích cỡ nhỏ gọn.</a:t>
            </a:r>
          </a:p>
          <a:p>
            <a:endParaRPr lang="en-US"/>
          </a:p>
        </p:txBody>
      </p:sp>
      <p:sp>
        <p:nvSpPr>
          <p:cNvPr id="4" name="Slide Number Placeholder 3"/>
          <p:cNvSpPr>
            <a:spLocks noGrp="1"/>
          </p:cNvSpPr>
          <p:nvPr>
            <p:ph type="sldNum" sz="quarter" idx="10"/>
          </p:nvPr>
        </p:nvSpPr>
        <p:spPr/>
        <p:txBody>
          <a:bodyPr/>
          <a:lstStyle/>
          <a:p>
            <a:fld id="{652B7726-5809-8241-ACF2-035AA777B25D}" type="slidenum">
              <a:rPr lang="en-US" altLang="en-US"/>
              <a:pPr/>
              <a:t>21</a:t>
            </a:fld>
            <a:endParaRPr lang="en-US" altLang="en-US"/>
          </a:p>
        </p:txBody>
      </p:sp>
    </p:spTree>
    <p:extLst>
      <p:ext uri="{BB962C8B-B14F-4D97-AF65-F5344CB8AC3E}">
        <p14:creationId xmlns:p14="http://schemas.microsoft.com/office/powerpoint/2010/main" val="1187965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Với nhiều ưu điểm và tính năng vượt trội hơn ổ cứng HDD, ổ cứng SSD vì thế cũng đắt tiền hơn nhiều so với ổ cứng HDD truyền thống. </a:t>
            </a:r>
          </a:p>
          <a:p>
            <a:r>
              <a:rPr lang="en-US"/>
              <a:t>Tuy nhiên, trong vòng một năm trở lại đây, giá của SSD đã giảm từ 20% ~ 30% so với giá năm trước (Ví dụ: ổ SSD Intel 330 trước đây có giá 3,2 triệu đồng nay còn 2,6 triệu đồng (giảm 20%); Kingston SV300S37A còn 2,29 triệu đồng, OCZ Agility còn 2,45 triệu đồng…) cho thấy khoảng cách giữa HDD và SSD ngày càng được thu hẹp và người tiêu dùng sẽ sớm được sở hữu sản phẩm công nghệ mới với mức giá phù hợp hơn.</a:t>
            </a:r>
          </a:p>
          <a:p>
            <a:endParaRPr lang="en-US"/>
          </a:p>
        </p:txBody>
      </p:sp>
      <p:sp>
        <p:nvSpPr>
          <p:cNvPr id="4" name="Slide Number Placeholder 3"/>
          <p:cNvSpPr>
            <a:spLocks noGrp="1"/>
          </p:cNvSpPr>
          <p:nvPr>
            <p:ph type="sldNum" sz="quarter" idx="10"/>
          </p:nvPr>
        </p:nvSpPr>
        <p:spPr/>
        <p:txBody>
          <a:bodyPr/>
          <a:lstStyle/>
          <a:p>
            <a:fld id="{652B7726-5809-8241-ACF2-035AA777B25D}" type="slidenum">
              <a:rPr lang="en-US" altLang="en-US"/>
              <a:pPr/>
              <a:t>26</a:t>
            </a:fld>
            <a:endParaRPr lang="en-US" altLang="en-US"/>
          </a:p>
        </p:txBody>
      </p:sp>
    </p:spTree>
    <p:extLst>
      <p:ext uri="{BB962C8B-B14F-4D97-AF65-F5344CB8AC3E}">
        <p14:creationId xmlns:p14="http://schemas.microsoft.com/office/powerpoint/2010/main" val="239564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6674" name="Rectangle 2"/>
          <p:cNvSpPr>
            <a:spLocks noChangeArrowheads="1"/>
          </p:cNvSpPr>
          <p:nvPr/>
        </p:nvSpPr>
        <p:spPr bwMode="gray">
          <a:xfrm>
            <a:off x="0" y="0"/>
            <a:ext cx="12192000" cy="6858000"/>
          </a:xfrm>
          <a:prstGeom prst="rect">
            <a:avLst/>
          </a:prstGeom>
          <a:gradFill rotWithShape="1">
            <a:gsLst>
              <a:gs pos="0">
                <a:schemeClr val="accent1">
                  <a:alpha val="60001"/>
                </a:schemeClr>
              </a:gs>
              <a:gs pos="100000">
                <a:schemeClr val="accent1">
                  <a:gamma/>
                  <a:tint val="0"/>
                  <a:invGamma/>
                  <a:alpha val="60001"/>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56675" name="Picture 3" descr="worldmap_bg"/>
          <p:cNvPicPr>
            <a:picLocks noChangeAspect="1" noChangeArrowheads="1"/>
          </p:cNvPicPr>
          <p:nvPr/>
        </p:nvPicPr>
        <p:blipFill>
          <a:blip r:embed="rId2">
            <a:lum bright="100000" contrast="-100000"/>
            <a:extLst>
              <a:ext uri="{28A0092B-C50C-407E-A947-70E740481C1C}">
                <a14:useLocalDpi xmlns:a14="http://schemas.microsoft.com/office/drawing/2010/main" val="0"/>
              </a:ext>
            </a:extLst>
          </a:blip>
          <a:srcRect r="8836"/>
          <a:stretch>
            <a:fillRect/>
          </a:stretch>
        </p:blipFill>
        <p:spPr bwMode="auto">
          <a:xfrm>
            <a:off x="514351" y="125414"/>
            <a:ext cx="11114616" cy="4676775"/>
          </a:xfrm>
          <a:prstGeom prst="rect">
            <a:avLst/>
          </a:prstGeom>
          <a:noFill/>
          <a:extLst>
            <a:ext uri="{909E8E84-426E-40DD-AFC4-6F175D3DCCD1}">
              <a14:hiddenFill xmlns:a14="http://schemas.microsoft.com/office/drawing/2010/main">
                <a:solidFill>
                  <a:srgbClr val="FFFFFF"/>
                </a:solidFill>
              </a14:hiddenFill>
            </a:ext>
          </a:extLst>
        </p:spPr>
      </p:pic>
      <p:sp>
        <p:nvSpPr>
          <p:cNvPr id="156676" name="Freeform 4"/>
          <p:cNvSpPr>
            <a:spLocks/>
          </p:cNvSpPr>
          <p:nvPr/>
        </p:nvSpPr>
        <p:spPr bwMode="ltGray">
          <a:xfrm>
            <a:off x="3083984" y="1787525"/>
            <a:ext cx="9093200" cy="3257550"/>
          </a:xfrm>
          <a:custGeom>
            <a:avLst/>
            <a:gdLst>
              <a:gd name="T0" fmla="*/ 4296 w 4296"/>
              <a:gd name="T1" fmla="*/ 576 h 2052"/>
              <a:gd name="T2" fmla="*/ 0 w 4296"/>
              <a:gd name="T3" fmla="*/ 1172 h 2052"/>
              <a:gd name="T4" fmla="*/ 3290 w 4296"/>
              <a:gd name="T5" fmla="*/ 926 h 2052"/>
              <a:gd name="T6" fmla="*/ 4296 w 4296"/>
              <a:gd name="T7" fmla="*/ 0 h 2052"/>
              <a:gd name="T8" fmla="*/ 4296 w 4296"/>
              <a:gd name="T9" fmla="*/ 576 h 2052"/>
            </a:gdLst>
            <a:ahLst/>
            <a:cxnLst>
              <a:cxn ang="0">
                <a:pos x="T0" y="T1"/>
              </a:cxn>
              <a:cxn ang="0">
                <a:pos x="T2" y="T3"/>
              </a:cxn>
              <a:cxn ang="0">
                <a:pos x="T4" y="T5"/>
              </a:cxn>
              <a:cxn ang="0">
                <a:pos x="T6" y="T7"/>
              </a:cxn>
              <a:cxn ang="0">
                <a:pos x="T8" y="T9"/>
              </a:cxn>
            </a:cxnLst>
            <a:rect l="0" t="0" r="r" b="b"/>
            <a:pathLst>
              <a:path w="4296" h="2052">
                <a:moveTo>
                  <a:pt x="4296" y="576"/>
                </a:moveTo>
                <a:cubicBezTo>
                  <a:pt x="3270" y="1661"/>
                  <a:pt x="1125" y="2052"/>
                  <a:pt x="0" y="1172"/>
                </a:cubicBezTo>
                <a:cubicBezTo>
                  <a:pt x="1228" y="2001"/>
                  <a:pt x="3031" y="1085"/>
                  <a:pt x="3290" y="926"/>
                </a:cubicBezTo>
                <a:cubicBezTo>
                  <a:pt x="3549" y="767"/>
                  <a:pt x="4151" y="264"/>
                  <a:pt x="4296" y="0"/>
                </a:cubicBezTo>
                <a:cubicBezTo>
                  <a:pt x="4296" y="288"/>
                  <a:pt x="4296" y="576"/>
                  <a:pt x="4296" y="576"/>
                </a:cubicBezTo>
                <a:close/>
              </a:path>
            </a:pathLst>
          </a:custGeom>
          <a:gradFill rotWithShape="1">
            <a:gsLst>
              <a:gs pos="0">
                <a:schemeClr val="bg1">
                  <a:gamma/>
                  <a:tint val="0"/>
                  <a:invGamma/>
                  <a:alpha val="60001"/>
                </a:schemeClr>
              </a:gs>
              <a:gs pos="100000">
                <a:schemeClr val="bg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77" name="Freeform 5"/>
          <p:cNvSpPr>
            <a:spLocks/>
          </p:cNvSpPr>
          <p:nvPr/>
        </p:nvSpPr>
        <p:spPr bwMode="ltGray">
          <a:xfrm>
            <a:off x="3996267" y="0"/>
            <a:ext cx="7630584" cy="4465638"/>
          </a:xfrm>
          <a:custGeom>
            <a:avLst/>
            <a:gdLst>
              <a:gd name="T0" fmla="*/ 2332 w 2332"/>
              <a:gd name="T1" fmla="*/ 0 h 2325"/>
              <a:gd name="T2" fmla="*/ 0 w 2332"/>
              <a:gd name="T3" fmla="*/ 2084 h 2325"/>
              <a:gd name="T4" fmla="*/ 1894 w 2332"/>
              <a:gd name="T5" fmla="*/ 0 h 2325"/>
              <a:gd name="T6" fmla="*/ 2332 w 2332"/>
              <a:gd name="T7" fmla="*/ 0 h 2325"/>
            </a:gdLst>
            <a:ahLst/>
            <a:cxnLst>
              <a:cxn ang="0">
                <a:pos x="T0" y="T1"/>
              </a:cxn>
              <a:cxn ang="0">
                <a:pos x="T2" y="T3"/>
              </a:cxn>
              <a:cxn ang="0">
                <a:pos x="T4" y="T5"/>
              </a:cxn>
              <a:cxn ang="0">
                <a:pos x="T6" y="T7"/>
              </a:cxn>
            </a:cxnLst>
            <a:rect l="0" t="0" r="r" b="b"/>
            <a:pathLst>
              <a:path w="2332" h="2325">
                <a:moveTo>
                  <a:pt x="2332" y="0"/>
                </a:moveTo>
                <a:cubicBezTo>
                  <a:pt x="1750" y="1974"/>
                  <a:pt x="440" y="2325"/>
                  <a:pt x="0" y="2084"/>
                </a:cubicBezTo>
                <a:cubicBezTo>
                  <a:pt x="379" y="2285"/>
                  <a:pt x="1492" y="2046"/>
                  <a:pt x="1894" y="0"/>
                </a:cubicBezTo>
                <a:lnTo>
                  <a:pt x="2332" y="0"/>
                </a:lnTo>
                <a:close/>
              </a:path>
            </a:pathLst>
          </a:custGeom>
          <a:solidFill>
            <a:srgbClr val="FFFFFF">
              <a:alpha val="14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78" name="Freeform 6"/>
          <p:cNvSpPr>
            <a:spLocks/>
          </p:cNvSpPr>
          <p:nvPr/>
        </p:nvSpPr>
        <p:spPr bwMode="ltGray">
          <a:xfrm>
            <a:off x="228600" y="1457325"/>
            <a:ext cx="3937000" cy="5391150"/>
          </a:xfrm>
          <a:custGeom>
            <a:avLst/>
            <a:gdLst>
              <a:gd name="T0" fmla="*/ 588 w 1860"/>
              <a:gd name="T1" fmla="*/ 3396 h 3396"/>
              <a:gd name="T2" fmla="*/ 354 w 1860"/>
              <a:gd name="T3" fmla="*/ 1350 h 3396"/>
              <a:gd name="T4" fmla="*/ 1860 w 1860"/>
              <a:gd name="T5" fmla="*/ 0 h 3396"/>
              <a:gd name="T6" fmla="*/ 822 w 1860"/>
              <a:gd name="T7" fmla="*/ 1368 h 3396"/>
              <a:gd name="T8" fmla="*/ 1452 w 1860"/>
              <a:gd name="T9" fmla="*/ 3396 h 3396"/>
              <a:gd name="T10" fmla="*/ 588 w 1860"/>
              <a:gd name="T11" fmla="*/ 3396 h 3396"/>
            </a:gdLst>
            <a:ahLst/>
            <a:cxnLst>
              <a:cxn ang="0">
                <a:pos x="T0" y="T1"/>
              </a:cxn>
              <a:cxn ang="0">
                <a:pos x="T2" y="T3"/>
              </a:cxn>
              <a:cxn ang="0">
                <a:pos x="T4" y="T5"/>
              </a:cxn>
              <a:cxn ang="0">
                <a:pos x="T6" y="T7"/>
              </a:cxn>
              <a:cxn ang="0">
                <a:pos x="T8" y="T9"/>
              </a:cxn>
              <a:cxn ang="0">
                <a:pos x="T10" y="T11"/>
              </a:cxn>
            </a:cxnLst>
            <a:rect l="0" t="0" r="r" b="b"/>
            <a:pathLst>
              <a:path w="1860" h="3396">
                <a:moveTo>
                  <a:pt x="588" y="3396"/>
                </a:moveTo>
                <a:cubicBezTo>
                  <a:pt x="0" y="2568"/>
                  <a:pt x="246" y="1590"/>
                  <a:pt x="354" y="1350"/>
                </a:cubicBezTo>
                <a:cubicBezTo>
                  <a:pt x="462" y="1110"/>
                  <a:pt x="936" y="294"/>
                  <a:pt x="1860" y="0"/>
                </a:cubicBezTo>
                <a:cubicBezTo>
                  <a:pt x="1116" y="210"/>
                  <a:pt x="864" y="1158"/>
                  <a:pt x="822" y="1368"/>
                </a:cubicBezTo>
                <a:cubicBezTo>
                  <a:pt x="780" y="1578"/>
                  <a:pt x="564" y="2544"/>
                  <a:pt x="1452" y="3396"/>
                </a:cubicBezTo>
                <a:lnTo>
                  <a:pt x="588" y="3396"/>
                </a:lnTo>
                <a:close/>
              </a:path>
            </a:pathLst>
          </a:custGeom>
          <a:gradFill rotWithShape="1">
            <a:gsLst>
              <a:gs pos="0">
                <a:schemeClr val="accent1">
                  <a:gamma/>
                  <a:tint val="0"/>
                  <a:invGamma/>
                  <a:alpha val="39999"/>
                </a:schemeClr>
              </a:gs>
              <a:gs pos="100000">
                <a:schemeClr val="accent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56679" name="Group 7"/>
          <p:cNvGrpSpPr>
            <a:grpSpLocks/>
          </p:cNvGrpSpPr>
          <p:nvPr/>
        </p:nvGrpSpPr>
        <p:grpSpPr bwMode="auto">
          <a:xfrm rot="43528641">
            <a:off x="2944284" y="6180139"/>
            <a:ext cx="254000" cy="231775"/>
            <a:chOff x="-3017" y="2976"/>
            <a:chExt cx="93" cy="113"/>
          </a:xfrm>
        </p:grpSpPr>
        <p:sp>
          <p:nvSpPr>
            <p:cNvPr id="156680" name="AutoShape 8"/>
            <p:cNvSpPr>
              <a:spLocks noChangeArrowheads="1"/>
            </p:cNvSpPr>
            <p:nvPr/>
          </p:nvSpPr>
          <p:spPr bwMode="gray">
            <a:xfrm>
              <a:off x="-3017" y="2976"/>
              <a:ext cx="91" cy="79"/>
            </a:xfrm>
            <a:prstGeom prst="triangle">
              <a:avLst>
                <a:gd name="adj" fmla="val 50000"/>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81" name="Freeform 9"/>
            <p:cNvSpPr>
              <a:spLocks/>
            </p:cNvSpPr>
            <p:nvPr/>
          </p:nvSpPr>
          <p:spPr bwMode="gray">
            <a:xfrm>
              <a:off x="-3017" y="3071"/>
              <a:ext cx="93" cy="18"/>
            </a:xfrm>
            <a:custGeom>
              <a:avLst/>
              <a:gdLst>
                <a:gd name="T0" fmla="*/ 0 w 93"/>
                <a:gd name="T1" fmla="*/ 0 h 18"/>
                <a:gd name="T2" fmla="*/ 0 w 93"/>
                <a:gd name="T3" fmla="*/ 18 h 18"/>
                <a:gd name="T4" fmla="*/ 93 w 93"/>
                <a:gd name="T5" fmla="*/ 18 h 18"/>
                <a:gd name="T6" fmla="*/ 92 w 93"/>
                <a:gd name="T7" fmla="*/ 0 h 18"/>
                <a:gd name="T8" fmla="*/ 0 w 93"/>
                <a:gd name="T9" fmla="*/ 0 h 18"/>
              </a:gdLst>
              <a:ahLst/>
              <a:cxnLst>
                <a:cxn ang="0">
                  <a:pos x="T0" y="T1"/>
                </a:cxn>
                <a:cxn ang="0">
                  <a:pos x="T2" y="T3"/>
                </a:cxn>
                <a:cxn ang="0">
                  <a:pos x="T4" y="T5"/>
                </a:cxn>
                <a:cxn ang="0">
                  <a:pos x="T6" y="T7"/>
                </a:cxn>
                <a:cxn ang="0">
                  <a:pos x="T8" y="T9"/>
                </a:cxn>
              </a:cxnLst>
              <a:rect l="0" t="0" r="r" b="b"/>
              <a:pathLst>
                <a:path w="93" h="18">
                  <a:moveTo>
                    <a:pt x="0" y="0"/>
                  </a:moveTo>
                  <a:lnTo>
                    <a:pt x="0" y="18"/>
                  </a:lnTo>
                  <a:lnTo>
                    <a:pt x="93" y="18"/>
                  </a:lnTo>
                  <a:lnTo>
                    <a:pt x="92" y="0"/>
                  </a:lnTo>
                  <a:lnTo>
                    <a:pt x="0" y="0"/>
                  </a:ln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56682" name="Rectangle 10"/>
          <p:cNvSpPr>
            <a:spLocks noGrp="1" noChangeArrowheads="1"/>
          </p:cNvSpPr>
          <p:nvPr>
            <p:ph type="dt" sz="half" idx="2"/>
          </p:nvPr>
        </p:nvSpPr>
        <p:spPr>
          <a:xfrm>
            <a:off x="609600" y="6492875"/>
            <a:ext cx="2844800" cy="228600"/>
          </a:xfrm>
        </p:spPr>
        <p:txBody>
          <a:bodyPr/>
          <a:lstStyle>
            <a:lvl1pPr>
              <a:defRPr/>
            </a:lvl1pPr>
          </a:lstStyle>
          <a:p>
            <a:fld id="{17DC7848-8238-0D4E-90B4-78C5CB099523}" type="datetimeFigureOut">
              <a:rPr lang="en-US" altLang="en-US"/>
              <a:pPr/>
              <a:t>4/20/16</a:t>
            </a:fld>
            <a:endParaRPr lang="en-US" altLang="en-US"/>
          </a:p>
        </p:txBody>
      </p:sp>
      <p:sp>
        <p:nvSpPr>
          <p:cNvPr id="156683" name="Rectangle 11"/>
          <p:cNvSpPr>
            <a:spLocks noGrp="1" noChangeArrowheads="1"/>
          </p:cNvSpPr>
          <p:nvPr>
            <p:ph type="ftr" sz="quarter" idx="3"/>
          </p:nvPr>
        </p:nvSpPr>
        <p:spPr>
          <a:xfrm>
            <a:off x="4165600" y="6492875"/>
            <a:ext cx="3860800" cy="228600"/>
          </a:xfrm>
        </p:spPr>
        <p:txBody>
          <a:bodyPr/>
          <a:lstStyle>
            <a:lvl1pPr>
              <a:defRPr/>
            </a:lvl1pPr>
          </a:lstStyle>
          <a:p>
            <a:endParaRPr lang="en-US" altLang="en-US"/>
          </a:p>
        </p:txBody>
      </p:sp>
      <p:sp>
        <p:nvSpPr>
          <p:cNvPr id="156684" name="Rectangle 12"/>
          <p:cNvSpPr>
            <a:spLocks noGrp="1" noChangeArrowheads="1"/>
          </p:cNvSpPr>
          <p:nvPr>
            <p:ph type="sldNum" sz="quarter" idx="4"/>
          </p:nvPr>
        </p:nvSpPr>
        <p:spPr>
          <a:xfrm>
            <a:off x="8737600" y="6492875"/>
            <a:ext cx="2844800" cy="228600"/>
          </a:xfrm>
        </p:spPr>
        <p:txBody>
          <a:bodyPr/>
          <a:lstStyle>
            <a:lvl1pPr>
              <a:defRPr/>
            </a:lvl1pPr>
          </a:lstStyle>
          <a:p>
            <a:fld id="{EAA478CB-E1E6-694A-B650-B186E1EBF246}" type="slidenum">
              <a:rPr lang="en-US" altLang="en-US"/>
              <a:pPr/>
              <a:t>‹#›</a:t>
            </a:fld>
            <a:endParaRPr lang="en-US" altLang="en-US"/>
          </a:p>
        </p:txBody>
      </p:sp>
      <p:sp>
        <p:nvSpPr>
          <p:cNvPr id="156685" name="Rectangle 13"/>
          <p:cNvSpPr>
            <a:spLocks noGrp="1" noChangeArrowheads="1"/>
          </p:cNvSpPr>
          <p:nvPr>
            <p:ph type="ctrTitle"/>
          </p:nvPr>
        </p:nvSpPr>
        <p:spPr bwMode="auto">
          <a:xfrm>
            <a:off x="1231900" y="3840164"/>
            <a:ext cx="9728200" cy="1470025"/>
          </a:xfrm>
        </p:spPr>
        <p:txBody>
          <a:bodyPr anchor="t"/>
          <a:lstStyle>
            <a:lvl1pPr>
              <a:defRPr sz="4800"/>
            </a:lvl1pPr>
          </a:lstStyle>
          <a:p>
            <a:pPr lvl="0"/>
            <a:r>
              <a:rPr lang="en-US" altLang="en-US" noProof="0" smtClean="0"/>
              <a:t>Click to edit Master title style</a:t>
            </a:r>
          </a:p>
        </p:txBody>
      </p:sp>
      <p:sp>
        <p:nvSpPr>
          <p:cNvPr id="156686" name="Rectangle 14"/>
          <p:cNvSpPr>
            <a:spLocks noGrp="1" noChangeArrowheads="1"/>
          </p:cNvSpPr>
          <p:nvPr>
            <p:ph type="subTitle" idx="1"/>
          </p:nvPr>
        </p:nvSpPr>
        <p:spPr bwMode="black">
          <a:xfrm>
            <a:off x="1231900" y="4735513"/>
            <a:ext cx="9728200" cy="844550"/>
          </a:xfrm>
        </p:spPr>
        <p:txBody>
          <a:bodyPr/>
          <a:lstStyle>
            <a:lvl1pPr marL="0" indent="0" algn="ctr">
              <a:buFontTx/>
              <a:buNone/>
              <a:defRPr sz="2000"/>
            </a:lvl1pPr>
          </a:lstStyle>
          <a:p>
            <a:pPr lvl="0"/>
            <a:r>
              <a:rPr lang="en-US" altLang="en-US" noProof="0" smtClean="0"/>
              <a:t>Click to edit Master subtitle style</a:t>
            </a:r>
          </a:p>
        </p:txBody>
      </p:sp>
      <p:sp>
        <p:nvSpPr>
          <p:cNvPr id="156687" name="Rectangle 15"/>
          <p:cNvSpPr>
            <a:spLocks noChangeArrowheads="1"/>
          </p:cNvSpPr>
          <p:nvPr/>
        </p:nvSpPr>
        <p:spPr bwMode="auto">
          <a:xfrm>
            <a:off x="0" y="6791326"/>
            <a:ext cx="12192000" cy="666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1">
                      <a:gamma/>
                      <a:shade val="60000"/>
                      <a:invGamma/>
                      <a:alpha val="74998"/>
                    </a:schemeClr>
                  </a:outerShdw>
                </a:effectLst>
              </a14:hiddenEffects>
            </a:ext>
          </a:extLst>
        </p:spPr>
        <p:txBody>
          <a:bodyPr wrap="none" anchor="ctr"/>
          <a:lstStyle/>
          <a:p>
            <a:endParaRPr lang="en-US"/>
          </a:p>
        </p:txBody>
      </p:sp>
      <p:sp>
        <p:nvSpPr>
          <p:cNvPr id="156688" name="Freeform 16"/>
          <p:cNvSpPr>
            <a:spLocks/>
          </p:cNvSpPr>
          <p:nvPr/>
        </p:nvSpPr>
        <p:spPr bwMode="ltGray">
          <a:xfrm>
            <a:off x="0" y="1085851"/>
            <a:ext cx="4252384" cy="2098675"/>
          </a:xfrm>
          <a:custGeom>
            <a:avLst/>
            <a:gdLst>
              <a:gd name="T0" fmla="*/ 0 w 2362"/>
              <a:gd name="T1" fmla="*/ 824 h 1322"/>
              <a:gd name="T2" fmla="*/ 2362 w 2362"/>
              <a:gd name="T3" fmla="*/ 264 h 1322"/>
              <a:gd name="T4" fmla="*/ 6 w 2362"/>
              <a:gd name="T5" fmla="*/ 1322 h 1322"/>
              <a:gd name="T6" fmla="*/ 0 w 2362"/>
              <a:gd name="T7" fmla="*/ 824 h 1322"/>
            </a:gdLst>
            <a:ahLst/>
            <a:cxnLst>
              <a:cxn ang="0">
                <a:pos x="T0" y="T1"/>
              </a:cxn>
              <a:cxn ang="0">
                <a:pos x="T2" y="T3"/>
              </a:cxn>
              <a:cxn ang="0">
                <a:pos x="T4" y="T5"/>
              </a:cxn>
              <a:cxn ang="0">
                <a:pos x="T6" y="T7"/>
              </a:cxn>
            </a:cxnLst>
            <a:rect l="0" t="0" r="r" b="b"/>
            <a:pathLst>
              <a:path w="2362" h="1322">
                <a:moveTo>
                  <a:pt x="0" y="824"/>
                </a:moveTo>
                <a:cubicBezTo>
                  <a:pt x="870" y="68"/>
                  <a:pt x="1808" y="0"/>
                  <a:pt x="2362" y="264"/>
                </a:cubicBezTo>
                <a:cubicBezTo>
                  <a:pt x="1884" y="44"/>
                  <a:pt x="744" y="170"/>
                  <a:pt x="6" y="1322"/>
                </a:cubicBezTo>
                <a:lnTo>
                  <a:pt x="0" y="824"/>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89" name="AutoShape 17"/>
          <p:cNvSpPr>
            <a:spLocks noChangeArrowheads="1"/>
          </p:cNvSpPr>
          <p:nvPr/>
        </p:nvSpPr>
        <p:spPr bwMode="gray">
          <a:xfrm rot="3335575">
            <a:off x="3168915" y="848519"/>
            <a:ext cx="2376488" cy="3168651"/>
          </a:xfrm>
          <a:custGeom>
            <a:avLst/>
            <a:gdLst>
              <a:gd name="G0" fmla="+- 10152 0 0"/>
              <a:gd name="G1" fmla="+- -10177105 0 0"/>
              <a:gd name="G2" fmla="+- 0 0 -10177105"/>
              <a:gd name="T0" fmla="*/ 0 256 1"/>
              <a:gd name="T1" fmla="*/ 180 256 1"/>
              <a:gd name="G3" fmla="+- -10177105 T0 T1"/>
              <a:gd name="T2" fmla="*/ 0 256 1"/>
              <a:gd name="T3" fmla="*/ 90 256 1"/>
              <a:gd name="G4" fmla="+- -10177105 T2 T3"/>
              <a:gd name="G5" fmla="*/ G4 2 1"/>
              <a:gd name="T4" fmla="*/ 90 256 1"/>
              <a:gd name="T5" fmla="*/ 0 256 1"/>
              <a:gd name="G6" fmla="+- -10177105 T4 T5"/>
              <a:gd name="G7" fmla="*/ G6 2 1"/>
              <a:gd name="G8" fmla="abs -101771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52"/>
              <a:gd name="G18" fmla="*/ 10152 1 2"/>
              <a:gd name="G19" fmla="+- G18 5400 0"/>
              <a:gd name="G20" fmla="cos G19 -10177105"/>
              <a:gd name="G21" fmla="sin G19 -10177105"/>
              <a:gd name="G22" fmla="+- G20 10800 0"/>
              <a:gd name="G23" fmla="+- G21 10800 0"/>
              <a:gd name="G24" fmla="+- 10800 0 G20"/>
              <a:gd name="G25" fmla="+- 10152 10800 0"/>
              <a:gd name="G26" fmla="?: G9 G17 G25"/>
              <a:gd name="G27" fmla="?: G9 0 21600"/>
              <a:gd name="G28" fmla="cos 10800 -10177105"/>
              <a:gd name="G29" fmla="sin 10800 -10177105"/>
              <a:gd name="G30" fmla="sin 10152 -10177105"/>
              <a:gd name="G31" fmla="+- G28 10800 0"/>
              <a:gd name="G32" fmla="+- G29 10800 0"/>
              <a:gd name="G33" fmla="+- G30 10800 0"/>
              <a:gd name="G34" fmla="?: G4 0 G31"/>
              <a:gd name="G35" fmla="?: -10177105 G34 0"/>
              <a:gd name="G36" fmla="?: G6 G35 G31"/>
              <a:gd name="G37" fmla="+- 21600 0 G36"/>
              <a:gd name="G38" fmla="?: G4 0 G33"/>
              <a:gd name="G39" fmla="?: -10177105 G38 G32"/>
              <a:gd name="G40" fmla="?: G6 G39 0"/>
              <a:gd name="G41" fmla="?: G4 G32 21600"/>
              <a:gd name="G42" fmla="?: G6 G41 G33"/>
              <a:gd name="T12" fmla="*/ 10800 w 21600"/>
              <a:gd name="T13" fmla="*/ 0 h 21600"/>
              <a:gd name="T14" fmla="*/ 1283 w 21600"/>
              <a:gd name="T15" fmla="*/ 6420 h 21600"/>
              <a:gd name="T16" fmla="*/ 10800 w 21600"/>
              <a:gd name="T17" fmla="*/ 648 h 21600"/>
              <a:gd name="T18" fmla="*/ 20317 w 21600"/>
              <a:gd name="T19" fmla="*/ 642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577" y="6556"/>
                </a:moveTo>
                <a:cubicBezTo>
                  <a:pt x="3234" y="2955"/>
                  <a:pt x="6836" y="647"/>
                  <a:pt x="10800" y="647"/>
                </a:cubicBezTo>
                <a:cubicBezTo>
                  <a:pt x="14763" y="647"/>
                  <a:pt x="18365" y="2955"/>
                  <a:pt x="20022" y="6556"/>
                </a:cubicBezTo>
                <a:lnTo>
                  <a:pt x="20611" y="6285"/>
                </a:lnTo>
                <a:cubicBezTo>
                  <a:pt x="18848" y="2454"/>
                  <a:pt x="15017" y="0"/>
                  <a:pt x="10799" y="0"/>
                </a:cubicBezTo>
                <a:cubicBezTo>
                  <a:pt x="6582" y="0"/>
                  <a:pt x="2751" y="2454"/>
                  <a:pt x="988" y="6285"/>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56690" name="Group 18"/>
          <p:cNvGrpSpPr>
            <a:grpSpLocks/>
          </p:cNvGrpSpPr>
          <p:nvPr/>
        </p:nvGrpSpPr>
        <p:grpSpPr bwMode="auto">
          <a:xfrm>
            <a:off x="3014133" y="1470025"/>
            <a:ext cx="2565400" cy="1943100"/>
            <a:chOff x="1951" y="414"/>
            <a:chExt cx="1861" cy="1880"/>
          </a:xfrm>
        </p:grpSpPr>
        <p:sp>
          <p:nvSpPr>
            <p:cNvPr id="156691" name="Oval 19"/>
            <p:cNvSpPr>
              <a:spLocks noChangeArrowheads="1"/>
            </p:cNvSpPr>
            <p:nvPr userDrawn="1"/>
          </p:nvSpPr>
          <p:spPr bwMode="gray">
            <a:xfrm>
              <a:off x="1951" y="419"/>
              <a:ext cx="1861" cy="1875"/>
            </a:xfrm>
            <a:prstGeom prst="ellipse">
              <a:avLst/>
            </a:prstGeom>
            <a:gradFill rotWithShape="1">
              <a:gsLst>
                <a:gs pos="0">
                  <a:schemeClr val="accent1">
                    <a:gamma/>
                    <a:tint val="37255"/>
                    <a:invGamma/>
                  </a:schemeClr>
                </a:gs>
                <a:gs pos="100000">
                  <a:schemeClr val="accent1">
                    <a:alpha val="70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56692" name="Group 20"/>
            <p:cNvGrpSpPr>
              <a:grpSpLocks/>
            </p:cNvGrpSpPr>
            <p:nvPr userDrawn="1"/>
          </p:nvGrpSpPr>
          <p:grpSpPr bwMode="auto">
            <a:xfrm>
              <a:off x="2014" y="564"/>
              <a:ext cx="1726" cy="1542"/>
              <a:chOff x="219" y="854"/>
              <a:chExt cx="2540" cy="2268"/>
            </a:xfrm>
          </p:grpSpPr>
          <p:sp>
            <p:nvSpPr>
              <p:cNvPr id="156693" name="Oval 21"/>
              <p:cNvSpPr>
                <a:spLocks noChangeArrowheads="1"/>
              </p:cNvSpPr>
              <p:nvPr userDrawn="1"/>
            </p:nvSpPr>
            <p:spPr bwMode="gray">
              <a:xfrm>
                <a:off x="431" y="869"/>
                <a:ext cx="2223" cy="2253"/>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94" name="Freeform 22"/>
              <p:cNvSpPr>
                <a:spLocks/>
              </p:cNvSpPr>
              <p:nvPr userDrawn="1"/>
            </p:nvSpPr>
            <p:spPr bwMode="gray">
              <a:xfrm>
                <a:off x="581" y="917"/>
                <a:ext cx="686" cy="52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5" name="Freeform 23"/>
              <p:cNvSpPr>
                <a:spLocks/>
              </p:cNvSpPr>
              <p:nvPr userDrawn="1"/>
            </p:nvSpPr>
            <p:spPr bwMode="gray">
              <a:xfrm>
                <a:off x="219" y="941"/>
                <a:ext cx="1040" cy="1540"/>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6" name="Freeform 24"/>
              <p:cNvSpPr>
                <a:spLocks/>
              </p:cNvSpPr>
              <p:nvPr userDrawn="1"/>
            </p:nvSpPr>
            <p:spPr bwMode="gray">
              <a:xfrm>
                <a:off x="340" y="956"/>
                <a:ext cx="932" cy="2000"/>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7" name="Freeform 25"/>
              <p:cNvSpPr>
                <a:spLocks/>
              </p:cNvSpPr>
              <p:nvPr userDrawn="1"/>
            </p:nvSpPr>
            <p:spPr bwMode="gray">
              <a:xfrm>
                <a:off x="526" y="973"/>
                <a:ext cx="771" cy="2080"/>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8" name="Freeform 26"/>
              <p:cNvSpPr>
                <a:spLocks/>
              </p:cNvSpPr>
              <p:nvPr userDrawn="1"/>
            </p:nvSpPr>
            <p:spPr bwMode="gray">
              <a:xfrm>
                <a:off x="663" y="993"/>
                <a:ext cx="672" cy="210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9" name="Freeform 27"/>
              <p:cNvSpPr>
                <a:spLocks/>
              </p:cNvSpPr>
              <p:nvPr userDrawn="1"/>
            </p:nvSpPr>
            <p:spPr bwMode="gray">
              <a:xfrm>
                <a:off x="1140" y="991"/>
                <a:ext cx="307" cy="2126"/>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0" name="Freeform 28"/>
              <p:cNvSpPr>
                <a:spLocks/>
              </p:cNvSpPr>
              <p:nvPr userDrawn="1"/>
            </p:nvSpPr>
            <p:spPr bwMode="gray">
              <a:xfrm>
                <a:off x="1465" y="1009"/>
                <a:ext cx="172" cy="2110"/>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1" name="Freeform 29"/>
              <p:cNvSpPr>
                <a:spLocks/>
              </p:cNvSpPr>
              <p:nvPr userDrawn="1"/>
            </p:nvSpPr>
            <p:spPr bwMode="gray">
              <a:xfrm>
                <a:off x="1633" y="1005"/>
                <a:ext cx="372" cy="2109"/>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2" name="Freeform 30"/>
              <p:cNvSpPr>
                <a:spLocks/>
              </p:cNvSpPr>
              <p:nvPr userDrawn="1"/>
            </p:nvSpPr>
            <p:spPr bwMode="gray">
              <a:xfrm>
                <a:off x="1714" y="991"/>
                <a:ext cx="617" cy="2096"/>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3" name="Freeform 31"/>
              <p:cNvSpPr>
                <a:spLocks/>
              </p:cNvSpPr>
              <p:nvPr userDrawn="1"/>
            </p:nvSpPr>
            <p:spPr bwMode="gray">
              <a:xfrm>
                <a:off x="1775" y="987"/>
                <a:ext cx="846" cy="2055"/>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4" name="Freeform 32"/>
              <p:cNvSpPr>
                <a:spLocks/>
              </p:cNvSpPr>
              <p:nvPr userDrawn="1"/>
            </p:nvSpPr>
            <p:spPr bwMode="gray">
              <a:xfrm>
                <a:off x="1794" y="973"/>
                <a:ext cx="965" cy="1939"/>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5" name="Freeform 33"/>
              <p:cNvSpPr>
                <a:spLocks/>
              </p:cNvSpPr>
              <p:nvPr userDrawn="1"/>
            </p:nvSpPr>
            <p:spPr bwMode="gray">
              <a:xfrm>
                <a:off x="1813" y="966"/>
                <a:ext cx="937" cy="1677"/>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6" name="Freeform 34"/>
              <p:cNvSpPr>
                <a:spLocks/>
              </p:cNvSpPr>
              <p:nvPr userDrawn="1"/>
            </p:nvSpPr>
            <p:spPr bwMode="gray">
              <a:xfrm>
                <a:off x="1838" y="940"/>
                <a:ext cx="597" cy="384"/>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7" name="Freeform 35"/>
              <p:cNvSpPr>
                <a:spLocks/>
              </p:cNvSpPr>
              <p:nvPr userDrawn="1"/>
            </p:nvSpPr>
            <p:spPr bwMode="gray">
              <a:xfrm>
                <a:off x="1010" y="1005"/>
                <a:ext cx="1117" cy="340"/>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8" name="Freeform 36"/>
              <p:cNvSpPr>
                <a:spLocks/>
              </p:cNvSpPr>
              <p:nvPr userDrawn="1"/>
            </p:nvSpPr>
            <p:spPr bwMode="gray">
              <a:xfrm>
                <a:off x="756" y="1197"/>
                <a:ext cx="1603" cy="334"/>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9" name="Freeform 37"/>
              <p:cNvSpPr>
                <a:spLocks/>
              </p:cNvSpPr>
              <p:nvPr userDrawn="1"/>
            </p:nvSpPr>
            <p:spPr bwMode="gray">
              <a:xfrm>
                <a:off x="581" y="1426"/>
                <a:ext cx="1952" cy="355"/>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0" name="Freeform 38"/>
              <p:cNvSpPr>
                <a:spLocks/>
              </p:cNvSpPr>
              <p:nvPr userDrawn="1"/>
            </p:nvSpPr>
            <p:spPr bwMode="gray">
              <a:xfrm>
                <a:off x="471" y="1715"/>
                <a:ext cx="2160" cy="34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1" name="Freeform 39"/>
              <p:cNvSpPr>
                <a:spLocks/>
              </p:cNvSpPr>
              <p:nvPr userDrawn="1"/>
            </p:nvSpPr>
            <p:spPr bwMode="gray">
              <a:xfrm>
                <a:off x="430" y="2021"/>
                <a:ext cx="2229" cy="364"/>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2" name="Freeform 40"/>
              <p:cNvSpPr>
                <a:spLocks/>
              </p:cNvSpPr>
              <p:nvPr userDrawn="1"/>
            </p:nvSpPr>
            <p:spPr bwMode="gray">
              <a:xfrm>
                <a:off x="478" y="2317"/>
                <a:ext cx="2129" cy="308"/>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3" name="Freeform 41"/>
              <p:cNvSpPr>
                <a:spLocks/>
              </p:cNvSpPr>
              <p:nvPr userDrawn="1"/>
            </p:nvSpPr>
            <p:spPr bwMode="gray">
              <a:xfrm>
                <a:off x="595" y="2572"/>
                <a:ext cx="1903" cy="306"/>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4" name="Freeform 42"/>
              <p:cNvSpPr>
                <a:spLocks/>
              </p:cNvSpPr>
              <p:nvPr userDrawn="1"/>
            </p:nvSpPr>
            <p:spPr bwMode="gray">
              <a:xfrm>
                <a:off x="796" y="2827"/>
                <a:ext cx="1497" cy="152"/>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5" name="Freeform 43"/>
              <p:cNvSpPr>
                <a:spLocks/>
              </p:cNvSpPr>
              <p:nvPr userDrawn="1"/>
            </p:nvSpPr>
            <p:spPr bwMode="gray">
              <a:xfrm>
                <a:off x="1005" y="2976"/>
                <a:ext cx="1032" cy="104"/>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6" name="Oval 44"/>
              <p:cNvSpPr>
                <a:spLocks noChangeArrowheads="1"/>
              </p:cNvSpPr>
              <p:nvPr userDrawn="1"/>
            </p:nvSpPr>
            <p:spPr bwMode="gray">
              <a:xfrm>
                <a:off x="1261" y="877"/>
                <a:ext cx="581" cy="126"/>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17" name="Freeform 45"/>
              <p:cNvSpPr>
                <a:spLocks/>
              </p:cNvSpPr>
              <p:nvPr userDrawn="1"/>
            </p:nvSpPr>
            <p:spPr bwMode="gray">
              <a:xfrm>
                <a:off x="1265" y="869"/>
                <a:ext cx="567" cy="70"/>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8" name="Freeform 46"/>
              <p:cNvSpPr>
                <a:spLocks/>
              </p:cNvSpPr>
              <p:nvPr userDrawn="1"/>
            </p:nvSpPr>
            <p:spPr bwMode="gray">
              <a:xfrm>
                <a:off x="1321" y="854"/>
                <a:ext cx="403" cy="150"/>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56719" name="Group 47"/>
            <p:cNvGrpSpPr>
              <a:grpSpLocks/>
            </p:cNvGrpSpPr>
            <p:nvPr userDrawn="1"/>
          </p:nvGrpSpPr>
          <p:grpSpPr bwMode="auto">
            <a:xfrm>
              <a:off x="2269" y="414"/>
              <a:ext cx="1246" cy="1879"/>
              <a:chOff x="618" y="608"/>
              <a:chExt cx="1833" cy="2764"/>
            </a:xfrm>
          </p:grpSpPr>
          <p:sp>
            <p:nvSpPr>
              <p:cNvPr id="156720" name="Freeform 48"/>
              <p:cNvSpPr>
                <a:spLocks/>
              </p:cNvSpPr>
              <p:nvPr userDrawn="1"/>
            </p:nvSpPr>
            <p:spPr bwMode="gray">
              <a:xfrm>
                <a:off x="1538" y="608"/>
                <a:ext cx="913" cy="444"/>
              </a:xfrm>
              <a:custGeom>
                <a:avLst/>
                <a:gdLst>
                  <a:gd name="T0" fmla="*/ 43 w 913"/>
                  <a:gd name="T1" fmla="*/ 144 h 444"/>
                  <a:gd name="T2" fmla="*/ 0 w 913"/>
                  <a:gd name="T3" fmla="*/ 0 h 444"/>
                  <a:gd name="T4" fmla="*/ 913 w 913"/>
                  <a:gd name="T5" fmla="*/ 379 h 444"/>
                  <a:gd name="T6" fmla="*/ 783 w 913"/>
                  <a:gd name="T7" fmla="*/ 444 h 444"/>
                  <a:gd name="T8" fmla="*/ 43 w 913"/>
                  <a:gd name="T9" fmla="*/ 144 h 444"/>
                </a:gdLst>
                <a:ahLst/>
                <a:cxnLst>
                  <a:cxn ang="0">
                    <a:pos x="T0" y="T1"/>
                  </a:cxn>
                  <a:cxn ang="0">
                    <a:pos x="T2" y="T3"/>
                  </a:cxn>
                  <a:cxn ang="0">
                    <a:pos x="T4" y="T5"/>
                  </a:cxn>
                  <a:cxn ang="0">
                    <a:pos x="T6" y="T7"/>
                  </a:cxn>
                  <a:cxn ang="0">
                    <a:pos x="T8" y="T9"/>
                  </a:cxn>
                </a:cxnLst>
                <a:rect l="0" t="0" r="r" b="b"/>
                <a:pathLst>
                  <a:path w="913" h="444">
                    <a:moveTo>
                      <a:pt x="43" y="144"/>
                    </a:moveTo>
                    <a:lnTo>
                      <a:pt x="0" y="0"/>
                    </a:lnTo>
                    <a:cubicBezTo>
                      <a:pt x="116" y="12"/>
                      <a:pt x="515" y="1"/>
                      <a:pt x="913" y="379"/>
                    </a:cubicBezTo>
                    <a:lnTo>
                      <a:pt x="783" y="444"/>
                    </a:lnTo>
                    <a:cubicBezTo>
                      <a:pt x="492" y="148"/>
                      <a:pt x="43" y="144"/>
                      <a:pt x="43" y="14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21" name="Freeform 49"/>
              <p:cNvSpPr>
                <a:spLocks/>
              </p:cNvSpPr>
              <p:nvPr userDrawn="1"/>
            </p:nvSpPr>
            <p:spPr bwMode="gray">
              <a:xfrm>
                <a:off x="618" y="2957"/>
                <a:ext cx="911" cy="415"/>
              </a:xfrm>
              <a:custGeom>
                <a:avLst/>
                <a:gdLst>
                  <a:gd name="T0" fmla="*/ 863 w 911"/>
                  <a:gd name="T1" fmla="*/ 274 h 415"/>
                  <a:gd name="T2" fmla="*/ 911 w 911"/>
                  <a:gd name="T3" fmla="*/ 415 h 415"/>
                  <a:gd name="T4" fmla="*/ 0 w 911"/>
                  <a:gd name="T5" fmla="*/ 60 h 415"/>
                  <a:gd name="T6" fmla="*/ 140 w 911"/>
                  <a:gd name="T7" fmla="*/ 0 h 415"/>
                  <a:gd name="T8" fmla="*/ 863 w 911"/>
                  <a:gd name="T9" fmla="*/ 274 h 415"/>
                </a:gdLst>
                <a:ahLst/>
                <a:cxnLst>
                  <a:cxn ang="0">
                    <a:pos x="T0" y="T1"/>
                  </a:cxn>
                  <a:cxn ang="0">
                    <a:pos x="T2" y="T3"/>
                  </a:cxn>
                  <a:cxn ang="0">
                    <a:pos x="T4" y="T5"/>
                  </a:cxn>
                  <a:cxn ang="0">
                    <a:pos x="T6" y="T7"/>
                  </a:cxn>
                  <a:cxn ang="0">
                    <a:pos x="T8" y="T9"/>
                  </a:cxn>
                </a:cxnLst>
                <a:rect l="0" t="0" r="r" b="b"/>
                <a:pathLst>
                  <a:path w="911" h="415">
                    <a:moveTo>
                      <a:pt x="863" y="274"/>
                    </a:moveTo>
                    <a:lnTo>
                      <a:pt x="911" y="415"/>
                    </a:lnTo>
                    <a:cubicBezTo>
                      <a:pt x="312" y="405"/>
                      <a:pt x="75" y="111"/>
                      <a:pt x="0" y="60"/>
                    </a:cubicBezTo>
                    <a:cubicBezTo>
                      <a:pt x="70" y="32"/>
                      <a:pt x="140" y="0"/>
                      <a:pt x="140" y="0"/>
                    </a:cubicBezTo>
                    <a:cubicBezTo>
                      <a:pt x="447" y="280"/>
                      <a:pt x="863" y="274"/>
                      <a:pt x="863" y="27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156722" name="AutoShape 50"/>
          <p:cNvSpPr>
            <a:spLocks noChangeArrowheads="1"/>
          </p:cNvSpPr>
          <p:nvPr/>
        </p:nvSpPr>
        <p:spPr bwMode="gray">
          <a:xfrm rot="4443328">
            <a:off x="2739761" y="181241"/>
            <a:ext cx="3230563" cy="4303183"/>
          </a:xfrm>
          <a:custGeom>
            <a:avLst/>
            <a:gdLst>
              <a:gd name="G0" fmla="+- 10431 0 0"/>
              <a:gd name="G1" fmla="+- 9497610 0 0"/>
              <a:gd name="G2" fmla="+- 0 0 9497610"/>
              <a:gd name="T0" fmla="*/ 0 256 1"/>
              <a:gd name="T1" fmla="*/ 180 256 1"/>
              <a:gd name="G3" fmla="+- 9497610 T0 T1"/>
              <a:gd name="T2" fmla="*/ 0 256 1"/>
              <a:gd name="T3" fmla="*/ 90 256 1"/>
              <a:gd name="G4" fmla="+- 9497610 T2 T3"/>
              <a:gd name="G5" fmla="*/ G4 2 1"/>
              <a:gd name="T4" fmla="*/ 90 256 1"/>
              <a:gd name="T5" fmla="*/ 0 256 1"/>
              <a:gd name="G6" fmla="+- 9497610 T4 T5"/>
              <a:gd name="G7" fmla="*/ G6 2 1"/>
              <a:gd name="G8" fmla="abs 949761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31"/>
              <a:gd name="G18" fmla="*/ 10431 1 2"/>
              <a:gd name="G19" fmla="+- G18 5400 0"/>
              <a:gd name="G20" fmla="cos G19 9497610"/>
              <a:gd name="G21" fmla="sin G19 9497610"/>
              <a:gd name="G22" fmla="+- G20 10800 0"/>
              <a:gd name="G23" fmla="+- G21 10800 0"/>
              <a:gd name="G24" fmla="+- 10800 0 G20"/>
              <a:gd name="G25" fmla="+- 10431 10800 0"/>
              <a:gd name="G26" fmla="?: G9 G17 G25"/>
              <a:gd name="G27" fmla="?: G9 0 21600"/>
              <a:gd name="G28" fmla="cos 10800 9497610"/>
              <a:gd name="G29" fmla="sin 10800 9497610"/>
              <a:gd name="G30" fmla="sin 10431 9497610"/>
              <a:gd name="G31" fmla="+- G28 10800 0"/>
              <a:gd name="G32" fmla="+- G29 10800 0"/>
              <a:gd name="G33" fmla="+- G30 10800 0"/>
              <a:gd name="G34" fmla="?: G4 0 G31"/>
              <a:gd name="G35" fmla="?: 9497610 G34 0"/>
              <a:gd name="G36" fmla="?: G6 G35 G31"/>
              <a:gd name="G37" fmla="+- 21600 0 G36"/>
              <a:gd name="G38" fmla="?: G4 0 G33"/>
              <a:gd name="G39" fmla="?: 9497610 G38 G32"/>
              <a:gd name="G40" fmla="?: G6 G39 0"/>
              <a:gd name="G41" fmla="?: G4 G32 21600"/>
              <a:gd name="G42" fmla="?: G6 G41 G33"/>
              <a:gd name="T12" fmla="*/ 10800 w 21600"/>
              <a:gd name="T13" fmla="*/ 0 h 21600"/>
              <a:gd name="T14" fmla="*/ 2112 w 21600"/>
              <a:gd name="T15" fmla="*/ 16900 h 21600"/>
              <a:gd name="T16" fmla="*/ 10800 w 21600"/>
              <a:gd name="T17" fmla="*/ 369 h 21600"/>
              <a:gd name="T18" fmla="*/ 19488 w 21600"/>
              <a:gd name="T19" fmla="*/ 169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263" y="16794"/>
                </a:moveTo>
                <a:cubicBezTo>
                  <a:pt x="1030" y="15038"/>
                  <a:pt x="369" y="12945"/>
                  <a:pt x="369" y="10800"/>
                </a:cubicBezTo>
                <a:cubicBezTo>
                  <a:pt x="369" y="5039"/>
                  <a:pt x="5039" y="369"/>
                  <a:pt x="10800" y="369"/>
                </a:cubicBezTo>
                <a:cubicBezTo>
                  <a:pt x="16560" y="369"/>
                  <a:pt x="21231" y="5039"/>
                  <a:pt x="21231" y="10800"/>
                </a:cubicBezTo>
                <a:cubicBezTo>
                  <a:pt x="21230" y="12945"/>
                  <a:pt x="20569" y="15038"/>
                  <a:pt x="19336" y="16794"/>
                </a:cubicBezTo>
                <a:lnTo>
                  <a:pt x="19638" y="17006"/>
                </a:lnTo>
                <a:cubicBezTo>
                  <a:pt x="20915" y="15188"/>
                  <a:pt x="21600" y="13021"/>
                  <a:pt x="21600" y="10800"/>
                </a:cubicBezTo>
                <a:cubicBezTo>
                  <a:pt x="21600" y="4835"/>
                  <a:pt x="16764" y="0"/>
                  <a:pt x="10800" y="0"/>
                </a:cubicBezTo>
                <a:cubicBezTo>
                  <a:pt x="4835" y="0"/>
                  <a:pt x="0" y="4835"/>
                  <a:pt x="0" y="10800"/>
                </a:cubicBezTo>
                <a:cubicBezTo>
                  <a:pt x="-1" y="13021"/>
                  <a:pt x="684" y="15188"/>
                  <a:pt x="1961" y="17006"/>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23" name="AutoShape 51"/>
          <p:cNvSpPr>
            <a:spLocks noChangeArrowheads="1"/>
          </p:cNvSpPr>
          <p:nvPr/>
        </p:nvSpPr>
        <p:spPr bwMode="gray">
          <a:xfrm rot="-5725018">
            <a:off x="3067315" y="924719"/>
            <a:ext cx="2376488" cy="3168651"/>
          </a:xfrm>
          <a:custGeom>
            <a:avLst/>
            <a:gdLst>
              <a:gd name="G0" fmla="+- 10162 0 0"/>
              <a:gd name="G1" fmla="+- -7442309 0 0"/>
              <a:gd name="G2" fmla="+- 0 0 -7442309"/>
              <a:gd name="T0" fmla="*/ 0 256 1"/>
              <a:gd name="T1" fmla="*/ 180 256 1"/>
              <a:gd name="G3" fmla="+- -7442309 T0 T1"/>
              <a:gd name="T2" fmla="*/ 0 256 1"/>
              <a:gd name="T3" fmla="*/ 90 256 1"/>
              <a:gd name="G4" fmla="+- -7442309 T2 T3"/>
              <a:gd name="G5" fmla="*/ G4 2 1"/>
              <a:gd name="T4" fmla="*/ 90 256 1"/>
              <a:gd name="T5" fmla="*/ 0 256 1"/>
              <a:gd name="G6" fmla="+- -7442309 T4 T5"/>
              <a:gd name="G7" fmla="*/ G6 2 1"/>
              <a:gd name="G8" fmla="abs -744230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62"/>
              <a:gd name="G18" fmla="*/ 10162 1 2"/>
              <a:gd name="G19" fmla="+- G18 5400 0"/>
              <a:gd name="G20" fmla="cos G19 -7442309"/>
              <a:gd name="G21" fmla="sin G19 -7442309"/>
              <a:gd name="G22" fmla="+- G20 10800 0"/>
              <a:gd name="G23" fmla="+- G21 10800 0"/>
              <a:gd name="G24" fmla="+- 10800 0 G20"/>
              <a:gd name="G25" fmla="+- 10162 10800 0"/>
              <a:gd name="G26" fmla="?: G9 G17 G25"/>
              <a:gd name="G27" fmla="?: G9 0 21600"/>
              <a:gd name="G28" fmla="cos 10800 -7442309"/>
              <a:gd name="G29" fmla="sin 10800 -7442309"/>
              <a:gd name="G30" fmla="sin 10162 -7442309"/>
              <a:gd name="G31" fmla="+- G28 10800 0"/>
              <a:gd name="G32" fmla="+- G29 10800 0"/>
              <a:gd name="G33" fmla="+- G30 10800 0"/>
              <a:gd name="G34" fmla="?: G4 0 G31"/>
              <a:gd name="G35" fmla="?: -7442309 G34 0"/>
              <a:gd name="G36" fmla="?: G6 G35 G31"/>
              <a:gd name="G37" fmla="+- 21600 0 G36"/>
              <a:gd name="G38" fmla="?: G4 0 G33"/>
              <a:gd name="G39" fmla="?: -7442309 G38 G32"/>
              <a:gd name="G40" fmla="?: G6 G39 0"/>
              <a:gd name="G41" fmla="?: G4 G32 21600"/>
              <a:gd name="G42" fmla="?: G6 G41 G33"/>
              <a:gd name="T12" fmla="*/ 10800 w 21600"/>
              <a:gd name="T13" fmla="*/ 0 h 21600"/>
              <a:gd name="T14" fmla="*/ 6610 w 21600"/>
              <a:gd name="T15" fmla="*/ 1192 h 21600"/>
              <a:gd name="T16" fmla="*/ 10800 w 21600"/>
              <a:gd name="T17" fmla="*/ 638 h 21600"/>
              <a:gd name="T18" fmla="*/ 14990 w 21600"/>
              <a:gd name="T19" fmla="*/ 119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738" y="1485"/>
                </a:moveTo>
                <a:cubicBezTo>
                  <a:pt x="8019" y="926"/>
                  <a:pt x="9402" y="637"/>
                  <a:pt x="10800" y="637"/>
                </a:cubicBezTo>
                <a:cubicBezTo>
                  <a:pt x="12197" y="637"/>
                  <a:pt x="13580" y="926"/>
                  <a:pt x="14861" y="1485"/>
                </a:cubicBezTo>
                <a:lnTo>
                  <a:pt x="15116" y="900"/>
                </a:lnTo>
                <a:cubicBezTo>
                  <a:pt x="13755" y="306"/>
                  <a:pt x="12285" y="0"/>
                  <a:pt x="10799" y="0"/>
                </a:cubicBezTo>
                <a:cubicBezTo>
                  <a:pt x="9314" y="0"/>
                  <a:pt x="7844" y="306"/>
                  <a:pt x="6483" y="900"/>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E53FAFD-D73E-DA4B-93DE-71161B429DF7}"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6EC2279E-3FFB-DD43-A3BF-63AA260B1958}" type="datetimeFigureOut">
              <a:rPr lang="en-US" altLang="en-US"/>
              <a:pPr/>
              <a:t>4/20/16</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9192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5551" y="241301"/>
            <a:ext cx="2743200" cy="6138863"/>
          </a:xfrm>
        </p:spPr>
        <p:txBody>
          <a:bodyPr vert="eaVert"/>
          <a:lstStyle/>
          <a:p>
            <a:r>
              <a:rPr lang="vi-VN" smtClean="0"/>
              <a:t>Click to edit Master title style</a:t>
            </a:r>
            <a:endParaRPr lang="en-US"/>
          </a:p>
        </p:txBody>
      </p:sp>
      <p:sp>
        <p:nvSpPr>
          <p:cNvPr id="3" name="Vertical Text Placeholder 2"/>
          <p:cNvSpPr>
            <a:spLocks noGrp="1"/>
          </p:cNvSpPr>
          <p:nvPr>
            <p:ph type="body" orient="vert" idx="1"/>
          </p:nvPr>
        </p:nvSpPr>
        <p:spPr>
          <a:xfrm>
            <a:off x="615951" y="241301"/>
            <a:ext cx="8026400" cy="6138863"/>
          </a:xfrm>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FC0EBEC-2F60-8347-A791-7958BB409929}"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27F5740E-6E77-6441-AA2A-4BBB021C2CD7}" type="datetimeFigureOut">
              <a:rPr lang="en-US" altLang="en-US"/>
              <a:pPr/>
              <a:t>4/20/16</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08097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Rectangle 2"/>
          <p:cNvSpPr>
            <a:spLocks noChangeArrowheads="1"/>
          </p:cNvSpPr>
          <p:nvPr/>
        </p:nvSpPr>
        <p:spPr bwMode="gray">
          <a:xfrm>
            <a:off x="0" y="0"/>
            <a:ext cx="12192000" cy="6858000"/>
          </a:xfrm>
          <a:prstGeom prst="rect">
            <a:avLst/>
          </a:prstGeom>
          <a:gradFill rotWithShape="1">
            <a:gsLst>
              <a:gs pos="0">
                <a:schemeClr val="accent2">
                  <a:alpha val="60001"/>
                </a:schemeClr>
              </a:gs>
              <a:gs pos="100000">
                <a:schemeClr val="accent2">
                  <a:gamma/>
                  <a:tint val="0"/>
                  <a:invGamma/>
                  <a:alpha val="60001"/>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66626" name="Picture 66" descr="worldmap_bg"/>
          <p:cNvPicPr>
            <a:picLocks noChangeAspect="1" noChangeArrowheads="1"/>
          </p:cNvPicPr>
          <p:nvPr/>
        </p:nvPicPr>
        <p:blipFill>
          <a:blip r:embed="rId2">
            <a:lum bright="100000" contrast="-100000"/>
            <a:extLst>
              <a:ext uri="{28A0092B-C50C-407E-A947-70E740481C1C}">
                <a14:useLocalDpi xmlns:a14="http://schemas.microsoft.com/office/drawing/2010/main" val="0"/>
              </a:ext>
            </a:extLst>
          </a:blip>
          <a:srcRect r="8836"/>
          <a:stretch>
            <a:fillRect/>
          </a:stretch>
        </p:blipFill>
        <p:spPr bwMode="auto">
          <a:xfrm>
            <a:off x="514351" y="125414"/>
            <a:ext cx="11114616" cy="4676775"/>
          </a:xfrm>
          <a:prstGeom prst="rect">
            <a:avLst/>
          </a:prstGeom>
          <a:noFill/>
          <a:extLst>
            <a:ext uri="{909E8E84-426E-40DD-AFC4-6F175D3DCCD1}">
              <a14:hiddenFill xmlns:a14="http://schemas.microsoft.com/office/drawing/2010/main">
                <a:solidFill>
                  <a:srgbClr val="FFFFFF"/>
                </a:solidFill>
              </a14:hiddenFill>
            </a:ext>
          </a:extLst>
        </p:spPr>
      </p:pic>
      <p:sp>
        <p:nvSpPr>
          <p:cNvPr id="66565" name="Freeform 5"/>
          <p:cNvSpPr>
            <a:spLocks/>
          </p:cNvSpPr>
          <p:nvPr/>
        </p:nvSpPr>
        <p:spPr bwMode="ltGray">
          <a:xfrm>
            <a:off x="3083984" y="1787525"/>
            <a:ext cx="9093200" cy="3257550"/>
          </a:xfrm>
          <a:custGeom>
            <a:avLst/>
            <a:gdLst>
              <a:gd name="T0" fmla="*/ 4296 w 4296"/>
              <a:gd name="T1" fmla="*/ 576 h 2052"/>
              <a:gd name="T2" fmla="*/ 0 w 4296"/>
              <a:gd name="T3" fmla="*/ 1172 h 2052"/>
              <a:gd name="T4" fmla="*/ 3290 w 4296"/>
              <a:gd name="T5" fmla="*/ 926 h 2052"/>
              <a:gd name="T6" fmla="*/ 4296 w 4296"/>
              <a:gd name="T7" fmla="*/ 0 h 2052"/>
              <a:gd name="T8" fmla="*/ 4296 w 4296"/>
              <a:gd name="T9" fmla="*/ 576 h 2052"/>
            </a:gdLst>
            <a:ahLst/>
            <a:cxnLst>
              <a:cxn ang="0">
                <a:pos x="T0" y="T1"/>
              </a:cxn>
              <a:cxn ang="0">
                <a:pos x="T2" y="T3"/>
              </a:cxn>
              <a:cxn ang="0">
                <a:pos x="T4" y="T5"/>
              </a:cxn>
              <a:cxn ang="0">
                <a:pos x="T6" y="T7"/>
              </a:cxn>
              <a:cxn ang="0">
                <a:pos x="T8" y="T9"/>
              </a:cxn>
            </a:cxnLst>
            <a:rect l="0" t="0" r="r" b="b"/>
            <a:pathLst>
              <a:path w="4296" h="2052">
                <a:moveTo>
                  <a:pt x="4296" y="576"/>
                </a:moveTo>
                <a:cubicBezTo>
                  <a:pt x="3270" y="1661"/>
                  <a:pt x="1125" y="2052"/>
                  <a:pt x="0" y="1172"/>
                </a:cubicBezTo>
                <a:cubicBezTo>
                  <a:pt x="1228" y="2001"/>
                  <a:pt x="3031" y="1085"/>
                  <a:pt x="3290" y="926"/>
                </a:cubicBezTo>
                <a:cubicBezTo>
                  <a:pt x="3549" y="767"/>
                  <a:pt x="4151" y="264"/>
                  <a:pt x="4296" y="0"/>
                </a:cubicBezTo>
                <a:cubicBezTo>
                  <a:pt x="4296" y="288"/>
                  <a:pt x="4296" y="576"/>
                  <a:pt x="4296" y="576"/>
                </a:cubicBezTo>
                <a:close/>
              </a:path>
            </a:pathLst>
          </a:custGeom>
          <a:gradFill rotWithShape="1">
            <a:gsLst>
              <a:gs pos="0">
                <a:schemeClr val="bg1">
                  <a:gamma/>
                  <a:tint val="0"/>
                  <a:invGamma/>
                  <a:alpha val="60001"/>
                </a:schemeClr>
              </a:gs>
              <a:gs pos="100000">
                <a:schemeClr val="bg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627" name="Freeform 67"/>
          <p:cNvSpPr>
            <a:spLocks/>
          </p:cNvSpPr>
          <p:nvPr/>
        </p:nvSpPr>
        <p:spPr bwMode="ltGray">
          <a:xfrm>
            <a:off x="3996267" y="0"/>
            <a:ext cx="7630584" cy="4465638"/>
          </a:xfrm>
          <a:custGeom>
            <a:avLst/>
            <a:gdLst>
              <a:gd name="T0" fmla="*/ 2332 w 2332"/>
              <a:gd name="T1" fmla="*/ 0 h 2325"/>
              <a:gd name="T2" fmla="*/ 0 w 2332"/>
              <a:gd name="T3" fmla="*/ 2084 h 2325"/>
              <a:gd name="T4" fmla="*/ 1894 w 2332"/>
              <a:gd name="T5" fmla="*/ 0 h 2325"/>
              <a:gd name="T6" fmla="*/ 2332 w 2332"/>
              <a:gd name="T7" fmla="*/ 0 h 2325"/>
            </a:gdLst>
            <a:ahLst/>
            <a:cxnLst>
              <a:cxn ang="0">
                <a:pos x="T0" y="T1"/>
              </a:cxn>
              <a:cxn ang="0">
                <a:pos x="T2" y="T3"/>
              </a:cxn>
              <a:cxn ang="0">
                <a:pos x="T4" y="T5"/>
              </a:cxn>
              <a:cxn ang="0">
                <a:pos x="T6" y="T7"/>
              </a:cxn>
            </a:cxnLst>
            <a:rect l="0" t="0" r="r" b="b"/>
            <a:pathLst>
              <a:path w="2332" h="2325">
                <a:moveTo>
                  <a:pt x="2332" y="0"/>
                </a:moveTo>
                <a:cubicBezTo>
                  <a:pt x="1750" y="1974"/>
                  <a:pt x="440" y="2325"/>
                  <a:pt x="0" y="2084"/>
                </a:cubicBezTo>
                <a:cubicBezTo>
                  <a:pt x="379" y="2285"/>
                  <a:pt x="1492" y="2046"/>
                  <a:pt x="1894" y="0"/>
                </a:cubicBezTo>
                <a:lnTo>
                  <a:pt x="2332" y="0"/>
                </a:lnTo>
                <a:close/>
              </a:path>
            </a:pathLst>
          </a:custGeom>
          <a:solidFill>
            <a:srgbClr val="FFFFFF">
              <a:alpha val="14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629" name="Freeform 69"/>
          <p:cNvSpPr>
            <a:spLocks/>
          </p:cNvSpPr>
          <p:nvPr/>
        </p:nvSpPr>
        <p:spPr bwMode="ltGray">
          <a:xfrm>
            <a:off x="228600" y="1457325"/>
            <a:ext cx="3937000" cy="5391150"/>
          </a:xfrm>
          <a:custGeom>
            <a:avLst/>
            <a:gdLst>
              <a:gd name="T0" fmla="*/ 588 w 1860"/>
              <a:gd name="T1" fmla="*/ 3396 h 3396"/>
              <a:gd name="T2" fmla="*/ 354 w 1860"/>
              <a:gd name="T3" fmla="*/ 1350 h 3396"/>
              <a:gd name="T4" fmla="*/ 1860 w 1860"/>
              <a:gd name="T5" fmla="*/ 0 h 3396"/>
              <a:gd name="T6" fmla="*/ 822 w 1860"/>
              <a:gd name="T7" fmla="*/ 1368 h 3396"/>
              <a:gd name="T8" fmla="*/ 1452 w 1860"/>
              <a:gd name="T9" fmla="*/ 3396 h 3396"/>
              <a:gd name="T10" fmla="*/ 588 w 1860"/>
              <a:gd name="T11" fmla="*/ 3396 h 3396"/>
            </a:gdLst>
            <a:ahLst/>
            <a:cxnLst>
              <a:cxn ang="0">
                <a:pos x="T0" y="T1"/>
              </a:cxn>
              <a:cxn ang="0">
                <a:pos x="T2" y="T3"/>
              </a:cxn>
              <a:cxn ang="0">
                <a:pos x="T4" y="T5"/>
              </a:cxn>
              <a:cxn ang="0">
                <a:pos x="T6" y="T7"/>
              </a:cxn>
              <a:cxn ang="0">
                <a:pos x="T8" y="T9"/>
              </a:cxn>
              <a:cxn ang="0">
                <a:pos x="T10" y="T11"/>
              </a:cxn>
            </a:cxnLst>
            <a:rect l="0" t="0" r="r" b="b"/>
            <a:pathLst>
              <a:path w="1860" h="3396">
                <a:moveTo>
                  <a:pt x="588" y="3396"/>
                </a:moveTo>
                <a:cubicBezTo>
                  <a:pt x="0" y="2568"/>
                  <a:pt x="246" y="1590"/>
                  <a:pt x="354" y="1350"/>
                </a:cubicBezTo>
                <a:cubicBezTo>
                  <a:pt x="462" y="1110"/>
                  <a:pt x="936" y="294"/>
                  <a:pt x="1860" y="0"/>
                </a:cubicBezTo>
                <a:cubicBezTo>
                  <a:pt x="1116" y="210"/>
                  <a:pt x="864" y="1158"/>
                  <a:pt x="822" y="1368"/>
                </a:cubicBezTo>
                <a:cubicBezTo>
                  <a:pt x="780" y="1578"/>
                  <a:pt x="564" y="2544"/>
                  <a:pt x="1452" y="3396"/>
                </a:cubicBezTo>
                <a:lnTo>
                  <a:pt x="588" y="3396"/>
                </a:lnTo>
                <a:close/>
              </a:path>
            </a:pathLst>
          </a:custGeom>
          <a:gradFill rotWithShape="1">
            <a:gsLst>
              <a:gs pos="0">
                <a:schemeClr val="accent2">
                  <a:gamma/>
                  <a:tint val="0"/>
                  <a:invGamma/>
                  <a:alpha val="39999"/>
                </a:schemeClr>
              </a:gs>
              <a:gs pos="100000">
                <a:schemeClr val="accent2">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66607" name="Group 47"/>
          <p:cNvGrpSpPr>
            <a:grpSpLocks/>
          </p:cNvGrpSpPr>
          <p:nvPr/>
        </p:nvGrpSpPr>
        <p:grpSpPr bwMode="auto">
          <a:xfrm rot="43528641">
            <a:off x="2944284" y="6180139"/>
            <a:ext cx="254000" cy="231775"/>
            <a:chOff x="-3017" y="2976"/>
            <a:chExt cx="93" cy="113"/>
          </a:xfrm>
        </p:grpSpPr>
        <p:sp>
          <p:nvSpPr>
            <p:cNvPr id="66608" name="AutoShape 48"/>
            <p:cNvSpPr>
              <a:spLocks noChangeArrowheads="1"/>
            </p:cNvSpPr>
            <p:nvPr/>
          </p:nvSpPr>
          <p:spPr bwMode="gray">
            <a:xfrm>
              <a:off x="-3017" y="2976"/>
              <a:ext cx="91" cy="79"/>
            </a:xfrm>
            <a:prstGeom prst="triangle">
              <a:avLst>
                <a:gd name="adj" fmla="val 50000"/>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609" name="Freeform 49"/>
            <p:cNvSpPr>
              <a:spLocks/>
            </p:cNvSpPr>
            <p:nvPr/>
          </p:nvSpPr>
          <p:spPr bwMode="gray">
            <a:xfrm>
              <a:off x="-3017" y="3071"/>
              <a:ext cx="93" cy="18"/>
            </a:xfrm>
            <a:custGeom>
              <a:avLst/>
              <a:gdLst>
                <a:gd name="T0" fmla="*/ 0 w 93"/>
                <a:gd name="T1" fmla="*/ 0 h 18"/>
                <a:gd name="T2" fmla="*/ 0 w 93"/>
                <a:gd name="T3" fmla="*/ 18 h 18"/>
                <a:gd name="T4" fmla="*/ 93 w 93"/>
                <a:gd name="T5" fmla="*/ 18 h 18"/>
                <a:gd name="T6" fmla="*/ 92 w 93"/>
                <a:gd name="T7" fmla="*/ 0 h 18"/>
                <a:gd name="T8" fmla="*/ 0 w 93"/>
                <a:gd name="T9" fmla="*/ 0 h 18"/>
              </a:gdLst>
              <a:ahLst/>
              <a:cxnLst>
                <a:cxn ang="0">
                  <a:pos x="T0" y="T1"/>
                </a:cxn>
                <a:cxn ang="0">
                  <a:pos x="T2" y="T3"/>
                </a:cxn>
                <a:cxn ang="0">
                  <a:pos x="T4" y="T5"/>
                </a:cxn>
                <a:cxn ang="0">
                  <a:pos x="T6" y="T7"/>
                </a:cxn>
                <a:cxn ang="0">
                  <a:pos x="T8" y="T9"/>
                </a:cxn>
              </a:cxnLst>
              <a:rect l="0" t="0" r="r" b="b"/>
              <a:pathLst>
                <a:path w="93" h="18">
                  <a:moveTo>
                    <a:pt x="0" y="0"/>
                  </a:moveTo>
                  <a:lnTo>
                    <a:pt x="0" y="18"/>
                  </a:lnTo>
                  <a:lnTo>
                    <a:pt x="93" y="18"/>
                  </a:lnTo>
                  <a:lnTo>
                    <a:pt x="92" y="0"/>
                  </a:lnTo>
                  <a:lnTo>
                    <a:pt x="0" y="0"/>
                  </a:ln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66615" name="Rectangle 55"/>
          <p:cNvSpPr>
            <a:spLocks noGrp="1" noChangeArrowheads="1"/>
          </p:cNvSpPr>
          <p:nvPr>
            <p:ph type="dt" sz="half" idx="2"/>
          </p:nvPr>
        </p:nvSpPr>
        <p:spPr>
          <a:xfrm>
            <a:off x="609600" y="6492875"/>
            <a:ext cx="2844800" cy="228600"/>
          </a:xfrm>
        </p:spPr>
        <p:txBody>
          <a:bodyPr/>
          <a:lstStyle>
            <a:lvl1pPr>
              <a:defRPr/>
            </a:lvl1pPr>
          </a:lstStyle>
          <a:p>
            <a:fld id="{5C21BC74-118E-0A46-9CF2-F7B3DACB81B8}" type="datetimeFigureOut">
              <a:rPr lang="en-US" altLang="en-US"/>
              <a:pPr/>
              <a:t>4/20/16</a:t>
            </a:fld>
            <a:endParaRPr lang="en-US" altLang="en-US"/>
          </a:p>
        </p:txBody>
      </p:sp>
      <p:sp>
        <p:nvSpPr>
          <p:cNvPr id="66616" name="Rectangle 56"/>
          <p:cNvSpPr>
            <a:spLocks noGrp="1" noChangeArrowheads="1"/>
          </p:cNvSpPr>
          <p:nvPr>
            <p:ph type="ftr" sz="quarter" idx="3"/>
          </p:nvPr>
        </p:nvSpPr>
        <p:spPr>
          <a:xfrm>
            <a:off x="4165600" y="6492875"/>
            <a:ext cx="3860800" cy="228600"/>
          </a:xfrm>
        </p:spPr>
        <p:txBody>
          <a:bodyPr/>
          <a:lstStyle>
            <a:lvl1pPr>
              <a:defRPr/>
            </a:lvl1pPr>
          </a:lstStyle>
          <a:p>
            <a:endParaRPr lang="en-US" altLang="en-US"/>
          </a:p>
        </p:txBody>
      </p:sp>
      <p:sp>
        <p:nvSpPr>
          <p:cNvPr id="66617" name="Rectangle 57"/>
          <p:cNvSpPr>
            <a:spLocks noGrp="1" noChangeArrowheads="1"/>
          </p:cNvSpPr>
          <p:nvPr>
            <p:ph type="sldNum" sz="quarter" idx="4"/>
          </p:nvPr>
        </p:nvSpPr>
        <p:spPr>
          <a:xfrm>
            <a:off x="8737600" y="6492875"/>
            <a:ext cx="2844800" cy="228600"/>
          </a:xfrm>
        </p:spPr>
        <p:txBody>
          <a:bodyPr/>
          <a:lstStyle>
            <a:lvl1pPr>
              <a:defRPr/>
            </a:lvl1pPr>
          </a:lstStyle>
          <a:p>
            <a:fld id="{3A57EE5C-D353-A84F-A353-36AAC86D3A8F}" type="slidenum">
              <a:rPr lang="en-US" altLang="en-US"/>
              <a:pPr/>
              <a:t>‹#›</a:t>
            </a:fld>
            <a:endParaRPr lang="en-US" altLang="en-US"/>
          </a:p>
        </p:txBody>
      </p:sp>
      <p:sp>
        <p:nvSpPr>
          <p:cNvPr id="66613" name="Rectangle 53"/>
          <p:cNvSpPr>
            <a:spLocks noGrp="1" noChangeArrowheads="1"/>
          </p:cNvSpPr>
          <p:nvPr>
            <p:ph type="ctrTitle"/>
          </p:nvPr>
        </p:nvSpPr>
        <p:spPr bwMode="auto">
          <a:xfrm>
            <a:off x="1282700" y="3840164"/>
            <a:ext cx="9575800" cy="1470025"/>
          </a:xfrm>
        </p:spPr>
        <p:txBody>
          <a:bodyPr anchor="t"/>
          <a:lstStyle>
            <a:lvl1pPr>
              <a:defRPr sz="4800"/>
            </a:lvl1pPr>
          </a:lstStyle>
          <a:p>
            <a:pPr lvl="0"/>
            <a:r>
              <a:rPr lang="en-US" altLang="en-US" noProof="0" smtClean="0"/>
              <a:t>Click to edit Master title style</a:t>
            </a:r>
          </a:p>
        </p:txBody>
      </p:sp>
      <p:sp>
        <p:nvSpPr>
          <p:cNvPr id="66614" name="Rectangle 54"/>
          <p:cNvSpPr>
            <a:spLocks noGrp="1" noChangeArrowheads="1"/>
          </p:cNvSpPr>
          <p:nvPr>
            <p:ph type="subTitle" idx="1"/>
          </p:nvPr>
        </p:nvSpPr>
        <p:spPr bwMode="black">
          <a:xfrm>
            <a:off x="1282700" y="4735513"/>
            <a:ext cx="9575800" cy="844550"/>
          </a:xfrm>
        </p:spPr>
        <p:txBody>
          <a:bodyPr/>
          <a:lstStyle>
            <a:lvl1pPr marL="0" indent="0" algn="ctr">
              <a:buFontTx/>
              <a:buNone/>
              <a:defRPr sz="2000"/>
            </a:lvl1pPr>
          </a:lstStyle>
          <a:p>
            <a:pPr lvl="0"/>
            <a:r>
              <a:rPr lang="en-US" altLang="en-US" noProof="0" smtClean="0"/>
              <a:t>Click to edit Master subtitle style</a:t>
            </a:r>
          </a:p>
        </p:txBody>
      </p:sp>
      <p:sp>
        <p:nvSpPr>
          <p:cNvPr id="66634" name="Rectangle 74"/>
          <p:cNvSpPr>
            <a:spLocks noChangeArrowheads="1"/>
          </p:cNvSpPr>
          <p:nvPr/>
        </p:nvSpPr>
        <p:spPr bwMode="auto">
          <a:xfrm>
            <a:off x="0" y="6791326"/>
            <a:ext cx="12192000" cy="666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2">
                      <a:gamma/>
                      <a:shade val="60000"/>
                      <a:invGamma/>
                      <a:alpha val="74998"/>
                    </a:schemeClr>
                  </a:outerShdw>
                </a:effectLst>
              </a14:hiddenEffects>
            </a:ext>
          </a:extLst>
        </p:spPr>
        <p:txBody>
          <a:bodyPr wrap="none" anchor="ctr"/>
          <a:lstStyle/>
          <a:p>
            <a:endParaRPr lang="en-US"/>
          </a:p>
        </p:txBody>
      </p:sp>
      <p:sp>
        <p:nvSpPr>
          <p:cNvPr id="66564" name="Freeform 4"/>
          <p:cNvSpPr>
            <a:spLocks/>
          </p:cNvSpPr>
          <p:nvPr/>
        </p:nvSpPr>
        <p:spPr bwMode="ltGray">
          <a:xfrm>
            <a:off x="0" y="1085851"/>
            <a:ext cx="4252384" cy="2098675"/>
          </a:xfrm>
          <a:custGeom>
            <a:avLst/>
            <a:gdLst>
              <a:gd name="T0" fmla="*/ 0 w 2362"/>
              <a:gd name="T1" fmla="*/ 824 h 1322"/>
              <a:gd name="T2" fmla="*/ 2362 w 2362"/>
              <a:gd name="T3" fmla="*/ 264 h 1322"/>
              <a:gd name="T4" fmla="*/ 6 w 2362"/>
              <a:gd name="T5" fmla="*/ 1322 h 1322"/>
              <a:gd name="T6" fmla="*/ 0 w 2362"/>
              <a:gd name="T7" fmla="*/ 824 h 1322"/>
            </a:gdLst>
            <a:ahLst/>
            <a:cxnLst>
              <a:cxn ang="0">
                <a:pos x="T0" y="T1"/>
              </a:cxn>
              <a:cxn ang="0">
                <a:pos x="T2" y="T3"/>
              </a:cxn>
              <a:cxn ang="0">
                <a:pos x="T4" y="T5"/>
              </a:cxn>
              <a:cxn ang="0">
                <a:pos x="T6" y="T7"/>
              </a:cxn>
            </a:cxnLst>
            <a:rect l="0" t="0" r="r" b="b"/>
            <a:pathLst>
              <a:path w="2362" h="1322">
                <a:moveTo>
                  <a:pt x="0" y="824"/>
                </a:moveTo>
                <a:cubicBezTo>
                  <a:pt x="870" y="68"/>
                  <a:pt x="1808" y="0"/>
                  <a:pt x="2362" y="264"/>
                </a:cubicBezTo>
                <a:cubicBezTo>
                  <a:pt x="1884" y="44"/>
                  <a:pt x="744" y="170"/>
                  <a:pt x="6" y="1322"/>
                </a:cubicBezTo>
                <a:lnTo>
                  <a:pt x="0" y="824"/>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602" name="AutoShape 42"/>
          <p:cNvSpPr>
            <a:spLocks noChangeArrowheads="1"/>
          </p:cNvSpPr>
          <p:nvPr/>
        </p:nvSpPr>
        <p:spPr bwMode="gray">
          <a:xfrm rot="3335575">
            <a:off x="3168915" y="848519"/>
            <a:ext cx="2376488" cy="3168651"/>
          </a:xfrm>
          <a:custGeom>
            <a:avLst/>
            <a:gdLst>
              <a:gd name="G0" fmla="+- 10152 0 0"/>
              <a:gd name="G1" fmla="+- -10177105 0 0"/>
              <a:gd name="G2" fmla="+- 0 0 -10177105"/>
              <a:gd name="T0" fmla="*/ 0 256 1"/>
              <a:gd name="T1" fmla="*/ 180 256 1"/>
              <a:gd name="G3" fmla="+- -10177105 T0 T1"/>
              <a:gd name="T2" fmla="*/ 0 256 1"/>
              <a:gd name="T3" fmla="*/ 90 256 1"/>
              <a:gd name="G4" fmla="+- -10177105 T2 T3"/>
              <a:gd name="G5" fmla="*/ G4 2 1"/>
              <a:gd name="T4" fmla="*/ 90 256 1"/>
              <a:gd name="T5" fmla="*/ 0 256 1"/>
              <a:gd name="G6" fmla="+- -10177105 T4 T5"/>
              <a:gd name="G7" fmla="*/ G6 2 1"/>
              <a:gd name="G8" fmla="abs -101771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52"/>
              <a:gd name="G18" fmla="*/ 10152 1 2"/>
              <a:gd name="G19" fmla="+- G18 5400 0"/>
              <a:gd name="G20" fmla="cos G19 -10177105"/>
              <a:gd name="G21" fmla="sin G19 -10177105"/>
              <a:gd name="G22" fmla="+- G20 10800 0"/>
              <a:gd name="G23" fmla="+- G21 10800 0"/>
              <a:gd name="G24" fmla="+- 10800 0 G20"/>
              <a:gd name="G25" fmla="+- 10152 10800 0"/>
              <a:gd name="G26" fmla="?: G9 G17 G25"/>
              <a:gd name="G27" fmla="?: G9 0 21600"/>
              <a:gd name="G28" fmla="cos 10800 -10177105"/>
              <a:gd name="G29" fmla="sin 10800 -10177105"/>
              <a:gd name="G30" fmla="sin 10152 -10177105"/>
              <a:gd name="G31" fmla="+- G28 10800 0"/>
              <a:gd name="G32" fmla="+- G29 10800 0"/>
              <a:gd name="G33" fmla="+- G30 10800 0"/>
              <a:gd name="G34" fmla="?: G4 0 G31"/>
              <a:gd name="G35" fmla="?: -10177105 G34 0"/>
              <a:gd name="G36" fmla="?: G6 G35 G31"/>
              <a:gd name="G37" fmla="+- 21600 0 G36"/>
              <a:gd name="G38" fmla="?: G4 0 G33"/>
              <a:gd name="G39" fmla="?: -10177105 G38 G32"/>
              <a:gd name="G40" fmla="?: G6 G39 0"/>
              <a:gd name="G41" fmla="?: G4 G32 21600"/>
              <a:gd name="G42" fmla="?: G6 G41 G33"/>
              <a:gd name="T12" fmla="*/ 10800 w 21600"/>
              <a:gd name="T13" fmla="*/ 0 h 21600"/>
              <a:gd name="T14" fmla="*/ 1283 w 21600"/>
              <a:gd name="T15" fmla="*/ 6420 h 21600"/>
              <a:gd name="T16" fmla="*/ 10800 w 21600"/>
              <a:gd name="T17" fmla="*/ 648 h 21600"/>
              <a:gd name="T18" fmla="*/ 20317 w 21600"/>
              <a:gd name="T19" fmla="*/ 642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577" y="6556"/>
                </a:moveTo>
                <a:cubicBezTo>
                  <a:pt x="3234" y="2955"/>
                  <a:pt x="6836" y="647"/>
                  <a:pt x="10800" y="647"/>
                </a:cubicBezTo>
                <a:cubicBezTo>
                  <a:pt x="14763" y="647"/>
                  <a:pt x="18365" y="2955"/>
                  <a:pt x="20022" y="6556"/>
                </a:cubicBezTo>
                <a:lnTo>
                  <a:pt x="20611" y="6285"/>
                </a:lnTo>
                <a:cubicBezTo>
                  <a:pt x="18848" y="2454"/>
                  <a:pt x="15017" y="0"/>
                  <a:pt x="10799" y="0"/>
                </a:cubicBezTo>
                <a:cubicBezTo>
                  <a:pt x="6582" y="0"/>
                  <a:pt x="2751" y="2454"/>
                  <a:pt x="988" y="6285"/>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66628" name="Group 68"/>
          <p:cNvGrpSpPr>
            <a:grpSpLocks/>
          </p:cNvGrpSpPr>
          <p:nvPr/>
        </p:nvGrpSpPr>
        <p:grpSpPr bwMode="auto">
          <a:xfrm>
            <a:off x="3014133" y="1470025"/>
            <a:ext cx="2565400" cy="1943100"/>
            <a:chOff x="1951" y="414"/>
            <a:chExt cx="1861" cy="1880"/>
          </a:xfrm>
        </p:grpSpPr>
        <p:sp>
          <p:nvSpPr>
            <p:cNvPr id="66563" name="Oval 3"/>
            <p:cNvSpPr>
              <a:spLocks noChangeArrowheads="1"/>
            </p:cNvSpPr>
            <p:nvPr userDrawn="1"/>
          </p:nvSpPr>
          <p:spPr bwMode="gray">
            <a:xfrm>
              <a:off x="1951" y="419"/>
              <a:ext cx="1861" cy="1875"/>
            </a:xfrm>
            <a:prstGeom prst="ellipse">
              <a:avLst/>
            </a:prstGeom>
            <a:gradFill rotWithShape="1">
              <a:gsLst>
                <a:gs pos="0">
                  <a:schemeClr val="accent2">
                    <a:gamma/>
                    <a:tint val="37255"/>
                    <a:invGamma/>
                  </a:schemeClr>
                </a:gs>
                <a:gs pos="100000">
                  <a:schemeClr val="accent2">
                    <a:alpha val="70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66567" name="Group 7"/>
            <p:cNvGrpSpPr>
              <a:grpSpLocks/>
            </p:cNvGrpSpPr>
            <p:nvPr userDrawn="1"/>
          </p:nvGrpSpPr>
          <p:grpSpPr bwMode="auto">
            <a:xfrm>
              <a:off x="2014" y="564"/>
              <a:ext cx="1726" cy="1542"/>
              <a:chOff x="219" y="854"/>
              <a:chExt cx="2540" cy="2268"/>
            </a:xfrm>
          </p:grpSpPr>
          <p:sp>
            <p:nvSpPr>
              <p:cNvPr id="66568" name="Oval 8"/>
              <p:cNvSpPr>
                <a:spLocks noChangeArrowheads="1"/>
              </p:cNvSpPr>
              <p:nvPr userDrawn="1"/>
            </p:nvSpPr>
            <p:spPr bwMode="gray">
              <a:xfrm>
                <a:off x="431" y="869"/>
                <a:ext cx="2223" cy="2253"/>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569" name="Freeform 9"/>
              <p:cNvSpPr>
                <a:spLocks/>
              </p:cNvSpPr>
              <p:nvPr userDrawn="1"/>
            </p:nvSpPr>
            <p:spPr bwMode="gray">
              <a:xfrm>
                <a:off x="581" y="917"/>
                <a:ext cx="686" cy="52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0" name="Freeform 10"/>
              <p:cNvSpPr>
                <a:spLocks/>
              </p:cNvSpPr>
              <p:nvPr userDrawn="1"/>
            </p:nvSpPr>
            <p:spPr bwMode="gray">
              <a:xfrm>
                <a:off x="219" y="941"/>
                <a:ext cx="1040" cy="1540"/>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1" name="Freeform 11"/>
              <p:cNvSpPr>
                <a:spLocks/>
              </p:cNvSpPr>
              <p:nvPr userDrawn="1"/>
            </p:nvSpPr>
            <p:spPr bwMode="gray">
              <a:xfrm>
                <a:off x="340" y="956"/>
                <a:ext cx="932" cy="2000"/>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2" name="Freeform 12"/>
              <p:cNvSpPr>
                <a:spLocks/>
              </p:cNvSpPr>
              <p:nvPr userDrawn="1"/>
            </p:nvSpPr>
            <p:spPr bwMode="gray">
              <a:xfrm>
                <a:off x="526" y="973"/>
                <a:ext cx="771" cy="2080"/>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3" name="Freeform 13"/>
              <p:cNvSpPr>
                <a:spLocks/>
              </p:cNvSpPr>
              <p:nvPr userDrawn="1"/>
            </p:nvSpPr>
            <p:spPr bwMode="gray">
              <a:xfrm>
                <a:off x="663" y="993"/>
                <a:ext cx="672" cy="210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4" name="Freeform 14"/>
              <p:cNvSpPr>
                <a:spLocks/>
              </p:cNvSpPr>
              <p:nvPr userDrawn="1"/>
            </p:nvSpPr>
            <p:spPr bwMode="gray">
              <a:xfrm>
                <a:off x="1140" y="991"/>
                <a:ext cx="307" cy="2126"/>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5" name="Freeform 15"/>
              <p:cNvSpPr>
                <a:spLocks/>
              </p:cNvSpPr>
              <p:nvPr userDrawn="1"/>
            </p:nvSpPr>
            <p:spPr bwMode="gray">
              <a:xfrm>
                <a:off x="1465" y="1009"/>
                <a:ext cx="172" cy="2110"/>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6" name="Freeform 16"/>
              <p:cNvSpPr>
                <a:spLocks/>
              </p:cNvSpPr>
              <p:nvPr userDrawn="1"/>
            </p:nvSpPr>
            <p:spPr bwMode="gray">
              <a:xfrm>
                <a:off x="1633" y="1005"/>
                <a:ext cx="372" cy="2109"/>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7" name="Freeform 17"/>
              <p:cNvSpPr>
                <a:spLocks/>
              </p:cNvSpPr>
              <p:nvPr userDrawn="1"/>
            </p:nvSpPr>
            <p:spPr bwMode="gray">
              <a:xfrm>
                <a:off x="1714" y="991"/>
                <a:ext cx="617" cy="2096"/>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8" name="Freeform 18"/>
              <p:cNvSpPr>
                <a:spLocks/>
              </p:cNvSpPr>
              <p:nvPr userDrawn="1"/>
            </p:nvSpPr>
            <p:spPr bwMode="gray">
              <a:xfrm>
                <a:off x="1775" y="987"/>
                <a:ext cx="846" cy="2055"/>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79" name="Freeform 19"/>
              <p:cNvSpPr>
                <a:spLocks/>
              </p:cNvSpPr>
              <p:nvPr userDrawn="1"/>
            </p:nvSpPr>
            <p:spPr bwMode="gray">
              <a:xfrm>
                <a:off x="1794" y="973"/>
                <a:ext cx="965" cy="1939"/>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0" name="Freeform 20"/>
              <p:cNvSpPr>
                <a:spLocks/>
              </p:cNvSpPr>
              <p:nvPr userDrawn="1"/>
            </p:nvSpPr>
            <p:spPr bwMode="gray">
              <a:xfrm>
                <a:off x="1813" y="966"/>
                <a:ext cx="937" cy="1677"/>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1" name="Freeform 21"/>
              <p:cNvSpPr>
                <a:spLocks/>
              </p:cNvSpPr>
              <p:nvPr userDrawn="1"/>
            </p:nvSpPr>
            <p:spPr bwMode="gray">
              <a:xfrm>
                <a:off x="1838" y="940"/>
                <a:ext cx="597" cy="384"/>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2" name="Freeform 22"/>
              <p:cNvSpPr>
                <a:spLocks/>
              </p:cNvSpPr>
              <p:nvPr userDrawn="1"/>
            </p:nvSpPr>
            <p:spPr bwMode="gray">
              <a:xfrm>
                <a:off x="1010" y="1005"/>
                <a:ext cx="1117" cy="340"/>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3" name="Freeform 23"/>
              <p:cNvSpPr>
                <a:spLocks/>
              </p:cNvSpPr>
              <p:nvPr userDrawn="1"/>
            </p:nvSpPr>
            <p:spPr bwMode="gray">
              <a:xfrm>
                <a:off x="756" y="1197"/>
                <a:ext cx="1603" cy="334"/>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4" name="Freeform 24"/>
              <p:cNvSpPr>
                <a:spLocks/>
              </p:cNvSpPr>
              <p:nvPr userDrawn="1"/>
            </p:nvSpPr>
            <p:spPr bwMode="gray">
              <a:xfrm>
                <a:off x="581" y="1426"/>
                <a:ext cx="1952" cy="355"/>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5" name="Freeform 25"/>
              <p:cNvSpPr>
                <a:spLocks/>
              </p:cNvSpPr>
              <p:nvPr userDrawn="1"/>
            </p:nvSpPr>
            <p:spPr bwMode="gray">
              <a:xfrm>
                <a:off x="471" y="1715"/>
                <a:ext cx="2160" cy="34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6" name="Freeform 26"/>
              <p:cNvSpPr>
                <a:spLocks/>
              </p:cNvSpPr>
              <p:nvPr userDrawn="1"/>
            </p:nvSpPr>
            <p:spPr bwMode="gray">
              <a:xfrm>
                <a:off x="430" y="2021"/>
                <a:ext cx="2229" cy="364"/>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7" name="Freeform 27"/>
              <p:cNvSpPr>
                <a:spLocks/>
              </p:cNvSpPr>
              <p:nvPr userDrawn="1"/>
            </p:nvSpPr>
            <p:spPr bwMode="gray">
              <a:xfrm>
                <a:off x="478" y="2317"/>
                <a:ext cx="2129" cy="308"/>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8" name="Freeform 28"/>
              <p:cNvSpPr>
                <a:spLocks/>
              </p:cNvSpPr>
              <p:nvPr userDrawn="1"/>
            </p:nvSpPr>
            <p:spPr bwMode="gray">
              <a:xfrm>
                <a:off x="595" y="2572"/>
                <a:ext cx="1903" cy="306"/>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89" name="Freeform 29"/>
              <p:cNvSpPr>
                <a:spLocks/>
              </p:cNvSpPr>
              <p:nvPr userDrawn="1"/>
            </p:nvSpPr>
            <p:spPr bwMode="gray">
              <a:xfrm>
                <a:off x="796" y="2827"/>
                <a:ext cx="1497" cy="152"/>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90" name="Freeform 30"/>
              <p:cNvSpPr>
                <a:spLocks/>
              </p:cNvSpPr>
              <p:nvPr userDrawn="1"/>
            </p:nvSpPr>
            <p:spPr bwMode="gray">
              <a:xfrm>
                <a:off x="1005" y="2976"/>
                <a:ext cx="1032" cy="104"/>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91" name="Oval 31"/>
              <p:cNvSpPr>
                <a:spLocks noChangeArrowheads="1"/>
              </p:cNvSpPr>
              <p:nvPr userDrawn="1"/>
            </p:nvSpPr>
            <p:spPr bwMode="gray">
              <a:xfrm>
                <a:off x="1261" y="877"/>
                <a:ext cx="581" cy="126"/>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592" name="Freeform 32"/>
              <p:cNvSpPr>
                <a:spLocks/>
              </p:cNvSpPr>
              <p:nvPr userDrawn="1"/>
            </p:nvSpPr>
            <p:spPr bwMode="gray">
              <a:xfrm>
                <a:off x="1265" y="869"/>
                <a:ext cx="567" cy="70"/>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593" name="Freeform 33"/>
              <p:cNvSpPr>
                <a:spLocks/>
              </p:cNvSpPr>
              <p:nvPr userDrawn="1"/>
            </p:nvSpPr>
            <p:spPr bwMode="gray">
              <a:xfrm>
                <a:off x="1321" y="854"/>
                <a:ext cx="403" cy="150"/>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6603" name="Group 43"/>
            <p:cNvGrpSpPr>
              <a:grpSpLocks/>
            </p:cNvGrpSpPr>
            <p:nvPr userDrawn="1"/>
          </p:nvGrpSpPr>
          <p:grpSpPr bwMode="auto">
            <a:xfrm>
              <a:off x="2269" y="414"/>
              <a:ext cx="1246" cy="1879"/>
              <a:chOff x="618" y="608"/>
              <a:chExt cx="1833" cy="2764"/>
            </a:xfrm>
          </p:grpSpPr>
          <p:sp>
            <p:nvSpPr>
              <p:cNvPr id="66604" name="Freeform 44"/>
              <p:cNvSpPr>
                <a:spLocks/>
              </p:cNvSpPr>
              <p:nvPr userDrawn="1"/>
            </p:nvSpPr>
            <p:spPr bwMode="gray">
              <a:xfrm>
                <a:off x="1538" y="608"/>
                <a:ext cx="913" cy="444"/>
              </a:xfrm>
              <a:custGeom>
                <a:avLst/>
                <a:gdLst>
                  <a:gd name="T0" fmla="*/ 43 w 913"/>
                  <a:gd name="T1" fmla="*/ 144 h 444"/>
                  <a:gd name="T2" fmla="*/ 0 w 913"/>
                  <a:gd name="T3" fmla="*/ 0 h 444"/>
                  <a:gd name="T4" fmla="*/ 913 w 913"/>
                  <a:gd name="T5" fmla="*/ 379 h 444"/>
                  <a:gd name="T6" fmla="*/ 783 w 913"/>
                  <a:gd name="T7" fmla="*/ 444 h 444"/>
                  <a:gd name="T8" fmla="*/ 43 w 913"/>
                  <a:gd name="T9" fmla="*/ 144 h 444"/>
                </a:gdLst>
                <a:ahLst/>
                <a:cxnLst>
                  <a:cxn ang="0">
                    <a:pos x="T0" y="T1"/>
                  </a:cxn>
                  <a:cxn ang="0">
                    <a:pos x="T2" y="T3"/>
                  </a:cxn>
                  <a:cxn ang="0">
                    <a:pos x="T4" y="T5"/>
                  </a:cxn>
                  <a:cxn ang="0">
                    <a:pos x="T6" y="T7"/>
                  </a:cxn>
                  <a:cxn ang="0">
                    <a:pos x="T8" y="T9"/>
                  </a:cxn>
                </a:cxnLst>
                <a:rect l="0" t="0" r="r" b="b"/>
                <a:pathLst>
                  <a:path w="913" h="444">
                    <a:moveTo>
                      <a:pt x="43" y="144"/>
                    </a:moveTo>
                    <a:lnTo>
                      <a:pt x="0" y="0"/>
                    </a:lnTo>
                    <a:cubicBezTo>
                      <a:pt x="116" y="12"/>
                      <a:pt x="515" y="1"/>
                      <a:pt x="913" y="379"/>
                    </a:cubicBezTo>
                    <a:lnTo>
                      <a:pt x="783" y="444"/>
                    </a:lnTo>
                    <a:cubicBezTo>
                      <a:pt x="492" y="148"/>
                      <a:pt x="43" y="144"/>
                      <a:pt x="43" y="14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605" name="Freeform 45"/>
              <p:cNvSpPr>
                <a:spLocks/>
              </p:cNvSpPr>
              <p:nvPr userDrawn="1"/>
            </p:nvSpPr>
            <p:spPr bwMode="gray">
              <a:xfrm>
                <a:off x="618" y="2957"/>
                <a:ext cx="911" cy="415"/>
              </a:xfrm>
              <a:custGeom>
                <a:avLst/>
                <a:gdLst>
                  <a:gd name="T0" fmla="*/ 863 w 911"/>
                  <a:gd name="T1" fmla="*/ 274 h 415"/>
                  <a:gd name="T2" fmla="*/ 911 w 911"/>
                  <a:gd name="T3" fmla="*/ 415 h 415"/>
                  <a:gd name="T4" fmla="*/ 0 w 911"/>
                  <a:gd name="T5" fmla="*/ 60 h 415"/>
                  <a:gd name="T6" fmla="*/ 140 w 911"/>
                  <a:gd name="T7" fmla="*/ 0 h 415"/>
                  <a:gd name="T8" fmla="*/ 863 w 911"/>
                  <a:gd name="T9" fmla="*/ 274 h 415"/>
                </a:gdLst>
                <a:ahLst/>
                <a:cxnLst>
                  <a:cxn ang="0">
                    <a:pos x="T0" y="T1"/>
                  </a:cxn>
                  <a:cxn ang="0">
                    <a:pos x="T2" y="T3"/>
                  </a:cxn>
                  <a:cxn ang="0">
                    <a:pos x="T4" y="T5"/>
                  </a:cxn>
                  <a:cxn ang="0">
                    <a:pos x="T6" y="T7"/>
                  </a:cxn>
                  <a:cxn ang="0">
                    <a:pos x="T8" y="T9"/>
                  </a:cxn>
                </a:cxnLst>
                <a:rect l="0" t="0" r="r" b="b"/>
                <a:pathLst>
                  <a:path w="911" h="415">
                    <a:moveTo>
                      <a:pt x="863" y="274"/>
                    </a:moveTo>
                    <a:lnTo>
                      <a:pt x="911" y="415"/>
                    </a:lnTo>
                    <a:cubicBezTo>
                      <a:pt x="312" y="405"/>
                      <a:pt x="75" y="111"/>
                      <a:pt x="0" y="60"/>
                    </a:cubicBezTo>
                    <a:cubicBezTo>
                      <a:pt x="70" y="32"/>
                      <a:pt x="140" y="0"/>
                      <a:pt x="140" y="0"/>
                    </a:cubicBezTo>
                    <a:cubicBezTo>
                      <a:pt x="447" y="280"/>
                      <a:pt x="863" y="274"/>
                      <a:pt x="863" y="27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66632" name="AutoShape 72"/>
          <p:cNvSpPr>
            <a:spLocks noChangeArrowheads="1"/>
          </p:cNvSpPr>
          <p:nvPr/>
        </p:nvSpPr>
        <p:spPr bwMode="gray">
          <a:xfrm rot="4443328">
            <a:off x="2739761" y="181241"/>
            <a:ext cx="3230563" cy="4303183"/>
          </a:xfrm>
          <a:custGeom>
            <a:avLst/>
            <a:gdLst>
              <a:gd name="G0" fmla="+- 10431 0 0"/>
              <a:gd name="G1" fmla="+- 9497610 0 0"/>
              <a:gd name="G2" fmla="+- 0 0 9497610"/>
              <a:gd name="T0" fmla="*/ 0 256 1"/>
              <a:gd name="T1" fmla="*/ 180 256 1"/>
              <a:gd name="G3" fmla="+- 9497610 T0 T1"/>
              <a:gd name="T2" fmla="*/ 0 256 1"/>
              <a:gd name="T3" fmla="*/ 90 256 1"/>
              <a:gd name="G4" fmla="+- 9497610 T2 T3"/>
              <a:gd name="G5" fmla="*/ G4 2 1"/>
              <a:gd name="T4" fmla="*/ 90 256 1"/>
              <a:gd name="T5" fmla="*/ 0 256 1"/>
              <a:gd name="G6" fmla="+- 9497610 T4 T5"/>
              <a:gd name="G7" fmla="*/ G6 2 1"/>
              <a:gd name="G8" fmla="abs 949761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31"/>
              <a:gd name="G18" fmla="*/ 10431 1 2"/>
              <a:gd name="G19" fmla="+- G18 5400 0"/>
              <a:gd name="G20" fmla="cos G19 9497610"/>
              <a:gd name="G21" fmla="sin G19 9497610"/>
              <a:gd name="G22" fmla="+- G20 10800 0"/>
              <a:gd name="G23" fmla="+- G21 10800 0"/>
              <a:gd name="G24" fmla="+- 10800 0 G20"/>
              <a:gd name="G25" fmla="+- 10431 10800 0"/>
              <a:gd name="G26" fmla="?: G9 G17 G25"/>
              <a:gd name="G27" fmla="?: G9 0 21600"/>
              <a:gd name="G28" fmla="cos 10800 9497610"/>
              <a:gd name="G29" fmla="sin 10800 9497610"/>
              <a:gd name="G30" fmla="sin 10431 9497610"/>
              <a:gd name="G31" fmla="+- G28 10800 0"/>
              <a:gd name="G32" fmla="+- G29 10800 0"/>
              <a:gd name="G33" fmla="+- G30 10800 0"/>
              <a:gd name="G34" fmla="?: G4 0 G31"/>
              <a:gd name="G35" fmla="?: 9497610 G34 0"/>
              <a:gd name="G36" fmla="?: G6 G35 G31"/>
              <a:gd name="G37" fmla="+- 21600 0 G36"/>
              <a:gd name="G38" fmla="?: G4 0 G33"/>
              <a:gd name="G39" fmla="?: 9497610 G38 G32"/>
              <a:gd name="G40" fmla="?: G6 G39 0"/>
              <a:gd name="G41" fmla="?: G4 G32 21600"/>
              <a:gd name="G42" fmla="?: G6 G41 G33"/>
              <a:gd name="T12" fmla="*/ 10800 w 21600"/>
              <a:gd name="T13" fmla="*/ 0 h 21600"/>
              <a:gd name="T14" fmla="*/ 2112 w 21600"/>
              <a:gd name="T15" fmla="*/ 16900 h 21600"/>
              <a:gd name="T16" fmla="*/ 10800 w 21600"/>
              <a:gd name="T17" fmla="*/ 369 h 21600"/>
              <a:gd name="T18" fmla="*/ 19488 w 21600"/>
              <a:gd name="T19" fmla="*/ 169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263" y="16794"/>
                </a:moveTo>
                <a:cubicBezTo>
                  <a:pt x="1030" y="15038"/>
                  <a:pt x="369" y="12945"/>
                  <a:pt x="369" y="10800"/>
                </a:cubicBezTo>
                <a:cubicBezTo>
                  <a:pt x="369" y="5039"/>
                  <a:pt x="5039" y="369"/>
                  <a:pt x="10800" y="369"/>
                </a:cubicBezTo>
                <a:cubicBezTo>
                  <a:pt x="16560" y="369"/>
                  <a:pt x="21231" y="5039"/>
                  <a:pt x="21231" y="10800"/>
                </a:cubicBezTo>
                <a:cubicBezTo>
                  <a:pt x="21230" y="12945"/>
                  <a:pt x="20569" y="15038"/>
                  <a:pt x="19336" y="16794"/>
                </a:cubicBezTo>
                <a:lnTo>
                  <a:pt x="19638" y="17006"/>
                </a:lnTo>
                <a:cubicBezTo>
                  <a:pt x="20915" y="15188"/>
                  <a:pt x="21600" y="13021"/>
                  <a:pt x="21600" y="10800"/>
                </a:cubicBezTo>
                <a:cubicBezTo>
                  <a:pt x="21600" y="4835"/>
                  <a:pt x="16764" y="0"/>
                  <a:pt x="10800" y="0"/>
                </a:cubicBezTo>
                <a:cubicBezTo>
                  <a:pt x="4835" y="0"/>
                  <a:pt x="0" y="4835"/>
                  <a:pt x="0" y="10800"/>
                </a:cubicBezTo>
                <a:cubicBezTo>
                  <a:pt x="-1" y="13021"/>
                  <a:pt x="684" y="15188"/>
                  <a:pt x="1961" y="17006"/>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633" name="AutoShape 73"/>
          <p:cNvSpPr>
            <a:spLocks noChangeArrowheads="1"/>
          </p:cNvSpPr>
          <p:nvPr/>
        </p:nvSpPr>
        <p:spPr bwMode="gray">
          <a:xfrm rot="-5725018">
            <a:off x="3067315" y="924719"/>
            <a:ext cx="2376488" cy="3168651"/>
          </a:xfrm>
          <a:custGeom>
            <a:avLst/>
            <a:gdLst>
              <a:gd name="G0" fmla="+- 10162 0 0"/>
              <a:gd name="G1" fmla="+- -7442309 0 0"/>
              <a:gd name="G2" fmla="+- 0 0 -7442309"/>
              <a:gd name="T0" fmla="*/ 0 256 1"/>
              <a:gd name="T1" fmla="*/ 180 256 1"/>
              <a:gd name="G3" fmla="+- -7442309 T0 T1"/>
              <a:gd name="T2" fmla="*/ 0 256 1"/>
              <a:gd name="T3" fmla="*/ 90 256 1"/>
              <a:gd name="G4" fmla="+- -7442309 T2 T3"/>
              <a:gd name="G5" fmla="*/ G4 2 1"/>
              <a:gd name="T4" fmla="*/ 90 256 1"/>
              <a:gd name="T5" fmla="*/ 0 256 1"/>
              <a:gd name="G6" fmla="+- -7442309 T4 T5"/>
              <a:gd name="G7" fmla="*/ G6 2 1"/>
              <a:gd name="G8" fmla="abs -744230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62"/>
              <a:gd name="G18" fmla="*/ 10162 1 2"/>
              <a:gd name="G19" fmla="+- G18 5400 0"/>
              <a:gd name="G20" fmla="cos G19 -7442309"/>
              <a:gd name="G21" fmla="sin G19 -7442309"/>
              <a:gd name="G22" fmla="+- G20 10800 0"/>
              <a:gd name="G23" fmla="+- G21 10800 0"/>
              <a:gd name="G24" fmla="+- 10800 0 G20"/>
              <a:gd name="G25" fmla="+- 10162 10800 0"/>
              <a:gd name="G26" fmla="?: G9 G17 G25"/>
              <a:gd name="G27" fmla="?: G9 0 21600"/>
              <a:gd name="G28" fmla="cos 10800 -7442309"/>
              <a:gd name="G29" fmla="sin 10800 -7442309"/>
              <a:gd name="G30" fmla="sin 10162 -7442309"/>
              <a:gd name="G31" fmla="+- G28 10800 0"/>
              <a:gd name="G32" fmla="+- G29 10800 0"/>
              <a:gd name="G33" fmla="+- G30 10800 0"/>
              <a:gd name="G34" fmla="?: G4 0 G31"/>
              <a:gd name="G35" fmla="?: -7442309 G34 0"/>
              <a:gd name="G36" fmla="?: G6 G35 G31"/>
              <a:gd name="G37" fmla="+- 21600 0 G36"/>
              <a:gd name="G38" fmla="?: G4 0 G33"/>
              <a:gd name="G39" fmla="?: -7442309 G38 G32"/>
              <a:gd name="G40" fmla="?: G6 G39 0"/>
              <a:gd name="G41" fmla="?: G4 G32 21600"/>
              <a:gd name="G42" fmla="?: G6 G41 G33"/>
              <a:gd name="T12" fmla="*/ 10800 w 21600"/>
              <a:gd name="T13" fmla="*/ 0 h 21600"/>
              <a:gd name="T14" fmla="*/ 6610 w 21600"/>
              <a:gd name="T15" fmla="*/ 1192 h 21600"/>
              <a:gd name="T16" fmla="*/ 10800 w 21600"/>
              <a:gd name="T17" fmla="*/ 638 h 21600"/>
              <a:gd name="T18" fmla="*/ 14990 w 21600"/>
              <a:gd name="T19" fmla="*/ 119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738" y="1485"/>
                </a:moveTo>
                <a:cubicBezTo>
                  <a:pt x="8019" y="926"/>
                  <a:pt x="9402" y="637"/>
                  <a:pt x="10800" y="637"/>
                </a:cubicBezTo>
                <a:cubicBezTo>
                  <a:pt x="12197" y="637"/>
                  <a:pt x="13580" y="926"/>
                  <a:pt x="14861" y="1485"/>
                </a:cubicBezTo>
                <a:lnTo>
                  <a:pt x="15116" y="900"/>
                </a:lnTo>
                <a:cubicBezTo>
                  <a:pt x="13755" y="306"/>
                  <a:pt x="12285" y="0"/>
                  <a:pt x="10799" y="0"/>
                </a:cubicBezTo>
                <a:cubicBezTo>
                  <a:pt x="9314" y="0"/>
                  <a:pt x="7844" y="306"/>
                  <a:pt x="6483" y="900"/>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Content Placeholder 2"/>
          <p:cNvSpPr>
            <a:spLocks noGrp="1"/>
          </p:cNvSpPr>
          <p:nvPr>
            <p:ph idx="1"/>
          </p:nvPr>
        </p:nvSpPr>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BCFEEF9-BCD2-0A4C-A7CC-AE57D5EB48C2}"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23C5BF9A-1568-FC4E-9403-D984561651BB}" type="datetimeFigureOut">
              <a:rPr lang="en-US" altLang="en-US"/>
              <a:pPr/>
              <a:t>4/20/16</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979666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vi-VN"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vi-VN"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DDE1D966-CA6B-494F-B61A-45F257AB160E}"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9C1C019A-E8BF-A149-97B0-BD917E2E029D}" type="datetimeFigureOut">
              <a:rPr lang="en-US" altLang="en-US"/>
              <a:pPr/>
              <a:t>4/20/16</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291411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Content Placeholder 2"/>
          <p:cNvSpPr>
            <a:spLocks noGrp="1"/>
          </p:cNvSpPr>
          <p:nvPr>
            <p:ph sz="half" idx="1"/>
          </p:nvPr>
        </p:nvSpPr>
        <p:spPr>
          <a:xfrm>
            <a:off x="615951" y="1624013"/>
            <a:ext cx="5384800" cy="475615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Content Placeholder 3"/>
          <p:cNvSpPr>
            <a:spLocks noGrp="1"/>
          </p:cNvSpPr>
          <p:nvPr>
            <p:ph sz="half" idx="2"/>
          </p:nvPr>
        </p:nvSpPr>
        <p:spPr>
          <a:xfrm>
            <a:off x="6203951" y="1624013"/>
            <a:ext cx="5384800" cy="475615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07736C0D-1F3A-0441-89A5-A4385C118EBB}"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E179CB8C-5F6C-B84A-8886-0E7E8DBBAE46}" type="datetimeFigureOut">
              <a:rPr lang="en-US" altLang="en-US"/>
              <a:pPr/>
              <a:t>4/20/16</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37809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vi-VN"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6A6B61D7-8F8C-844C-A410-5452F12D9F30}" type="slidenum">
              <a:rPr lang="en-US" altLang="en-US"/>
              <a:pPr/>
              <a:t>‹#›</a:t>
            </a:fld>
            <a:endParaRPr lang="en-US" altLang="en-US"/>
          </a:p>
        </p:txBody>
      </p:sp>
      <p:sp>
        <p:nvSpPr>
          <p:cNvPr id="8" name="Date Placeholder 7"/>
          <p:cNvSpPr>
            <a:spLocks noGrp="1"/>
          </p:cNvSpPr>
          <p:nvPr>
            <p:ph type="dt" sz="half" idx="11"/>
          </p:nvPr>
        </p:nvSpPr>
        <p:spPr/>
        <p:txBody>
          <a:bodyPr/>
          <a:lstStyle>
            <a:lvl1pPr>
              <a:defRPr/>
            </a:lvl1pPr>
          </a:lstStyle>
          <a:p>
            <a:fld id="{A5F5EC71-7512-7144-AD18-0899F795CC82}" type="datetimeFigureOut">
              <a:rPr lang="en-US" altLang="en-US"/>
              <a:pPr/>
              <a:t>4/20/16</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183332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2F643AF3-2AAF-374D-90D3-F8882EEEF958}" type="slidenum">
              <a:rPr lang="en-US" altLang="en-US"/>
              <a:pPr/>
              <a:t>‹#›</a:t>
            </a:fld>
            <a:endParaRPr lang="en-US" altLang="en-US"/>
          </a:p>
        </p:txBody>
      </p:sp>
      <p:sp>
        <p:nvSpPr>
          <p:cNvPr id="4" name="Date Placeholder 3"/>
          <p:cNvSpPr>
            <a:spLocks noGrp="1"/>
          </p:cNvSpPr>
          <p:nvPr>
            <p:ph type="dt" sz="half" idx="11"/>
          </p:nvPr>
        </p:nvSpPr>
        <p:spPr/>
        <p:txBody>
          <a:bodyPr/>
          <a:lstStyle>
            <a:lvl1pPr>
              <a:defRPr/>
            </a:lvl1pPr>
          </a:lstStyle>
          <a:p>
            <a:fld id="{D85D43E2-DC17-A443-85B2-75B82CD3DB2E}" type="datetimeFigureOut">
              <a:rPr lang="en-US" altLang="en-US"/>
              <a:pPr/>
              <a:t>4/20/16</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16801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32AE909-013C-3B4E-988C-67837FB2B2A8}" type="slidenum">
              <a:rPr lang="en-US" altLang="en-US"/>
              <a:pPr/>
              <a:t>‹#›</a:t>
            </a:fld>
            <a:endParaRPr lang="en-US" altLang="en-US"/>
          </a:p>
        </p:txBody>
      </p:sp>
      <p:sp>
        <p:nvSpPr>
          <p:cNvPr id="3" name="Date Placeholder 2"/>
          <p:cNvSpPr>
            <a:spLocks noGrp="1"/>
          </p:cNvSpPr>
          <p:nvPr>
            <p:ph type="dt" sz="half" idx="11"/>
          </p:nvPr>
        </p:nvSpPr>
        <p:spPr/>
        <p:txBody>
          <a:bodyPr/>
          <a:lstStyle>
            <a:lvl1pPr>
              <a:defRPr/>
            </a:lvl1pPr>
          </a:lstStyle>
          <a:p>
            <a:fld id="{CB3C7287-CF7D-FC47-921F-6FD6A4EE1BD5}" type="datetimeFigureOut">
              <a:rPr lang="en-US" altLang="en-US"/>
              <a:pPr/>
              <a:t>4/20/16</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98515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7B93D44-685F-C148-B559-9D401ED7E8D4}"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D0D07118-E854-FE41-B887-BB3F685D7494}" type="datetimeFigureOut">
              <a:rPr lang="en-US" altLang="en-US"/>
              <a:pPr/>
              <a:t>4/20/16</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930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Content Placeholder 2"/>
          <p:cNvSpPr>
            <a:spLocks noGrp="1"/>
          </p:cNvSpPr>
          <p:nvPr>
            <p:ph idx="1"/>
          </p:nvPr>
        </p:nvSpPr>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5ECECA6-3982-5747-8683-3C63BF31037D}"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B39F9A5D-A0F8-AF41-8E58-1DAB1FE786FE}" type="datetimeFigureOut">
              <a:rPr lang="en-US" altLang="en-US"/>
              <a:pPr/>
              <a:t>4/20/16</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081554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B45B24F-F6A3-4E4C-B8BD-49DDA2A57F5D}"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3EDCDB60-62E6-CE4D-A5D0-DB35A9B31AFF}" type="datetimeFigureOut">
              <a:rPr lang="en-US" altLang="en-US"/>
              <a:pPr/>
              <a:t>4/20/16</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4044634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CAE9557-41A7-6143-995A-F6BAF42595D1}"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4F7CD9F1-A2E1-6F4F-89F0-FECE2101AC7D}" type="datetimeFigureOut">
              <a:rPr lang="en-US" altLang="en-US"/>
              <a:pPr/>
              <a:t>4/20/16</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824608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5551" y="241301"/>
            <a:ext cx="2743200" cy="6138863"/>
          </a:xfrm>
        </p:spPr>
        <p:txBody>
          <a:bodyPr vert="eaVert"/>
          <a:lstStyle/>
          <a:p>
            <a:r>
              <a:rPr lang="vi-VN" smtClean="0"/>
              <a:t>Click to edit Master title style</a:t>
            </a:r>
            <a:endParaRPr lang="en-US"/>
          </a:p>
        </p:txBody>
      </p:sp>
      <p:sp>
        <p:nvSpPr>
          <p:cNvPr id="3" name="Vertical Text Placeholder 2"/>
          <p:cNvSpPr>
            <a:spLocks noGrp="1"/>
          </p:cNvSpPr>
          <p:nvPr>
            <p:ph type="body" orient="vert" idx="1"/>
          </p:nvPr>
        </p:nvSpPr>
        <p:spPr>
          <a:xfrm>
            <a:off x="615951" y="241301"/>
            <a:ext cx="8026400" cy="6138863"/>
          </a:xfrm>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7BC22E5-94E2-E642-B3D3-BE889B818B0E}"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34DB53B6-F5C4-CB4D-8932-A4076FAC22B6}" type="datetimeFigureOut">
              <a:rPr lang="en-US" altLang="en-US"/>
              <a:pPr/>
              <a:t>4/20/16</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208995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52651" y="241300"/>
            <a:ext cx="9385300" cy="1143000"/>
          </a:xfrm>
        </p:spPr>
        <p:txBody>
          <a:bodyPr/>
          <a:lstStyle/>
          <a:p>
            <a:r>
              <a:rPr lang="vi-VN" smtClean="0"/>
              <a:t>Click to edit Master title style</a:t>
            </a:r>
            <a:endParaRPr lang="en-US"/>
          </a:p>
        </p:txBody>
      </p:sp>
      <p:sp>
        <p:nvSpPr>
          <p:cNvPr id="3" name="Chart Placeholder 2"/>
          <p:cNvSpPr>
            <a:spLocks noGrp="1"/>
          </p:cNvSpPr>
          <p:nvPr>
            <p:ph type="chart" idx="1"/>
          </p:nvPr>
        </p:nvSpPr>
        <p:spPr>
          <a:xfrm>
            <a:off x="615951" y="1624013"/>
            <a:ext cx="10972800" cy="4756150"/>
          </a:xfrm>
        </p:spPr>
        <p:txBody>
          <a:bodyPr/>
          <a:lstStyle/>
          <a:p>
            <a:endParaRPr lang="en-US"/>
          </a:p>
        </p:txBody>
      </p:sp>
      <p:sp>
        <p:nvSpPr>
          <p:cNvPr id="4" name="Slide Number Placeholder 3"/>
          <p:cNvSpPr>
            <a:spLocks noGrp="1"/>
          </p:cNvSpPr>
          <p:nvPr>
            <p:ph type="sldNum" sz="quarter" idx="10"/>
          </p:nvPr>
        </p:nvSpPr>
        <p:spPr>
          <a:xfrm>
            <a:off x="8737600" y="6424613"/>
            <a:ext cx="2844800" cy="228600"/>
          </a:xfrm>
        </p:spPr>
        <p:txBody>
          <a:bodyPr/>
          <a:lstStyle>
            <a:lvl1pPr>
              <a:defRPr/>
            </a:lvl1pPr>
          </a:lstStyle>
          <a:p>
            <a:fld id="{8489ACB2-2EBA-094B-A1BA-26D1F44A89F5}" type="slidenum">
              <a:rPr lang="en-US" altLang="en-US"/>
              <a:pPr/>
              <a:t>‹#›</a:t>
            </a:fld>
            <a:endParaRPr lang="en-US" altLang="en-US"/>
          </a:p>
        </p:txBody>
      </p:sp>
      <p:sp>
        <p:nvSpPr>
          <p:cNvPr id="5" name="Date Placeholder 4"/>
          <p:cNvSpPr>
            <a:spLocks noGrp="1"/>
          </p:cNvSpPr>
          <p:nvPr>
            <p:ph type="dt" sz="half" idx="11"/>
          </p:nvPr>
        </p:nvSpPr>
        <p:spPr>
          <a:xfrm>
            <a:off x="609600" y="6424613"/>
            <a:ext cx="2844800" cy="228600"/>
          </a:xfrm>
        </p:spPr>
        <p:txBody>
          <a:bodyPr/>
          <a:lstStyle>
            <a:lvl1pPr>
              <a:defRPr/>
            </a:lvl1pPr>
          </a:lstStyle>
          <a:p>
            <a:fld id="{7BC33E86-1486-EE4C-95E1-54B087FBFA35}" type="datetimeFigureOut">
              <a:rPr lang="en-US" altLang="en-US"/>
              <a:pPr/>
              <a:t>4/20/16</a:t>
            </a:fld>
            <a:endParaRPr lang="en-US" altLang="en-US"/>
          </a:p>
        </p:txBody>
      </p:sp>
      <p:sp>
        <p:nvSpPr>
          <p:cNvPr id="6" name="Footer Placeholder 5"/>
          <p:cNvSpPr>
            <a:spLocks noGrp="1"/>
          </p:cNvSpPr>
          <p:nvPr>
            <p:ph type="ftr" sz="quarter" idx="12"/>
          </p:nvPr>
        </p:nvSpPr>
        <p:spPr>
          <a:xfrm>
            <a:off x="4165600" y="6424613"/>
            <a:ext cx="3860800" cy="228600"/>
          </a:xfrm>
        </p:spPr>
        <p:txBody>
          <a:bodyPr/>
          <a:lstStyle>
            <a:lvl1pPr>
              <a:defRPr/>
            </a:lvl1pPr>
          </a:lstStyle>
          <a:p>
            <a:endParaRPr lang="en-US" altLang="en-US"/>
          </a:p>
        </p:txBody>
      </p:sp>
    </p:spTree>
    <p:extLst>
      <p:ext uri="{BB962C8B-B14F-4D97-AF65-F5344CB8AC3E}">
        <p14:creationId xmlns:p14="http://schemas.microsoft.com/office/powerpoint/2010/main" val="14729302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7218" name="Rectangle 2"/>
          <p:cNvSpPr>
            <a:spLocks noChangeArrowheads="1"/>
          </p:cNvSpPr>
          <p:nvPr/>
        </p:nvSpPr>
        <p:spPr bwMode="gray">
          <a:xfrm>
            <a:off x="0" y="0"/>
            <a:ext cx="12192000" cy="6858000"/>
          </a:xfrm>
          <a:prstGeom prst="rect">
            <a:avLst/>
          </a:prstGeom>
          <a:gradFill rotWithShape="1">
            <a:gsLst>
              <a:gs pos="0">
                <a:schemeClr val="hlink">
                  <a:alpha val="60001"/>
                </a:schemeClr>
              </a:gs>
              <a:gs pos="100000">
                <a:schemeClr val="hlink">
                  <a:gamma/>
                  <a:tint val="0"/>
                  <a:invGamma/>
                  <a:alpha val="60001"/>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37219" name="Picture 3" descr="worldmap_bg"/>
          <p:cNvPicPr>
            <a:picLocks noChangeAspect="1" noChangeArrowheads="1"/>
          </p:cNvPicPr>
          <p:nvPr/>
        </p:nvPicPr>
        <p:blipFill>
          <a:blip r:embed="rId2">
            <a:lum bright="100000" contrast="-100000"/>
            <a:extLst>
              <a:ext uri="{28A0092B-C50C-407E-A947-70E740481C1C}">
                <a14:useLocalDpi xmlns:a14="http://schemas.microsoft.com/office/drawing/2010/main" val="0"/>
              </a:ext>
            </a:extLst>
          </a:blip>
          <a:srcRect r="8836"/>
          <a:stretch>
            <a:fillRect/>
          </a:stretch>
        </p:blipFill>
        <p:spPr bwMode="auto">
          <a:xfrm>
            <a:off x="514351" y="125414"/>
            <a:ext cx="11114616" cy="4676775"/>
          </a:xfrm>
          <a:prstGeom prst="rect">
            <a:avLst/>
          </a:prstGeom>
          <a:noFill/>
          <a:extLst>
            <a:ext uri="{909E8E84-426E-40DD-AFC4-6F175D3DCCD1}">
              <a14:hiddenFill xmlns:a14="http://schemas.microsoft.com/office/drawing/2010/main">
                <a:solidFill>
                  <a:srgbClr val="FFFFFF"/>
                </a:solidFill>
              </a14:hiddenFill>
            </a:ext>
          </a:extLst>
        </p:spPr>
      </p:pic>
      <p:sp>
        <p:nvSpPr>
          <p:cNvPr id="137220" name="Freeform 4"/>
          <p:cNvSpPr>
            <a:spLocks/>
          </p:cNvSpPr>
          <p:nvPr/>
        </p:nvSpPr>
        <p:spPr bwMode="ltGray">
          <a:xfrm>
            <a:off x="3083984" y="1787525"/>
            <a:ext cx="9093200" cy="3257550"/>
          </a:xfrm>
          <a:custGeom>
            <a:avLst/>
            <a:gdLst>
              <a:gd name="T0" fmla="*/ 4296 w 4296"/>
              <a:gd name="T1" fmla="*/ 576 h 2052"/>
              <a:gd name="T2" fmla="*/ 0 w 4296"/>
              <a:gd name="T3" fmla="*/ 1172 h 2052"/>
              <a:gd name="T4" fmla="*/ 3290 w 4296"/>
              <a:gd name="T5" fmla="*/ 926 h 2052"/>
              <a:gd name="T6" fmla="*/ 4296 w 4296"/>
              <a:gd name="T7" fmla="*/ 0 h 2052"/>
              <a:gd name="T8" fmla="*/ 4296 w 4296"/>
              <a:gd name="T9" fmla="*/ 576 h 2052"/>
            </a:gdLst>
            <a:ahLst/>
            <a:cxnLst>
              <a:cxn ang="0">
                <a:pos x="T0" y="T1"/>
              </a:cxn>
              <a:cxn ang="0">
                <a:pos x="T2" y="T3"/>
              </a:cxn>
              <a:cxn ang="0">
                <a:pos x="T4" y="T5"/>
              </a:cxn>
              <a:cxn ang="0">
                <a:pos x="T6" y="T7"/>
              </a:cxn>
              <a:cxn ang="0">
                <a:pos x="T8" y="T9"/>
              </a:cxn>
            </a:cxnLst>
            <a:rect l="0" t="0" r="r" b="b"/>
            <a:pathLst>
              <a:path w="4296" h="2052">
                <a:moveTo>
                  <a:pt x="4296" y="576"/>
                </a:moveTo>
                <a:cubicBezTo>
                  <a:pt x="3270" y="1661"/>
                  <a:pt x="1125" y="2052"/>
                  <a:pt x="0" y="1172"/>
                </a:cubicBezTo>
                <a:cubicBezTo>
                  <a:pt x="1228" y="2001"/>
                  <a:pt x="3031" y="1085"/>
                  <a:pt x="3290" y="926"/>
                </a:cubicBezTo>
                <a:cubicBezTo>
                  <a:pt x="3549" y="767"/>
                  <a:pt x="4151" y="264"/>
                  <a:pt x="4296" y="0"/>
                </a:cubicBezTo>
                <a:cubicBezTo>
                  <a:pt x="4296" y="288"/>
                  <a:pt x="4296" y="576"/>
                  <a:pt x="4296" y="576"/>
                </a:cubicBezTo>
                <a:close/>
              </a:path>
            </a:pathLst>
          </a:custGeom>
          <a:gradFill rotWithShape="1">
            <a:gsLst>
              <a:gs pos="0">
                <a:schemeClr val="bg1">
                  <a:gamma/>
                  <a:tint val="0"/>
                  <a:invGamma/>
                  <a:alpha val="60001"/>
                </a:schemeClr>
              </a:gs>
              <a:gs pos="100000">
                <a:schemeClr val="bg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21" name="Freeform 5"/>
          <p:cNvSpPr>
            <a:spLocks/>
          </p:cNvSpPr>
          <p:nvPr/>
        </p:nvSpPr>
        <p:spPr bwMode="ltGray">
          <a:xfrm>
            <a:off x="3996267" y="0"/>
            <a:ext cx="7630584" cy="4465638"/>
          </a:xfrm>
          <a:custGeom>
            <a:avLst/>
            <a:gdLst>
              <a:gd name="T0" fmla="*/ 2332 w 2332"/>
              <a:gd name="T1" fmla="*/ 0 h 2325"/>
              <a:gd name="T2" fmla="*/ 0 w 2332"/>
              <a:gd name="T3" fmla="*/ 2084 h 2325"/>
              <a:gd name="T4" fmla="*/ 1894 w 2332"/>
              <a:gd name="T5" fmla="*/ 0 h 2325"/>
              <a:gd name="T6" fmla="*/ 2332 w 2332"/>
              <a:gd name="T7" fmla="*/ 0 h 2325"/>
            </a:gdLst>
            <a:ahLst/>
            <a:cxnLst>
              <a:cxn ang="0">
                <a:pos x="T0" y="T1"/>
              </a:cxn>
              <a:cxn ang="0">
                <a:pos x="T2" y="T3"/>
              </a:cxn>
              <a:cxn ang="0">
                <a:pos x="T4" y="T5"/>
              </a:cxn>
              <a:cxn ang="0">
                <a:pos x="T6" y="T7"/>
              </a:cxn>
            </a:cxnLst>
            <a:rect l="0" t="0" r="r" b="b"/>
            <a:pathLst>
              <a:path w="2332" h="2325">
                <a:moveTo>
                  <a:pt x="2332" y="0"/>
                </a:moveTo>
                <a:cubicBezTo>
                  <a:pt x="1750" y="1974"/>
                  <a:pt x="440" y="2325"/>
                  <a:pt x="0" y="2084"/>
                </a:cubicBezTo>
                <a:cubicBezTo>
                  <a:pt x="379" y="2285"/>
                  <a:pt x="1492" y="2046"/>
                  <a:pt x="1894" y="0"/>
                </a:cubicBezTo>
                <a:lnTo>
                  <a:pt x="2332" y="0"/>
                </a:lnTo>
                <a:close/>
              </a:path>
            </a:pathLst>
          </a:custGeom>
          <a:solidFill>
            <a:srgbClr val="FFFFFF">
              <a:alpha val="14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22" name="Freeform 6"/>
          <p:cNvSpPr>
            <a:spLocks/>
          </p:cNvSpPr>
          <p:nvPr/>
        </p:nvSpPr>
        <p:spPr bwMode="ltGray">
          <a:xfrm>
            <a:off x="228600" y="1457325"/>
            <a:ext cx="3937000" cy="5391150"/>
          </a:xfrm>
          <a:custGeom>
            <a:avLst/>
            <a:gdLst>
              <a:gd name="T0" fmla="*/ 588 w 1860"/>
              <a:gd name="T1" fmla="*/ 3396 h 3396"/>
              <a:gd name="T2" fmla="*/ 354 w 1860"/>
              <a:gd name="T3" fmla="*/ 1350 h 3396"/>
              <a:gd name="T4" fmla="*/ 1860 w 1860"/>
              <a:gd name="T5" fmla="*/ 0 h 3396"/>
              <a:gd name="T6" fmla="*/ 822 w 1860"/>
              <a:gd name="T7" fmla="*/ 1368 h 3396"/>
              <a:gd name="T8" fmla="*/ 1452 w 1860"/>
              <a:gd name="T9" fmla="*/ 3396 h 3396"/>
              <a:gd name="T10" fmla="*/ 588 w 1860"/>
              <a:gd name="T11" fmla="*/ 3396 h 3396"/>
            </a:gdLst>
            <a:ahLst/>
            <a:cxnLst>
              <a:cxn ang="0">
                <a:pos x="T0" y="T1"/>
              </a:cxn>
              <a:cxn ang="0">
                <a:pos x="T2" y="T3"/>
              </a:cxn>
              <a:cxn ang="0">
                <a:pos x="T4" y="T5"/>
              </a:cxn>
              <a:cxn ang="0">
                <a:pos x="T6" y="T7"/>
              </a:cxn>
              <a:cxn ang="0">
                <a:pos x="T8" y="T9"/>
              </a:cxn>
              <a:cxn ang="0">
                <a:pos x="T10" y="T11"/>
              </a:cxn>
            </a:cxnLst>
            <a:rect l="0" t="0" r="r" b="b"/>
            <a:pathLst>
              <a:path w="1860" h="3396">
                <a:moveTo>
                  <a:pt x="588" y="3396"/>
                </a:moveTo>
                <a:cubicBezTo>
                  <a:pt x="0" y="2568"/>
                  <a:pt x="246" y="1590"/>
                  <a:pt x="354" y="1350"/>
                </a:cubicBezTo>
                <a:cubicBezTo>
                  <a:pt x="462" y="1110"/>
                  <a:pt x="936" y="294"/>
                  <a:pt x="1860" y="0"/>
                </a:cubicBezTo>
                <a:cubicBezTo>
                  <a:pt x="1116" y="210"/>
                  <a:pt x="864" y="1158"/>
                  <a:pt x="822" y="1368"/>
                </a:cubicBezTo>
                <a:cubicBezTo>
                  <a:pt x="780" y="1578"/>
                  <a:pt x="564" y="2544"/>
                  <a:pt x="1452" y="3396"/>
                </a:cubicBezTo>
                <a:lnTo>
                  <a:pt x="588" y="3396"/>
                </a:lnTo>
                <a:close/>
              </a:path>
            </a:pathLst>
          </a:custGeom>
          <a:gradFill rotWithShape="1">
            <a:gsLst>
              <a:gs pos="0">
                <a:schemeClr val="hlink">
                  <a:gamma/>
                  <a:tint val="0"/>
                  <a:invGamma/>
                  <a:alpha val="39999"/>
                </a:schemeClr>
              </a:gs>
              <a:gs pos="100000">
                <a:schemeClr val="hlink">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37223" name="Group 7"/>
          <p:cNvGrpSpPr>
            <a:grpSpLocks/>
          </p:cNvGrpSpPr>
          <p:nvPr/>
        </p:nvGrpSpPr>
        <p:grpSpPr bwMode="auto">
          <a:xfrm rot="43528641">
            <a:off x="2944284" y="6180139"/>
            <a:ext cx="254000" cy="231775"/>
            <a:chOff x="-3017" y="2976"/>
            <a:chExt cx="93" cy="113"/>
          </a:xfrm>
        </p:grpSpPr>
        <p:sp>
          <p:nvSpPr>
            <p:cNvPr id="137224" name="AutoShape 8"/>
            <p:cNvSpPr>
              <a:spLocks noChangeArrowheads="1"/>
            </p:cNvSpPr>
            <p:nvPr/>
          </p:nvSpPr>
          <p:spPr bwMode="gray">
            <a:xfrm>
              <a:off x="-3017" y="2976"/>
              <a:ext cx="91" cy="79"/>
            </a:xfrm>
            <a:prstGeom prst="triangle">
              <a:avLst>
                <a:gd name="adj" fmla="val 50000"/>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225" name="Freeform 9"/>
            <p:cNvSpPr>
              <a:spLocks/>
            </p:cNvSpPr>
            <p:nvPr/>
          </p:nvSpPr>
          <p:spPr bwMode="gray">
            <a:xfrm>
              <a:off x="-3017" y="3071"/>
              <a:ext cx="93" cy="18"/>
            </a:xfrm>
            <a:custGeom>
              <a:avLst/>
              <a:gdLst>
                <a:gd name="T0" fmla="*/ 0 w 93"/>
                <a:gd name="T1" fmla="*/ 0 h 18"/>
                <a:gd name="T2" fmla="*/ 0 w 93"/>
                <a:gd name="T3" fmla="*/ 18 h 18"/>
                <a:gd name="T4" fmla="*/ 93 w 93"/>
                <a:gd name="T5" fmla="*/ 18 h 18"/>
                <a:gd name="T6" fmla="*/ 92 w 93"/>
                <a:gd name="T7" fmla="*/ 0 h 18"/>
                <a:gd name="T8" fmla="*/ 0 w 93"/>
                <a:gd name="T9" fmla="*/ 0 h 18"/>
              </a:gdLst>
              <a:ahLst/>
              <a:cxnLst>
                <a:cxn ang="0">
                  <a:pos x="T0" y="T1"/>
                </a:cxn>
                <a:cxn ang="0">
                  <a:pos x="T2" y="T3"/>
                </a:cxn>
                <a:cxn ang="0">
                  <a:pos x="T4" y="T5"/>
                </a:cxn>
                <a:cxn ang="0">
                  <a:pos x="T6" y="T7"/>
                </a:cxn>
                <a:cxn ang="0">
                  <a:pos x="T8" y="T9"/>
                </a:cxn>
              </a:cxnLst>
              <a:rect l="0" t="0" r="r" b="b"/>
              <a:pathLst>
                <a:path w="93" h="18">
                  <a:moveTo>
                    <a:pt x="0" y="0"/>
                  </a:moveTo>
                  <a:lnTo>
                    <a:pt x="0" y="18"/>
                  </a:lnTo>
                  <a:lnTo>
                    <a:pt x="93" y="18"/>
                  </a:lnTo>
                  <a:lnTo>
                    <a:pt x="92" y="0"/>
                  </a:lnTo>
                  <a:lnTo>
                    <a:pt x="0" y="0"/>
                  </a:ln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37226" name="Rectangle 10"/>
          <p:cNvSpPr>
            <a:spLocks noGrp="1" noChangeArrowheads="1"/>
          </p:cNvSpPr>
          <p:nvPr>
            <p:ph type="dt" sz="half" idx="2"/>
          </p:nvPr>
        </p:nvSpPr>
        <p:spPr>
          <a:xfrm>
            <a:off x="609600" y="6492875"/>
            <a:ext cx="2844800" cy="228600"/>
          </a:xfrm>
        </p:spPr>
        <p:txBody>
          <a:bodyPr/>
          <a:lstStyle>
            <a:lvl1pPr>
              <a:defRPr/>
            </a:lvl1pPr>
          </a:lstStyle>
          <a:p>
            <a:fld id="{B259FD63-122C-E140-9D5F-A90195868057}" type="datetimeFigureOut">
              <a:rPr lang="en-US" altLang="en-US"/>
              <a:pPr/>
              <a:t>4/20/16</a:t>
            </a:fld>
            <a:endParaRPr lang="en-US" altLang="en-US"/>
          </a:p>
        </p:txBody>
      </p:sp>
      <p:sp>
        <p:nvSpPr>
          <p:cNvPr id="137227" name="Rectangle 11"/>
          <p:cNvSpPr>
            <a:spLocks noGrp="1" noChangeArrowheads="1"/>
          </p:cNvSpPr>
          <p:nvPr>
            <p:ph type="ftr" sz="quarter" idx="3"/>
          </p:nvPr>
        </p:nvSpPr>
        <p:spPr>
          <a:xfrm>
            <a:off x="4165600" y="6492875"/>
            <a:ext cx="3860800" cy="228600"/>
          </a:xfrm>
        </p:spPr>
        <p:txBody>
          <a:bodyPr/>
          <a:lstStyle>
            <a:lvl1pPr>
              <a:defRPr/>
            </a:lvl1pPr>
          </a:lstStyle>
          <a:p>
            <a:endParaRPr lang="en-US" altLang="en-US"/>
          </a:p>
        </p:txBody>
      </p:sp>
      <p:sp>
        <p:nvSpPr>
          <p:cNvPr id="137228" name="Rectangle 12"/>
          <p:cNvSpPr>
            <a:spLocks noGrp="1" noChangeArrowheads="1"/>
          </p:cNvSpPr>
          <p:nvPr>
            <p:ph type="sldNum" sz="quarter" idx="4"/>
          </p:nvPr>
        </p:nvSpPr>
        <p:spPr>
          <a:xfrm>
            <a:off x="8737600" y="6492875"/>
            <a:ext cx="2844800" cy="228600"/>
          </a:xfrm>
        </p:spPr>
        <p:txBody>
          <a:bodyPr/>
          <a:lstStyle>
            <a:lvl1pPr>
              <a:defRPr/>
            </a:lvl1pPr>
          </a:lstStyle>
          <a:p>
            <a:fld id="{4BF5221C-9C40-FD4D-840B-6D67DC8589AB}" type="slidenum">
              <a:rPr lang="en-US" altLang="en-US"/>
              <a:pPr/>
              <a:t>‹#›</a:t>
            </a:fld>
            <a:endParaRPr lang="en-US" altLang="en-US"/>
          </a:p>
        </p:txBody>
      </p:sp>
      <p:sp>
        <p:nvSpPr>
          <p:cNvPr id="137229" name="Rectangle 13"/>
          <p:cNvSpPr>
            <a:spLocks noGrp="1" noChangeArrowheads="1"/>
          </p:cNvSpPr>
          <p:nvPr>
            <p:ph type="ctrTitle"/>
          </p:nvPr>
        </p:nvSpPr>
        <p:spPr bwMode="auto">
          <a:xfrm>
            <a:off x="1333500" y="3840164"/>
            <a:ext cx="9525000" cy="1470025"/>
          </a:xfrm>
        </p:spPr>
        <p:txBody>
          <a:bodyPr anchor="t"/>
          <a:lstStyle>
            <a:lvl1pPr>
              <a:defRPr sz="4800"/>
            </a:lvl1pPr>
          </a:lstStyle>
          <a:p>
            <a:pPr lvl="0"/>
            <a:r>
              <a:rPr lang="en-US" altLang="en-US" noProof="0" smtClean="0"/>
              <a:t>Click to edit Master title style</a:t>
            </a:r>
          </a:p>
        </p:txBody>
      </p:sp>
      <p:sp>
        <p:nvSpPr>
          <p:cNvPr id="137230" name="Rectangle 14"/>
          <p:cNvSpPr>
            <a:spLocks noGrp="1" noChangeArrowheads="1"/>
          </p:cNvSpPr>
          <p:nvPr>
            <p:ph type="subTitle" idx="1"/>
          </p:nvPr>
        </p:nvSpPr>
        <p:spPr bwMode="black">
          <a:xfrm>
            <a:off x="1333500" y="4735513"/>
            <a:ext cx="9525000" cy="844550"/>
          </a:xfrm>
        </p:spPr>
        <p:txBody>
          <a:bodyPr/>
          <a:lstStyle>
            <a:lvl1pPr marL="0" indent="0" algn="ctr">
              <a:buFontTx/>
              <a:buNone/>
              <a:defRPr sz="2000"/>
            </a:lvl1pPr>
          </a:lstStyle>
          <a:p>
            <a:pPr lvl="0"/>
            <a:r>
              <a:rPr lang="en-US" altLang="en-US" noProof="0" smtClean="0"/>
              <a:t>Click to edit Master subtitle style</a:t>
            </a:r>
          </a:p>
        </p:txBody>
      </p:sp>
      <p:sp>
        <p:nvSpPr>
          <p:cNvPr id="137231" name="Rectangle 15"/>
          <p:cNvSpPr>
            <a:spLocks noChangeArrowheads="1"/>
          </p:cNvSpPr>
          <p:nvPr/>
        </p:nvSpPr>
        <p:spPr bwMode="auto">
          <a:xfrm>
            <a:off x="0" y="6791326"/>
            <a:ext cx="12192000" cy="666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hlink">
                      <a:gamma/>
                      <a:shade val="60000"/>
                      <a:invGamma/>
                      <a:alpha val="74998"/>
                    </a:schemeClr>
                  </a:outerShdw>
                </a:effectLst>
              </a14:hiddenEffects>
            </a:ext>
          </a:extLst>
        </p:spPr>
        <p:txBody>
          <a:bodyPr wrap="none" anchor="ctr"/>
          <a:lstStyle/>
          <a:p>
            <a:endParaRPr lang="en-US"/>
          </a:p>
        </p:txBody>
      </p:sp>
      <p:sp>
        <p:nvSpPr>
          <p:cNvPr id="137232" name="Freeform 16"/>
          <p:cNvSpPr>
            <a:spLocks/>
          </p:cNvSpPr>
          <p:nvPr/>
        </p:nvSpPr>
        <p:spPr bwMode="ltGray">
          <a:xfrm>
            <a:off x="0" y="1085851"/>
            <a:ext cx="4252384" cy="2098675"/>
          </a:xfrm>
          <a:custGeom>
            <a:avLst/>
            <a:gdLst>
              <a:gd name="T0" fmla="*/ 0 w 2362"/>
              <a:gd name="T1" fmla="*/ 824 h 1322"/>
              <a:gd name="T2" fmla="*/ 2362 w 2362"/>
              <a:gd name="T3" fmla="*/ 264 h 1322"/>
              <a:gd name="T4" fmla="*/ 6 w 2362"/>
              <a:gd name="T5" fmla="*/ 1322 h 1322"/>
              <a:gd name="T6" fmla="*/ 0 w 2362"/>
              <a:gd name="T7" fmla="*/ 824 h 1322"/>
            </a:gdLst>
            <a:ahLst/>
            <a:cxnLst>
              <a:cxn ang="0">
                <a:pos x="T0" y="T1"/>
              </a:cxn>
              <a:cxn ang="0">
                <a:pos x="T2" y="T3"/>
              </a:cxn>
              <a:cxn ang="0">
                <a:pos x="T4" y="T5"/>
              </a:cxn>
              <a:cxn ang="0">
                <a:pos x="T6" y="T7"/>
              </a:cxn>
            </a:cxnLst>
            <a:rect l="0" t="0" r="r" b="b"/>
            <a:pathLst>
              <a:path w="2362" h="1322">
                <a:moveTo>
                  <a:pt x="0" y="824"/>
                </a:moveTo>
                <a:cubicBezTo>
                  <a:pt x="870" y="68"/>
                  <a:pt x="1808" y="0"/>
                  <a:pt x="2362" y="264"/>
                </a:cubicBezTo>
                <a:cubicBezTo>
                  <a:pt x="1884" y="44"/>
                  <a:pt x="744" y="170"/>
                  <a:pt x="6" y="1322"/>
                </a:cubicBezTo>
                <a:lnTo>
                  <a:pt x="0" y="824"/>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33" name="AutoShape 17"/>
          <p:cNvSpPr>
            <a:spLocks noChangeArrowheads="1"/>
          </p:cNvSpPr>
          <p:nvPr/>
        </p:nvSpPr>
        <p:spPr bwMode="gray">
          <a:xfrm rot="3335575">
            <a:off x="3168915" y="848519"/>
            <a:ext cx="2376488" cy="3168651"/>
          </a:xfrm>
          <a:custGeom>
            <a:avLst/>
            <a:gdLst>
              <a:gd name="G0" fmla="+- 10152 0 0"/>
              <a:gd name="G1" fmla="+- -10177105 0 0"/>
              <a:gd name="G2" fmla="+- 0 0 -10177105"/>
              <a:gd name="T0" fmla="*/ 0 256 1"/>
              <a:gd name="T1" fmla="*/ 180 256 1"/>
              <a:gd name="G3" fmla="+- -10177105 T0 T1"/>
              <a:gd name="T2" fmla="*/ 0 256 1"/>
              <a:gd name="T3" fmla="*/ 90 256 1"/>
              <a:gd name="G4" fmla="+- -10177105 T2 T3"/>
              <a:gd name="G5" fmla="*/ G4 2 1"/>
              <a:gd name="T4" fmla="*/ 90 256 1"/>
              <a:gd name="T5" fmla="*/ 0 256 1"/>
              <a:gd name="G6" fmla="+- -10177105 T4 T5"/>
              <a:gd name="G7" fmla="*/ G6 2 1"/>
              <a:gd name="G8" fmla="abs -101771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52"/>
              <a:gd name="G18" fmla="*/ 10152 1 2"/>
              <a:gd name="G19" fmla="+- G18 5400 0"/>
              <a:gd name="G20" fmla="cos G19 -10177105"/>
              <a:gd name="G21" fmla="sin G19 -10177105"/>
              <a:gd name="G22" fmla="+- G20 10800 0"/>
              <a:gd name="G23" fmla="+- G21 10800 0"/>
              <a:gd name="G24" fmla="+- 10800 0 G20"/>
              <a:gd name="G25" fmla="+- 10152 10800 0"/>
              <a:gd name="G26" fmla="?: G9 G17 G25"/>
              <a:gd name="G27" fmla="?: G9 0 21600"/>
              <a:gd name="G28" fmla="cos 10800 -10177105"/>
              <a:gd name="G29" fmla="sin 10800 -10177105"/>
              <a:gd name="G30" fmla="sin 10152 -10177105"/>
              <a:gd name="G31" fmla="+- G28 10800 0"/>
              <a:gd name="G32" fmla="+- G29 10800 0"/>
              <a:gd name="G33" fmla="+- G30 10800 0"/>
              <a:gd name="G34" fmla="?: G4 0 G31"/>
              <a:gd name="G35" fmla="?: -10177105 G34 0"/>
              <a:gd name="G36" fmla="?: G6 G35 G31"/>
              <a:gd name="G37" fmla="+- 21600 0 G36"/>
              <a:gd name="G38" fmla="?: G4 0 G33"/>
              <a:gd name="G39" fmla="?: -10177105 G38 G32"/>
              <a:gd name="G40" fmla="?: G6 G39 0"/>
              <a:gd name="G41" fmla="?: G4 G32 21600"/>
              <a:gd name="G42" fmla="?: G6 G41 G33"/>
              <a:gd name="T12" fmla="*/ 10800 w 21600"/>
              <a:gd name="T13" fmla="*/ 0 h 21600"/>
              <a:gd name="T14" fmla="*/ 1283 w 21600"/>
              <a:gd name="T15" fmla="*/ 6420 h 21600"/>
              <a:gd name="T16" fmla="*/ 10800 w 21600"/>
              <a:gd name="T17" fmla="*/ 648 h 21600"/>
              <a:gd name="T18" fmla="*/ 20317 w 21600"/>
              <a:gd name="T19" fmla="*/ 642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577" y="6556"/>
                </a:moveTo>
                <a:cubicBezTo>
                  <a:pt x="3234" y="2955"/>
                  <a:pt x="6836" y="647"/>
                  <a:pt x="10800" y="647"/>
                </a:cubicBezTo>
                <a:cubicBezTo>
                  <a:pt x="14763" y="647"/>
                  <a:pt x="18365" y="2955"/>
                  <a:pt x="20022" y="6556"/>
                </a:cubicBezTo>
                <a:lnTo>
                  <a:pt x="20611" y="6285"/>
                </a:lnTo>
                <a:cubicBezTo>
                  <a:pt x="18848" y="2454"/>
                  <a:pt x="15017" y="0"/>
                  <a:pt x="10799" y="0"/>
                </a:cubicBezTo>
                <a:cubicBezTo>
                  <a:pt x="6582" y="0"/>
                  <a:pt x="2751" y="2454"/>
                  <a:pt x="988" y="6285"/>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37234" name="Group 18"/>
          <p:cNvGrpSpPr>
            <a:grpSpLocks/>
          </p:cNvGrpSpPr>
          <p:nvPr/>
        </p:nvGrpSpPr>
        <p:grpSpPr bwMode="auto">
          <a:xfrm>
            <a:off x="3014133" y="1470025"/>
            <a:ext cx="2565400" cy="1943100"/>
            <a:chOff x="1951" y="414"/>
            <a:chExt cx="1861" cy="1880"/>
          </a:xfrm>
        </p:grpSpPr>
        <p:sp>
          <p:nvSpPr>
            <p:cNvPr id="137235" name="Oval 19"/>
            <p:cNvSpPr>
              <a:spLocks noChangeArrowheads="1"/>
            </p:cNvSpPr>
            <p:nvPr userDrawn="1"/>
          </p:nvSpPr>
          <p:spPr bwMode="gray">
            <a:xfrm>
              <a:off x="1951" y="419"/>
              <a:ext cx="1861" cy="1875"/>
            </a:xfrm>
            <a:prstGeom prst="ellipse">
              <a:avLst/>
            </a:prstGeom>
            <a:gradFill rotWithShape="1">
              <a:gsLst>
                <a:gs pos="0">
                  <a:schemeClr val="hlink">
                    <a:gamma/>
                    <a:tint val="37255"/>
                    <a:invGamma/>
                  </a:schemeClr>
                </a:gs>
                <a:gs pos="100000">
                  <a:schemeClr val="hlink">
                    <a:alpha val="70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37236" name="Group 20"/>
            <p:cNvGrpSpPr>
              <a:grpSpLocks/>
            </p:cNvGrpSpPr>
            <p:nvPr userDrawn="1"/>
          </p:nvGrpSpPr>
          <p:grpSpPr bwMode="auto">
            <a:xfrm>
              <a:off x="2014" y="564"/>
              <a:ext cx="1726" cy="1542"/>
              <a:chOff x="219" y="854"/>
              <a:chExt cx="2540" cy="2268"/>
            </a:xfrm>
          </p:grpSpPr>
          <p:sp>
            <p:nvSpPr>
              <p:cNvPr id="137237" name="Oval 21"/>
              <p:cNvSpPr>
                <a:spLocks noChangeArrowheads="1"/>
              </p:cNvSpPr>
              <p:nvPr userDrawn="1"/>
            </p:nvSpPr>
            <p:spPr bwMode="gray">
              <a:xfrm>
                <a:off x="431" y="869"/>
                <a:ext cx="2223" cy="2253"/>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238" name="Freeform 22"/>
              <p:cNvSpPr>
                <a:spLocks/>
              </p:cNvSpPr>
              <p:nvPr userDrawn="1"/>
            </p:nvSpPr>
            <p:spPr bwMode="gray">
              <a:xfrm>
                <a:off x="581" y="917"/>
                <a:ext cx="686" cy="52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39" name="Freeform 23"/>
              <p:cNvSpPr>
                <a:spLocks/>
              </p:cNvSpPr>
              <p:nvPr userDrawn="1"/>
            </p:nvSpPr>
            <p:spPr bwMode="gray">
              <a:xfrm>
                <a:off x="219" y="941"/>
                <a:ext cx="1040" cy="1540"/>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0" name="Freeform 24"/>
              <p:cNvSpPr>
                <a:spLocks/>
              </p:cNvSpPr>
              <p:nvPr userDrawn="1"/>
            </p:nvSpPr>
            <p:spPr bwMode="gray">
              <a:xfrm>
                <a:off x="340" y="956"/>
                <a:ext cx="932" cy="2000"/>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1" name="Freeform 25"/>
              <p:cNvSpPr>
                <a:spLocks/>
              </p:cNvSpPr>
              <p:nvPr userDrawn="1"/>
            </p:nvSpPr>
            <p:spPr bwMode="gray">
              <a:xfrm>
                <a:off x="526" y="973"/>
                <a:ext cx="771" cy="2080"/>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2" name="Freeform 26"/>
              <p:cNvSpPr>
                <a:spLocks/>
              </p:cNvSpPr>
              <p:nvPr userDrawn="1"/>
            </p:nvSpPr>
            <p:spPr bwMode="gray">
              <a:xfrm>
                <a:off x="663" y="993"/>
                <a:ext cx="672" cy="210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3" name="Freeform 27"/>
              <p:cNvSpPr>
                <a:spLocks/>
              </p:cNvSpPr>
              <p:nvPr userDrawn="1"/>
            </p:nvSpPr>
            <p:spPr bwMode="gray">
              <a:xfrm>
                <a:off x="1140" y="991"/>
                <a:ext cx="307" cy="2126"/>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4" name="Freeform 28"/>
              <p:cNvSpPr>
                <a:spLocks/>
              </p:cNvSpPr>
              <p:nvPr userDrawn="1"/>
            </p:nvSpPr>
            <p:spPr bwMode="gray">
              <a:xfrm>
                <a:off x="1465" y="1009"/>
                <a:ext cx="172" cy="2110"/>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5" name="Freeform 29"/>
              <p:cNvSpPr>
                <a:spLocks/>
              </p:cNvSpPr>
              <p:nvPr userDrawn="1"/>
            </p:nvSpPr>
            <p:spPr bwMode="gray">
              <a:xfrm>
                <a:off x="1633" y="1005"/>
                <a:ext cx="372" cy="2109"/>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6" name="Freeform 30"/>
              <p:cNvSpPr>
                <a:spLocks/>
              </p:cNvSpPr>
              <p:nvPr userDrawn="1"/>
            </p:nvSpPr>
            <p:spPr bwMode="gray">
              <a:xfrm>
                <a:off x="1714" y="991"/>
                <a:ext cx="617" cy="2096"/>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7" name="Freeform 31"/>
              <p:cNvSpPr>
                <a:spLocks/>
              </p:cNvSpPr>
              <p:nvPr userDrawn="1"/>
            </p:nvSpPr>
            <p:spPr bwMode="gray">
              <a:xfrm>
                <a:off x="1775" y="987"/>
                <a:ext cx="846" cy="2055"/>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8" name="Freeform 32"/>
              <p:cNvSpPr>
                <a:spLocks/>
              </p:cNvSpPr>
              <p:nvPr userDrawn="1"/>
            </p:nvSpPr>
            <p:spPr bwMode="gray">
              <a:xfrm>
                <a:off x="1794" y="973"/>
                <a:ext cx="965" cy="1939"/>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49" name="Freeform 33"/>
              <p:cNvSpPr>
                <a:spLocks/>
              </p:cNvSpPr>
              <p:nvPr userDrawn="1"/>
            </p:nvSpPr>
            <p:spPr bwMode="gray">
              <a:xfrm>
                <a:off x="1813" y="966"/>
                <a:ext cx="937" cy="1677"/>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0" name="Freeform 34"/>
              <p:cNvSpPr>
                <a:spLocks/>
              </p:cNvSpPr>
              <p:nvPr userDrawn="1"/>
            </p:nvSpPr>
            <p:spPr bwMode="gray">
              <a:xfrm>
                <a:off x="1838" y="940"/>
                <a:ext cx="597" cy="384"/>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1" name="Freeform 35"/>
              <p:cNvSpPr>
                <a:spLocks/>
              </p:cNvSpPr>
              <p:nvPr userDrawn="1"/>
            </p:nvSpPr>
            <p:spPr bwMode="gray">
              <a:xfrm>
                <a:off x="1010" y="1005"/>
                <a:ext cx="1117" cy="340"/>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2" name="Freeform 36"/>
              <p:cNvSpPr>
                <a:spLocks/>
              </p:cNvSpPr>
              <p:nvPr userDrawn="1"/>
            </p:nvSpPr>
            <p:spPr bwMode="gray">
              <a:xfrm>
                <a:off x="756" y="1197"/>
                <a:ext cx="1603" cy="334"/>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3" name="Freeform 37"/>
              <p:cNvSpPr>
                <a:spLocks/>
              </p:cNvSpPr>
              <p:nvPr userDrawn="1"/>
            </p:nvSpPr>
            <p:spPr bwMode="gray">
              <a:xfrm>
                <a:off x="581" y="1426"/>
                <a:ext cx="1952" cy="355"/>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4" name="Freeform 38"/>
              <p:cNvSpPr>
                <a:spLocks/>
              </p:cNvSpPr>
              <p:nvPr userDrawn="1"/>
            </p:nvSpPr>
            <p:spPr bwMode="gray">
              <a:xfrm>
                <a:off x="471" y="1715"/>
                <a:ext cx="2160" cy="34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5" name="Freeform 39"/>
              <p:cNvSpPr>
                <a:spLocks/>
              </p:cNvSpPr>
              <p:nvPr userDrawn="1"/>
            </p:nvSpPr>
            <p:spPr bwMode="gray">
              <a:xfrm>
                <a:off x="430" y="2021"/>
                <a:ext cx="2229" cy="364"/>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6" name="Freeform 40"/>
              <p:cNvSpPr>
                <a:spLocks/>
              </p:cNvSpPr>
              <p:nvPr userDrawn="1"/>
            </p:nvSpPr>
            <p:spPr bwMode="gray">
              <a:xfrm>
                <a:off x="478" y="2317"/>
                <a:ext cx="2129" cy="308"/>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7" name="Freeform 41"/>
              <p:cNvSpPr>
                <a:spLocks/>
              </p:cNvSpPr>
              <p:nvPr userDrawn="1"/>
            </p:nvSpPr>
            <p:spPr bwMode="gray">
              <a:xfrm>
                <a:off x="595" y="2572"/>
                <a:ext cx="1903" cy="306"/>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8" name="Freeform 42"/>
              <p:cNvSpPr>
                <a:spLocks/>
              </p:cNvSpPr>
              <p:nvPr userDrawn="1"/>
            </p:nvSpPr>
            <p:spPr bwMode="gray">
              <a:xfrm>
                <a:off x="796" y="2827"/>
                <a:ext cx="1497" cy="152"/>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59" name="Freeform 43"/>
              <p:cNvSpPr>
                <a:spLocks/>
              </p:cNvSpPr>
              <p:nvPr userDrawn="1"/>
            </p:nvSpPr>
            <p:spPr bwMode="gray">
              <a:xfrm>
                <a:off x="1005" y="2976"/>
                <a:ext cx="1032" cy="104"/>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60" name="Oval 44"/>
              <p:cNvSpPr>
                <a:spLocks noChangeArrowheads="1"/>
              </p:cNvSpPr>
              <p:nvPr userDrawn="1"/>
            </p:nvSpPr>
            <p:spPr bwMode="gray">
              <a:xfrm>
                <a:off x="1261" y="877"/>
                <a:ext cx="581" cy="126"/>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261" name="Freeform 45"/>
              <p:cNvSpPr>
                <a:spLocks/>
              </p:cNvSpPr>
              <p:nvPr userDrawn="1"/>
            </p:nvSpPr>
            <p:spPr bwMode="gray">
              <a:xfrm>
                <a:off x="1265" y="869"/>
                <a:ext cx="567" cy="70"/>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62" name="Freeform 46"/>
              <p:cNvSpPr>
                <a:spLocks/>
              </p:cNvSpPr>
              <p:nvPr userDrawn="1"/>
            </p:nvSpPr>
            <p:spPr bwMode="gray">
              <a:xfrm>
                <a:off x="1321" y="854"/>
                <a:ext cx="403" cy="150"/>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37263" name="Group 47"/>
            <p:cNvGrpSpPr>
              <a:grpSpLocks/>
            </p:cNvGrpSpPr>
            <p:nvPr userDrawn="1"/>
          </p:nvGrpSpPr>
          <p:grpSpPr bwMode="auto">
            <a:xfrm>
              <a:off x="2269" y="414"/>
              <a:ext cx="1246" cy="1879"/>
              <a:chOff x="618" y="608"/>
              <a:chExt cx="1833" cy="2764"/>
            </a:xfrm>
          </p:grpSpPr>
          <p:sp>
            <p:nvSpPr>
              <p:cNvPr id="137264" name="Freeform 48"/>
              <p:cNvSpPr>
                <a:spLocks/>
              </p:cNvSpPr>
              <p:nvPr userDrawn="1"/>
            </p:nvSpPr>
            <p:spPr bwMode="gray">
              <a:xfrm>
                <a:off x="1538" y="608"/>
                <a:ext cx="913" cy="444"/>
              </a:xfrm>
              <a:custGeom>
                <a:avLst/>
                <a:gdLst>
                  <a:gd name="T0" fmla="*/ 43 w 913"/>
                  <a:gd name="T1" fmla="*/ 144 h 444"/>
                  <a:gd name="T2" fmla="*/ 0 w 913"/>
                  <a:gd name="T3" fmla="*/ 0 h 444"/>
                  <a:gd name="T4" fmla="*/ 913 w 913"/>
                  <a:gd name="T5" fmla="*/ 379 h 444"/>
                  <a:gd name="T6" fmla="*/ 783 w 913"/>
                  <a:gd name="T7" fmla="*/ 444 h 444"/>
                  <a:gd name="T8" fmla="*/ 43 w 913"/>
                  <a:gd name="T9" fmla="*/ 144 h 444"/>
                </a:gdLst>
                <a:ahLst/>
                <a:cxnLst>
                  <a:cxn ang="0">
                    <a:pos x="T0" y="T1"/>
                  </a:cxn>
                  <a:cxn ang="0">
                    <a:pos x="T2" y="T3"/>
                  </a:cxn>
                  <a:cxn ang="0">
                    <a:pos x="T4" y="T5"/>
                  </a:cxn>
                  <a:cxn ang="0">
                    <a:pos x="T6" y="T7"/>
                  </a:cxn>
                  <a:cxn ang="0">
                    <a:pos x="T8" y="T9"/>
                  </a:cxn>
                </a:cxnLst>
                <a:rect l="0" t="0" r="r" b="b"/>
                <a:pathLst>
                  <a:path w="913" h="444">
                    <a:moveTo>
                      <a:pt x="43" y="144"/>
                    </a:moveTo>
                    <a:lnTo>
                      <a:pt x="0" y="0"/>
                    </a:lnTo>
                    <a:cubicBezTo>
                      <a:pt x="116" y="12"/>
                      <a:pt x="515" y="1"/>
                      <a:pt x="913" y="379"/>
                    </a:cubicBezTo>
                    <a:lnTo>
                      <a:pt x="783" y="444"/>
                    </a:lnTo>
                    <a:cubicBezTo>
                      <a:pt x="492" y="148"/>
                      <a:pt x="43" y="144"/>
                      <a:pt x="43" y="14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7265" name="Freeform 49"/>
              <p:cNvSpPr>
                <a:spLocks/>
              </p:cNvSpPr>
              <p:nvPr userDrawn="1"/>
            </p:nvSpPr>
            <p:spPr bwMode="gray">
              <a:xfrm>
                <a:off x="618" y="2957"/>
                <a:ext cx="911" cy="415"/>
              </a:xfrm>
              <a:custGeom>
                <a:avLst/>
                <a:gdLst>
                  <a:gd name="T0" fmla="*/ 863 w 911"/>
                  <a:gd name="T1" fmla="*/ 274 h 415"/>
                  <a:gd name="T2" fmla="*/ 911 w 911"/>
                  <a:gd name="T3" fmla="*/ 415 h 415"/>
                  <a:gd name="T4" fmla="*/ 0 w 911"/>
                  <a:gd name="T5" fmla="*/ 60 h 415"/>
                  <a:gd name="T6" fmla="*/ 140 w 911"/>
                  <a:gd name="T7" fmla="*/ 0 h 415"/>
                  <a:gd name="T8" fmla="*/ 863 w 911"/>
                  <a:gd name="T9" fmla="*/ 274 h 415"/>
                </a:gdLst>
                <a:ahLst/>
                <a:cxnLst>
                  <a:cxn ang="0">
                    <a:pos x="T0" y="T1"/>
                  </a:cxn>
                  <a:cxn ang="0">
                    <a:pos x="T2" y="T3"/>
                  </a:cxn>
                  <a:cxn ang="0">
                    <a:pos x="T4" y="T5"/>
                  </a:cxn>
                  <a:cxn ang="0">
                    <a:pos x="T6" y="T7"/>
                  </a:cxn>
                  <a:cxn ang="0">
                    <a:pos x="T8" y="T9"/>
                  </a:cxn>
                </a:cxnLst>
                <a:rect l="0" t="0" r="r" b="b"/>
                <a:pathLst>
                  <a:path w="911" h="415">
                    <a:moveTo>
                      <a:pt x="863" y="274"/>
                    </a:moveTo>
                    <a:lnTo>
                      <a:pt x="911" y="415"/>
                    </a:lnTo>
                    <a:cubicBezTo>
                      <a:pt x="312" y="405"/>
                      <a:pt x="75" y="111"/>
                      <a:pt x="0" y="60"/>
                    </a:cubicBezTo>
                    <a:cubicBezTo>
                      <a:pt x="70" y="32"/>
                      <a:pt x="140" y="0"/>
                      <a:pt x="140" y="0"/>
                    </a:cubicBezTo>
                    <a:cubicBezTo>
                      <a:pt x="447" y="280"/>
                      <a:pt x="863" y="274"/>
                      <a:pt x="863" y="27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137266" name="AutoShape 50"/>
          <p:cNvSpPr>
            <a:spLocks noChangeArrowheads="1"/>
          </p:cNvSpPr>
          <p:nvPr/>
        </p:nvSpPr>
        <p:spPr bwMode="gray">
          <a:xfrm rot="4443328">
            <a:off x="2739761" y="181241"/>
            <a:ext cx="3230563" cy="4303183"/>
          </a:xfrm>
          <a:custGeom>
            <a:avLst/>
            <a:gdLst>
              <a:gd name="G0" fmla="+- 10431 0 0"/>
              <a:gd name="G1" fmla="+- 9497610 0 0"/>
              <a:gd name="G2" fmla="+- 0 0 9497610"/>
              <a:gd name="T0" fmla="*/ 0 256 1"/>
              <a:gd name="T1" fmla="*/ 180 256 1"/>
              <a:gd name="G3" fmla="+- 9497610 T0 T1"/>
              <a:gd name="T2" fmla="*/ 0 256 1"/>
              <a:gd name="T3" fmla="*/ 90 256 1"/>
              <a:gd name="G4" fmla="+- 9497610 T2 T3"/>
              <a:gd name="G5" fmla="*/ G4 2 1"/>
              <a:gd name="T4" fmla="*/ 90 256 1"/>
              <a:gd name="T5" fmla="*/ 0 256 1"/>
              <a:gd name="G6" fmla="+- 9497610 T4 T5"/>
              <a:gd name="G7" fmla="*/ G6 2 1"/>
              <a:gd name="G8" fmla="abs 949761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31"/>
              <a:gd name="G18" fmla="*/ 10431 1 2"/>
              <a:gd name="G19" fmla="+- G18 5400 0"/>
              <a:gd name="G20" fmla="cos G19 9497610"/>
              <a:gd name="G21" fmla="sin G19 9497610"/>
              <a:gd name="G22" fmla="+- G20 10800 0"/>
              <a:gd name="G23" fmla="+- G21 10800 0"/>
              <a:gd name="G24" fmla="+- 10800 0 G20"/>
              <a:gd name="G25" fmla="+- 10431 10800 0"/>
              <a:gd name="G26" fmla="?: G9 G17 G25"/>
              <a:gd name="G27" fmla="?: G9 0 21600"/>
              <a:gd name="G28" fmla="cos 10800 9497610"/>
              <a:gd name="G29" fmla="sin 10800 9497610"/>
              <a:gd name="G30" fmla="sin 10431 9497610"/>
              <a:gd name="G31" fmla="+- G28 10800 0"/>
              <a:gd name="G32" fmla="+- G29 10800 0"/>
              <a:gd name="G33" fmla="+- G30 10800 0"/>
              <a:gd name="G34" fmla="?: G4 0 G31"/>
              <a:gd name="G35" fmla="?: 9497610 G34 0"/>
              <a:gd name="G36" fmla="?: G6 G35 G31"/>
              <a:gd name="G37" fmla="+- 21600 0 G36"/>
              <a:gd name="G38" fmla="?: G4 0 G33"/>
              <a:gd name="G39" fmla="?: 9497610 G38 G32"/>
              <a:gd name="G40" fmla="?: G6 G39 0"/>
              <a:gd name="G41" fmla="?: G4 G32 21600"/>
              <a:gd name="G42" fmla="?: G6 G41 G33"/>
              <a:gd name="T12" fmla="*/ 10800 w 21600"/>
              <a:gd name="T13" fmla="*/ 0 h 21600"/>
              <a:gd name="T14" fmla="*/ 2112 w 21600"/>
              <a:gd name="T15" fmla="*/ 16900 h 21600"/>
              <a:gd name="T16" fmla="*/ 10800 w 21600"/>
              <a:gd name="T17" fmla="*/ 369 h 21600"/>
              <a:gd name="T18" fmla="*/ 19488 w 21600"/>
              <a:gd name="T19" fmla="*/ 169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263" y="16794"/>
                </a:moveTo>
                <a:cubicBezTo>
                  <a:pt x="1030" y="15038"/>
                  <a:pt x="369" y="12945"/>
                  <a:pt x="369" y="10800"/>
                </a:cubicBezTo>
                <a:cubicBezTo>
                  <a:pt x="369" y="5039"/>
                  <a:pt x="5039" y="369"/>
                  <a:pt x="10800" y="369"/>
                </a:cubicBezTo>
                <a:cubicBezTo>
                  <a:pt x="16560" y="369"/>
                  <a:pt x="21231" y="5039"/>
                  <a:pt x="21231" y="10800"/>
                </a:cubicBezTo>
                <a:cubicBezTo>
                  <a:pt x="21230" y="12945"/>
                  <a:pt x="20569" y="15038"/>
                  <a:pt x="19336" y="16794"/>
                </a:cubicBezTo>
                <a:lnTo>
                  <a:pt x="19638" y="17006"/>
                </a:lnTo>
                <a:cubicBezTo>
                  <a:pt x="20915" y="15188"/>
                  <a:pt x="21600" y="13021"/>
                  <a:pt x="21600" y="10800"/>
                </a:cubicBezTo>
                <a:cubicBezTo>
                  <a:pt x="21600" y="4835"/>
                  <a:pt x="16764" y="0"/>
                  <a:pt x="10800" y="0"/>
                </a:cubicBezTo>
                <a:cubicBezTo>
                  <a:pt x="4835" y="0"/>
                  <a:pt x="0" y="4835"/>
                  <a:pt x="0" y="10800"/>
                </a:cubicBezTo>
                <a:cubicBezTo>
                  <a:pt x="-1" y="13021"/>
                  <a:pt x="684" y="15188"/>
                  <a:pt x="1961" y="17006"/>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267" name="AutoShape 51"/>
          <p:cNvSpPr>
            <a:spLocks noChangeArrowheads="1"/>
          </p:cNvSpPr>
          <p:nvPr/>
        </p:nvSpPr>
        <p:spPr bwMode="gray">
          <a:xfrm rot="-5725018">
            <a:off x="3067315" y="924719"/>
            <a:ext cx="2376488" cy="3168651"/>
          </a:xfrm>
          <a:custGeom>
            <a:avLst/>
            <a:gdLst>
              <a:gd name="G0" fmla="+- 10162 0 0"/>
              <a:gd name="G1" fmla="+- -7442309 0 0"/>
              <a:gd name="G2" fmla="+- 0 0 -7442309"/>
              <a:gd name="T0" fmla="*/ 0 256 1"/>
              <a:gd name="T1" fmla="*/ 180 256 1"/>
              <a:gd name="G3" fmla="+- -7442309 T0 T1"/>
              <a:gd name="T2" fmla="*/ 0 256 1"/>
              <a:gd name="T3" fmla="*/ 90 256 1"/>
              <a:gd name="G4" fmla="+- -7442309 T2 T3"/>
              <a:gd name="G5" fmla="*/ G4 2 1"/>
              <a:gd name="T4" fmla="*/ 90 256 1"/>
              <a:gd name="T5" fmla="*/ 0 256 1"/>
              <a:gd name="G6" fmla="+- -7442309 T4 T5"/>
              <a:gd name="G7" fmla="*/ G6 2 1"/>
              <a:gd name="G8" fmla="abs -744230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62"/>
              <a:gd name="G18" fmla="*/ 10162 1 2"/>
              <a:gd name="G19" fmla="+- G18 5400 0"/>
              <a:gd name="G20" fmla="cos G19 -7442309"/>
              <a:gd name="G21" fmla="sin G19 -7442309"/>
              <a:gd name="G22" fmla="+- G20 10800 0"/>
              <a:gd name="G23" fmla="+- G21 10800 0"/>
              <a:gd name="G24" fmla="+- 10800 0 G20"/>
              <a:gd name="G25" fmla="+- 10162 10800 0"/>
              <a:gd name="G26" fmla="?: G9 G17 G25"/>
              <a:gd name="G27" fmla="?: G9 0 21600"/>
              <a:gd name="G28" fmla="cos 10800 -7442309"/>
              <a:gd name="G29" fmla="sin 10800 -7442309"/>
              <a:gd name="G30" fmla="sin 10162 -7442309"/>
              <a:gd name="G31" fmla="+- G28 10800 0"/>
              <a:gd name="G32" fmla="+- G29 10800 0"/>
              <a:gd name="G33" fmla="+- G30 10800 0"/>
              <a:gd name="G34" fmla="?: G4 0 G31"/>
              <a:gd name="G35" fmla="?: -7442309 G34 0"/>
              <a:gd name="G36" fmla="?: G6 G35 G31"/>
              <a:gd name="G37" fmla="+- 21600 0 G36"/>
              <a:gd name="G38" fmla="?: G4 0 G33"/>
              <a:gd name="G39" fmla="?: -7442309 G38 G32"/>
              <a:gd name="G40" fmla="?: G6 G39 0"/>
              <a:gd name="G41" fmla="?: G4 G32 21600"/>
              <a:gd name="G42" fmla="?: G6 G41 G33"/>
              <a:gd name="T12" fmla="*/ 10800 w 21600"/>
              <a:gd name="T13" fmla="*/ 0 h 21600"/>
              <a:gd name="T14" fmla="*/ 6610 w 21600"/>
              <a:gd name="T15" fmla="*/ 1192 h 21600"/>
              <a:gd name="T16" fmla="*/ 10800 w 21600"/>
              <a:gd name="T17" fmla="*/ 638 h 21600"/>
              <a:gd name="T18" fmla="*/ 14990 w 21600"/>
              <a:gd name="T19" fmla="*/ 119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738" y="1485"/>
                </a:moveTo>
                <a:cubicBezTo>
                  <a:pt x="8019" y="926"/>
                  <a:pt x="9402" y="637"/>
                  <a:pt x="10800" y="637"/>
                </a:cubicBezTo>
                <a:cubicBezTo>
                  <a:pt x="12197" y="637"/>
                  <a:pt x="13580" y="926"/>
                  <a:pt x="14861" y="1485"/>
                </a:cubicBezTo>
                <a:lnTo>
                  <a:pt x="15116" y="900"/>
                </a:lnTo>
                <a:cubicBezTo>
                  <a:pt x="13755" y="306"/>
                  <a:pt x="12285" y="0"/>
                  <a:pt x="10799" y="0"/>
                </a:cubicBezTo>
                <a:cubicBezTo>
                  <a:pt x="9314" y="0"/>
                  <a:pt x="7844" y="306"/>
                  <a:pt x="6483" y="900"/>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Content Placeholder 2"/>
          <p:cNvSpPr>
            <a:spLocks noGrp="1"/>
          </p:cNvSpPr>
          <p:nvPr>
            <p:ph idx="1"/>
          </p:nvPr>
        </p:nvSpPr>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980AA1F-9717-314A-9B02-B1E5415F703D}"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6670D3FE-99E0-B64F-8311-DFCB386F6917}" type="datetimeFigureOut">
              <a:rPr lang="en-US" altLang="en-US"/>
              <a:pPr/>
              <a:t>4/20/16</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390555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vi-VN"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vi-VN"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762EB8D4-11BD-DC4C-838E-AC37B665474F}"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CD439939-8E98-DC49-A543-51F84D17906F}" type="datetimeFigureOut">
              <a:rPr lang="en-US" altLang="en-US"/>
              <a:pPr/>
              <a:t>4/20/16</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523975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Content Placeholder 2"/>
          <p:cNvSpPr>
            <a:spLocks noGrp="1"/>
          </p:cNvSpPr>
          <p:nvPr>
            <p:ph sz="half" idx="1"/>
          </p:nvPr>
        </p:nvSpPr>
        <p:spPr>
          <a:xfrm>
            <a:off x="615951" y="1624013"/>
            <a:ext cx="5384800" cy="475615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Content Placeholder 3"/>
          <p:cNvSpPr>
            <a:spLocks noGrp="1"/>
          </p:cNvSpPr>
          <p:nvPr>
            <p:ph sz="half" idx="2"/>
          </p:nvPr>
        </p:nvSpPr>
        <p:spPr>
          <a:xfrm>
            <a:off x="6203951" y="1624013"/>
            <a:ext cx="5384800" cy="475615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BD23E982-D724-1740-89AF-7E6628A58207}"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868DCDCD-8146-3349-BCB2-946C80499DE6}" type="datetimeFigureOut">
              <a:rPr lang="en-US" altLang="en-US"/>
              <a:pPr/>
              <a:t>4/20/16</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3540671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vi-VN"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AD6B64F7-D793-E74E-8B12-85FBF84C70AE}" type="slidenum">
              <a:rPr lang="en-US" altLang="en-US"/>
              <a:pPr/>
              <a:t>‹#›</a:t>
            </a:fld>
            <a:endParaRPr lang="en-US" altLang="en-US"/>
          </a:p>
        </p:txBody>
      </p:sp>
      <p:sp>
        <p:nvSpPr>
          <p:cNvPr id="8" name="Date Placeholder 7"/>
          <p:cNvSpPr>
            <a:spLocks noGrp="1"/>
          </p:cNvSpPr>
          <p:nvPr>
            <p:ph type="dt" sz="half" idx="11"/>
          </p:nvPr>
        </p:nvSpPr>
        <p:spPr/>
        <p:txBody>
          <a:bodyPr/>
          <a:lstStyle>
            <a:lvl1pPr>
              <a:defRPr/>
            </a:lvl1pPr>
          </a:lstStyle>
          <a:p>
            <a:fld id="{475DB53F-7A2E-F84C-8C9C-9DEA6E48EFAC}" type="datetimeFigureOut">
              <a:rPr lang="en-US" altLang="en-US"/>
              <a:pPr/>
              <a:t>4/20/16</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9215592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B0226674-7ADD-5140-A12C-097DB8C702C4}" type="slidenum">
              <a:rPr lang="en-US" altLang="en-US"/>
              <a:pPr/>
              <a:t>‹#›</a:t>
            </a:fld>
            <a:endParaRPr lang="en-US" altLang="en-US"/>
          </a:p>
        </p:txBody>
      </p:sp>
      <p:sp>
        <p:nvSpPr>
          <p:cNvPr id="4" name="Date Placeholder 3"/>
          <p:cNvSpPr>
            <a:spLocks noGrp="1"/>
          </p:cNvSpPr>
          <p:nvPr>
            <p:ph type="dt" sz="half" idx="11"/>
          </p:nvPr>
        </p:nvSpPr>
        <p:spPr/>
        <p:txBody>
          <a:bodyPr/>
          <a:lstStyle>
            <a:lvl1pPr>
              <a:defRPr/>
            </a:lvl1pPr>
          </a:lstStyle>
          <a:p>
            <a:fld id="{06B4CEE2-9A72-2946-8782-50B2C6EDD18A}" type="datetimeFigureOut">
              <a:rPr lang="en-US" altLang="en-US"/>
              <a:pPr/>
              <a:t>4/20/16</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99421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vi-VN"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vi-VN"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9A8E09A-61DA-9847-A7B7-80FE902A745E}"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4858D721-9757-8242-9601-8CDB8C357ED4}" type="datetimeFigureOut">
              <a:rPr lang="en-US" altLang="en-US"/>
              <a:pPr/>
              <a:t>4/20/16</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8062998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6AEDF79-FC65-8F4A-9501-7E1E1D4E6F03}" type="slidenum">
              <a:rPr lang="en-US" altLang="en-US"/>
              <a:pPr/>
              <a:t>‹#›</a:t>
            </a:fld>
            <a:endParaRPr lang="en-US" altLang="en-US"/>
          </a:p>
        </p:txBody>
      </p:sp>
      <p:sp>
        <p:nvSpPr>
          <p:cNvPr id="3" name="Date Placeholder 2"/>
          <p:cNvSpPr>
            <a:spLocks noGrp="1"/>
          </p:cNvSpPr>
          <p:nvPr>
            <p:ph type="dt" sz="half" idx="11"/>
          </p:nvPr>
        </p:nvSpPr>
        <p:spPr/>
        <p:txBody>
          <a:bodyPr/>
          <a:lstStyle>
            <a:lvl1pPr>
              <a:defRPr/>
            </a:lvl1pPr>
          </a:lstStyle>
          <a:p>
            <a:fld id="{932AB0C4-4733-A946-9A37-B1518D78983C}" type="datetimeFigureOut">
              <a:rPr lang="en-US" altLang="en-US"/>
              <a:pPr/>
              <a:t>4/20/16</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68005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44051F53-F32A-004D-BE69-4D8F8B52EC4B}"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6A5E40D0-066F-E740-B7ED-F8C4E4C916AC}" type="datetimeFigureOut">
              <a:rPr lang="en-US" altLang="en-US"/>
              <a:pPr/>
              <a:t>4/20/16</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0884575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DE06AD0-B2F9-7143-9C51-C419122F9A5B}"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8E48839F-D3BA-7A41-8201-9B3ADA619ACB}" type="datetimeFigureOut">
              <a:rPr lang="en-US" altLang="en-US"/>
              <a:pPr/>
              <a:t>4/20/16</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4398334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85DF458-8BDF-E142-A34A-034BD175DCE0}"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288DC8C9-F214-1346-9E9B-0DA217F6CA70}" type="datetimeFigureOut">
              <a:rPr lang="en-US" altLang="en-US"/>
              <a:pPr/>
              <a:t>4/20/16</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4357992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5551" y="241301"/>
            <a:ext cx="2743200" cy="6138863"/>
          </a:xfrm>
        </p:spPr>
        <p:txBody>
          <a:bodyPr vert="eaVert"/>
          <a:lstStyle/>
          <a:p>
            <a:r>
              <a:rPr lang="vi-VN" smtClean="0"/>
              <a:t>Click to edit Master title style</a:t>
            </a:r>
            <a:endParaRPr lang="en-US"/>
          </a:p>
        </p:txBody>
      </p:sp>
      <p:sp>
        <p:nvSpPr>
          <p:cNvPr id="3" name="Vertical Text Placeholder 2"/>
          <p:cNvSpPr>
            <a:spLocks noGrp="1"/>
          </p:cNvSpPr>
          <p:nvPr>
            <p:ph type="body" orient="vert" idx="1"/>
          </p:nvPr>
        </p:nvSpPr>
        <p:spPr>
          <a:xfrm>
            <a:off x="615951" y="241301"/>
            <a:ext cx="8026400" cy="6138863"/>
          </a:xfrm>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24AF9D0-9C56-0245-853D-0C37EC6B9310}"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F037E2E9-5AD8-8846-9CE8-858F5AAA6041}" type="datetimeFigureOut">
              <a:rPr lang="en-US" altLang="en-US"/>
              <a:pPr/>
              <a:t>4/20/16</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44550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152651" y="241300"/>
            <a:ext cx="9385300" cy="1143000"/>
          </a:xfrm>
        </p:spPr>
        <p:txBody>
          <a:bodyPr/>
          <a:lstStyle/>
          <a:p>
            <a:r>
              <a:rPr lang="vi-VN" smtClean="0"/>
              <a:t>Click to edit Master title style</a:t>
            </a:r>
            <a:endParaRPr lang="en-US"/>
          </a:p>
        </p:txBody>
      </p:sp>
      <p:sp>
        <p:nvSpPr>
          <p:cNvPr id="3" name="Table Placeholder 2"/>
          <p:cNvSpPr>
            <a:spLocks noGrp="1"/>
          </p:cNvSpPr>
          <p:nvPr>
            <p:ph type="tbl" idx="1"/>
          </p:nvPr>
        </p:nvSpPr>
        <p:spPr>
          <a:xfrm>
            <a:off x="615951" y="1624013"/>
            <a:ext cx="10972800" cy="4756150"/>
          </a:xfrm>
        </p:spPr>
        <p:txBody>
          <a:bodyPr/>
          <a:lstStyle/>
          <a:p>
            <a:endParaRPr lang="en-US"/>
          </a:p>
        </p:txBody>
      </p:sp>
      <p:sp>
        <p:nvSpPr>
          <p:cNvPr id="4" name="Slide Number Placeholder 3"/>
          <p:cNvSpPr>
            <a:spLocks noGrp="1"/>
          </p:cNvSpPr>
          <p:nvPr>
            <p:ph type="sldNum" sz="quarter" idx="10"/>
          </p:nvPr>
        </p:nvSpPr>
        <p:spPr>
          <a:xfrm>
            <a:off x="8737600" y="6424613"/>
            <a:ext cx="2844800" cy="228600"/>
          </a:xfrm>
        </p:spPr>
        <p:txBody>
          <a:bodyPr/>
          <a:lstStyle>
            <a:lvl1pPr>
              <a:defRPr/>
            </a:lvl1pPr>
          </a:lstStyle>
          <a:p>
            <a:fld id="{1D1C961C-B774-D447-8E7E-B480FC5EBDB3}" type="slidenum">
              <a:rPr lang="en-US" altLang="en-US"/>
              <a:pPr/>
              <a:t>‹#›</a:t>
            </a:fld>
            <a:endParaRPr lang="en-US" altLang="en-US"/>
          </a:p>
        </p:txBody>
      </p:sp>
      <p:sp>
        <p:nvSpPr>
          <p:cNvPr id="5" name="Date Placeholder 4"/>
          <p:cNvSpPr>
            <a:spLocks noGrp="1"/>
          </p:cNvSpPr>
          <p:nvPr>
            <p:ph type="dt" sz="half" idx="11"/>
          </p:nvPr>
        </p:nvSpPr>
        <p:spPr>
          <a:xfrm>
            <a:off x="609600" y="6424613"/>
            <a:ext cx="2844800" cy="228600"/>
          </a:xfrm>
        </p:spPr>
        <p:txBody>
          <a:bodyPr/>
          <a:lstStyle>
            <a:lvl1pPr>
              <a:defRPr/>
            </a:lvl1pPr>
          </a:lstStyle>
          <a:p>
            <a:fld id="{DD576F77-AFDB-C74A-A9C8-19F118E99B0C}" type="datetimeFigureOut">
              <a:rPr lang="en-US" altLang="en-US"/>
              <a:pPr/>
              <a:t>4/20/16</a:t>
            </a:fld>
            <a:endParaRPr lang="en-US" altLang="en-US"/>
          </a:p>
        </p:txBody>
      </p:sp>
      <p:sp>
        <p:nvSpPr>
          <p:cNvPr id="6" name="Footer Placeholder 5"/>
          <p:cNvSpPr>
            <a:spLocks noGrp="1"/>
          </p:cNvSpPr>
          <p:nvPr>
            <p:ph type="ftr" sz="quarter" idx="12"/>
          </p:nvPr>
        </p:nvSpPr>
        <p:spPr>
          <a:xfrm>
            <a:off x="4165600" y="6424613"/>
            <a:ext cx="3860800" cy="228600"/>
          </a:xfrm>
        </p:spPr>
        <p:txBody>
          <a:bodyPr/>
          <a:lstStyle>
            <a:lvl1pPr>
              <a:defRPr/>
            </a:lvl1pPr>
          </a:lstStyle>
          <a:p>
            <a:endParaRPr lang="en-US" altLang="en-US"/>
          </a:p>
        </p:txBody>
      </p:sp>
    </p:spTree>
    <p:extLst>
      <p:ext uri="{BB962C8B-B14F-4D97-AF65-F5344CB8AC3E}">
        <p14:creationId xmlns:p14="http://schemas.microsoft.com/office/powerpoint/2010/main" val="14940236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7458" name="Rectangle 2"/>
          <p:cNvSpPr>
            <a:spLocks noChangeArrowheads="1"/>
          </p:cNvSpPr>
          <p:nvPr/>
        </p:nvSpPr>
        <p:spPr bwMode="gray">
          <a:xfrm>
            <a:off x="0" y="0"/>
            <a:ext cx="12192000" cy="6858000"/>
          </a:xfrm>
          <a:prstGeom prst="rect">
            <a:avLst/>
          </a:prstGeom>
          <a:gradFill rotWithShape="1">
            <a:gsLst>
              <a:gs pos="0">
                <a:schemeClr val="folHlink">
                  <a:alpha val="60001"/>
                </a:schemeClr>
              </a:gs>
              <a:gs pos="100000">
                <a:schemeClr val="folHlink">
                  <a:gamma/>
                  <a:tint val="0"/>
                  <a:invGamma/>
                  <a:alpha val="60001"/>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47459" name="Picture 3" descr="worldmap_bg"/>
          <p:cNvPicPr>
            <a:picLocks noChangeAspect="1" noChangeArrowheads="1"/>
          </p:cNvPicPr>
          <p:nvPr/>
        </p:nvPicPr>
        <p:blipFill>
          <a:blip r:embed="rId2">
            <a:lum bright="100000" contrast="-100000"/>
            <a:extLst>
              <a:ext uri="{28A0092B-C50C-407E-A947-70E740481C1C}">
                <a14:useLocalDpi xmlns:a14="http://schemas.microsoft.com/office/drawing/2010/main" val="0"/>
              </a:ext>
            </a:extLst>
          </a:blip>
          <a:srcRect r="8836"/>
          <a:stretch>
            <a:fillRect/>
          </a:stretch>
        </p:blipFill>
        <p:spPr bwMode="auto">
          <a:xfrm>
            <a:off x="514351" y="125414"/>
            <a:ext cx="11114616" cy="4676775"/>
          </a:xfrm>
          <a:prstGeom prst="rect">
            <a:avLst/>
          </a:prstGeom>
          <a:noFill/>
          <a:extLst>
            <a:ext uri="{909E8E84-426E-40DD-AFC4-6F175D3DCCD1}">
              <a14:hiddenFill xmlns:a14="http://schemas.microsoft.com/office/drawing/2010/main">
                <a:solidFill>
                  <a:srgbClr val="FFFFFF"/>
                </a:solidFill>
              </a14:hiddenFill>
            </a:ext>
          </a:extLst>
        </p:spPr>
      </p:pic>
      <p:sp>
        <p:nvSpPr>
          <p:cNvPr id="147460" name="Freeform 4"/>
          <p:cNvSpPr>
            <a:spLocks/>
          </p:cNvSpPr>
          <p:nvPr/>
        </p:nvSpPr>
        <p:spPr bwMode="ltGray">
          <a:xfrm>
            <a:off x="3083984" y="1787525"/>
            <a:ext cx="9093200" cy="3257550"/>
          </a:xfrm>
          <a:custGeom>
            <a:avLst/>
            <a:gdLst>
              <a:gd name="T0" fmla="*/ 4296 w 4296"/>
              <a:gd name="T1" fmla="*/ 576 h 2052"/>
              <a:gd name="T2" fmla="*/ 0 w 4296"/>
              <a:gd name="T3" fmla="*/ 1172 h 2052"/>
              <a:gd name="T4" fmla="*/ 3290 w 4296"/>
              <a:gd name="T5" fmla="*/ 926 h 2052"/>
              <a:gd name="T6" fmla="*/ 4296 w 4296"/>
              <a:gd name="T7" fmla="*/ 0 h 2052"/>
              <a:gd name="T8" fmla="*/ 4296 w 4296"/>
              <a:gd name="T9" fmla="*/ 576 h 2052"/>
            </a:gdLst>
            <a:ahLst/>
            <a:cxnLst>
              <a:cxn ang="0">
                <a:pos x="T0" y="T1"/>
              </a:cxn>
              <a:cxn ang="0">
                <a:pos x="T2" y="T3"/>
              </a:cxn>
              <a:cxn ang="0">
                <a:pos x="T4" y="T5"/>
              </a:cxn>
              <a:cxn ang="0">
                <a:pos x="T6" y="T7"/>
              </a:cxn>
              <a:cxn ang="0">
                <a:pos x="T8" y="T9"/>
              </a:cxn>
            </a:cxnLst>
            <a:rect l="0" t="0" r="r" b="b"/>
            <a:pathLst>
              <a:path w="4296" h="2052">
                <a:moveTo>
                  <a:pt x="4296" y="576"/>
                </a:moveTo>
                <a:cubicBezTo>
                  <a:pt x="3270" y="1661"/>
                  <a:pt x="1125" y="2052"/>
                  <a:pt x="0" y="1172"/>
                </a:cubicBezTo>
                <a:cubicBezTo>
                  <a:pt x="1228" y="2001"/>
                  <a:pt x="3031" y="1085"/>
                  <a:pt x="3290" y="926"/>
                </a:cubicBezTo>
                <a:cubicBezTo>
                  <a:pt x="3549" y="767"/>
                  <a:pt x="4151" y="264"/>
                  <a:pt x="4296" y="0"/>
                </a:cubicBezTo>
                <a:cubicBezTo>
                  <a:pt x="4296" y="288"/>
                  <a:pt x="4296" y="576"/>
                  <a:pt x="4296" y="576"/>
                </a:cubicBezTo>
                <a:close/>
              </a:path>
            </a:pathLst>
          </a:custGeom>
          <a:gradFill rotWithShape="1">
            <a:gsLst>
              <a:gs pos="0">
                <a:schemeClr val="bg1">
                  <a:gamma/>
                  <a:tint val="0"/>
                  <a:invGamma/>
                  <a:alpha val="60001"/>
                </a:schemeClr>
              </a:gs>
              <a:gs pos="100000">
                <a:schemeClr val="bg1">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61" name="Freeform 5"/>
          <p:cNvSpPr>
            <a:spLocks/>
          </p:cNvSpPr>
          <p:nvPr/>
        </p:nvSpPr>
        <p:spPr bwMode="ltGray">
          <a:xfrm>
            <a:off x="3996267" y="0"/>
            <a:ext cx="7630584" cy="4465638"/>
          </a:xfrm>
          <a:custGeom>
            <a:avLst/>
            <a:gdLst>
              <a:gd name="T0" fmla="*/ 2332 w 2332"/>
              <a:gd name="T1" fmla="*/ 0 h 2325"/>
              <a:gd name="T2" fmla="*/ 0 w 2332"/>
              <a:gd name="T3" fmla="*/ 2084 h 2325"/>
              <a:gd name="T4" fmla="*/ 1894 w 2332"/>
              <a:gd name="T5" fmla="*/ 0 h 2325"/>
              <a:gd name="T6" fmla="*/ 2332 w 2332"/>
              <a:gd name="T7" fmla="*/ 0 h 2325"/>
            </a:gdLst>
            <a:ahLst/>
            <a:cxnLst>
              <a:cxn ang="0">
                <a:pos x="T0" y="T1"/>
              </a:cxn>
              <a:cxn ang="0">
                <a:pos x="T2" y="T3"/>
              </a:cxn>
              <a:cxn ang="0">
                <a:pos x="T4" y="T5"/>
              </a:cxn>
              <a:cxn ang="0">
                <a:pos x="T6" y="T7"/>
              </a:cxn>
            </a:cxnLst>
            <a:rect l="0" t="0" r="r" b="b"/>
            <a:pathLst>
              <a:path w="2332" h="2325">
                <a:moveTo>
                  <a:pt x="2332" y="0"/>
                </a:moveTo>
                <a:cubicBezTo>
                  <a:pt x="1750" y="1974"/>
                  <a:pt x="440" y="2325"/>
                  <a:pt x="0" y="2084"/>
                </a:cubicBezTo>
                <a:cubicBezTo>
                  <a:pt x="379" y="2285"/>
                  <a:pt x="1492" y="2046"/>
                  <a:pt x="1894" y="0"/>
                </a:cubicBezTo>
                <a:lnTo>
                  <a:pt x="2332" y="0"/>
                </a:lnTo>
                <a:close/>
              </a:path>
            </a:pathLst>
          </a:custGeom>
          <a:solidFill>
            <a:srgbClr val="FFFFFF">
              <a:alpha val="14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62" name="Freeform 6"/>
          <p:cNvSpPr>
            <a:spLocks/>
          </p:cNvSpPr>
          <p:nvPr/>
        </p:nvSpPr>
        <p:spPr bwMode="ltGray">
          <a:xfrm>
            <a:off x="228600" y="1457325"/>
            <a:ext cx="3937000" cy="5391150"/>
          </a:xfrm>
          <a:custGeom>
            <a:avLst/>
            <a:gdLst>
              <a:gd name="T0" fmla="*/ 588 w 1860"/>
              <a:gd name="T1" fmla="*/ 3396 h 3396"/>
              <a:gd name="T2" fmla="*/ 354 w 1860"/>
              <a:gd name="T3" fmla="*/ 1350 h 3396"/>
              <a:gd name="T4" fmla="*/ 1860 w 1860"/>
              <a:gd name="T5" fmla="*/ 0 h 3396"/>
              <a:gd name="T6" fmla="*/ 822 w 1860"/>
              <a:gd name="T7" fmla="*/ 1368 h 3396"/>
              <a:gd name="T8" fmla="*/ 1452 w 1860"/>
              <a:gd name="T9" fmla="*/ 3396 h 3396"/>
              <a:gd name="T10" fmla="*/ 588 w 1860"/>
              <a:gd name="T11" fmla="*/ 3396 h 3396"/>
            </a:gdLst>
            <a:ahLst/>
            <a:cxnLst>
              <a:cxn ang="0">
                <a:pos x="T0" y="T1"/>
              </a:cxn>
              <a:cxn ang="0">
                <a:pos x="T2" y="T3"/>
              </a:cxn>
              <a:cxn ang="0">
                <a:pos x="T4" y="T5"/>
              </a:cxn>
              <a:cxn ang="0">
                <a:pos x="T6" y="T7"/>
              </a:cxn>
              <a:cxn ang="0">
                <a:pos x="T8" y="T9"/>
              </a:cxn>
              <a:cxn ang="0">
                <a:pos x="T10" y="T11"/>
              </a:cxn>
            </a:cxnLst>
            <a:rect l="0" t="0" r="r" b="b"/>
            <a:pathLst>
              <a:path w="1860" h="3396">
                <a:moveTo>
                  <a:pt x="588" y="3396"/>
                </a:moveTo>
                <a:cubicBezTo>
                  <a:pt x="0" y="2568"/>
                  <a:pt x="246" y="1590"/>
                  <a:pt x="354" y="1350"/>
                </a:cubicBezTo>
                <a:cubicBezTo>
                  <a:pt x="462" y="1110"/>
                  <a:pt x="936" y="294"/>
                  <a:pt x="1860" y="0"/>
                </a:cubicBezTo>
                <a:cubicBezTo>
                  <a:pt x="1116" y="210"/>
                  <a:pt x="864" y="1158"/>
                  <a:pt x="822" y="1368"/>
                </a:cubicBezTo>
                <a:cubicBezTo>
                  <a:pt x="780" y="1578"/>
                  <a:pt x="564" y="2544"/>
                  <a:pt x="1452" y="3396"/>
                </a:cubicBezTo>
                <a:lnTo>
                  <a:pt x="588" y="3396"/>
                </a:lnTo>
                <a:close/>
              </a:path>
            </a:pathLst>
          </a:custGeom>
          <a:gradFill rotWithShape="1">
            <a:gsLst>
              <a:gs pos="0">
                <a:schemeClr val="folHlink">
                  <a:gamma/>
                  <a:tint val="0"/>
                  <a:invGamma/>
                  <a:alpha val="39999"/>
                </a:schemeClr>
              </a:gs>
              <a:gs pos="100000">
                <a:schemeClr val="folHlink">
                  <a:alpha val="2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147463" name="Group 7"/>
          <p:cNvGrpSpPr>
            <a:grpSpLocks/>
          </p:cNvGrpSpPr>
          <p:nvPr/>
        </p:nvGrpSpPr>
        <p:grpSpPr bwMode="auto">
          <a:xfrm rot="43528641">
            <a:off x="2944284" y="6180139"/>
            <a:ext cx="254000" cy="231775"/>
            <a:chOff x="-3017" y="2976"/>
            <a:chExt cx="93" cy="113"/>
          </a:xfrm>
        </p:grpSpPr>
        <p:sp>
          <p:nvSpPr>
            <p:cNvPr id="147464" name="AutoShape 8"/>
            <p:cNvSpPr>
              <a:spLocks noChangeArrowheads="1"/>
            </p:cNvSpPr>
            <p:nvPr/>
          </p:nvSpPr>
          <p:spPr bwMode="gray">
            <a:xfrm>
              <a:off x="-3017" y="2976"/>
              <a:ext cx="91" cy="79"/>
            </a:xfrm>
            <a:prstGeom prst="triangle">
              <a:avLst>
                <a:gd name="adj" fmla="val 50000"/>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7465" name="Freeform 9"/>
            <p:cNvSpPr>
              <a:spLocks/>
            </p:cNvSpPr>
            <p:nvPr/>
          </p:nvSpPr>
          <p:spPr bwMode="gray">
            <a:xfrm>
              <a:off x="-3017" y="3071"/>
              <a:ext cx="93" cy="18"/>
            </a:xfrm>
            <a:custGeom>
              <a:avLst/>
              <a:gdLst>
                <a:gd name="T0" fmla="*/ 0 w 93"/>
                <a:gd name="T1" fmla="*/ 0 h 18"/>
                <a:gd name="T2" fmla="*/ 0 w 93"/>
                <a:gd name="T3" fmla="*/ 18 h 18"/>
                <a:gd name="T4" fmla="*/ 93 w 93"/>
                <a:gd name="T5" fmla="*/ 18 h 18"/>
                <a:gd name="T6" fmla="*/ 92 w 93"/>
                <a:gd name="T7" fmla="*/ 0 h 18"/>
                <a:gd name="T8" fmla="*/ 0 w 93"/>
                <a:gd name="T9" fmla="*/ 0 h 18"/>
              </a:gdLst>
              <a:ahLst/>
              <a:cxnLst>
                <a:cxn ang="0">
                  <a:pos x="T0" y="T1"/>
                </a:cxn>
                <a:cxn ang="0">
                  <a:pos x="T2" y="T3"/>
                </a:cxn>
                <a:cxn ang="0">
                  <a:pos x="T4" y="T5"/>
                </a:cxn>
                <a:cxn ang="0">
                  <a:pos x="T6" y="T7"/>
                </a:cxn>
                <a:cxn ang="0">
                  <a:pos x="T8" y="T9"/>
                </a:cxn>
              </a:cxnLst>
              <a:rect l="0" t="0" r="r" b="b"/>
              <a:pathLst>
                <a:path w="93" h="18">
                  <a:moveTo>
                    <a:pt x="0" y="0"/>
                  </a:moveTo>
                  <a:lnTo>
                    <a:pt x="0" y="18"/>
                  </a:lnTo>
                  <a:lnTo>
                    <a:pt x="93" y="18"/>
                  </a:lnTo>
                  <a:lnTo>
                    <a:pt x="92" y="0"/>
                  </a:lnTo>
                  <a:lnTo>
                    <a:pt x="0" y="0"/>
                  </a:ln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47466" name="Rectangle 10"/>
          <p:cNvSpPr>
            <a:spLocks noGrp="1" noChangeArrowheads="1"/>
          </p:cNvSpPr>
          <p:nvPr>
            <p:ph type="dt" sz="half" idx="2"/>
          </p:nvPr>
        </p:nvSpPr>
        <p:spPr>
          <a:xfrm>
            <a:off x="609600" y="6492875"/>
            <a:ext cx="2844800" cy="228600"/>
          </a:xfrm>
        </p:spPr>
        <p:txBody>
          <a:bodyPr/>
          <a:lstStyle>
            <a:lvl1pPr>
              <a:defRPr/>
            </a:lvl1pPr>
          </a:lstStyle>
          <a:p>
            <a:fld id="{A5FEE1B3-932C-A54B-9FC4-BB1B6D912104}" type="datetimeFigureOut">
              <a:rPr lang="en-US" altLang="en-US"/>
              <a:pPr/>
              <a:t>4/20/16</a:t>
            </a:fld>
            <a:endParaRPr lang="en-US" altLang="en-US"/>
          </a:p>
        </p:txBody>
      </p:sp>
      <p:sp>
        <p:nvSpPr>
          <p:cNvPr id="147467" name="Rectangle 11"/>
          <p:cNvSpPr>
            <a:spLocks noGrp="1" noChangeArrowheads="1"/>
          </p:cNvSpPr>
          <p:nvPr>
            <p:ph type="ftr" sz="quarter" idx="3"/>
          </p:nvPr>
        </p:nvSpPr>
        <p:spPr>
          <a:xfrm>
            <a:off x="4165600" y="6492875"/>
            <a:ext cx="3860800" cy="228600"/>
          </a:xfrm>
        </p:spPr>
        <p:txBody>
          <a:bodyPr/>
          <a:lstStyle>
            <a:lvl1pPr>
              <a:defRPr/>
            </a:lvl1pPr>
          </a:lstStyle>
          <a:p>
            <a:endParaRPr lang="en-US" altLang="en-US"/>
          </a:p>
        </p:txBody>
      </p:sp>
      <p:sp>
        <p:nvSpPr>
          <p:cNvPr id="147468" name="Rectangle 12"/>
          <p:cNvSpPr>
            <a:spLocks noGrp="1" noChangeArrowheads="1"/>
          </p:cNvSpPr>
          <p:nvPr>
            <p:ph type="sldNum" sz="quarter" idx="4"/>
          </p:nvPr>
        </p:nvSpPr>
        <p:spPr>
          <a:xfrm>
            <a:off x="8737600" y="6492875"/>
            <a:ext cx="2844800" cy="228600"/>
          </a:xfrm>
        </p:spPr>
        <p:txBody>
          <a:bodyPr/>
          <a:lstStyle>
            <a:lvl1pPr>
              <a:defRPr/>
            </a:lvl1pPr>
          </a:lstStyle>
          <a:p>
            <a:fld id="{EC030878-8A8B-C046-B10B-55788D3D86BF}" type="slidenum">
              <a:rPr lang="en-US" altLang="en-US"/>
              <a:pPr/>
              <a:t>‹#›</a:t>
            </a:fld>
            <a:endParaRPr lang="en-US" altLang="en-US"/>
          </a:p>
        </p:txBody>
      </p:sp>
      <p:sp>
        <p:nvSpPr>
          <p:cNvPr id="147469" name="Rectangle 13"/>
          <p:cNvSpPr>
            <a:spLocks noGrp="1" noChangeArrowheads="1"/>
          </p:cNvSpPr>
          <p:nvPr>
            <p:ph type="ctrTitle"/>
          </p:nvPr>
        </p:nvSpPr>
        <p:spPr bwMode="auto">
          <a:xfrm>
            <a:off x="924985" y="3840164"/>
            <a:ext cx="10342033" cy="1470025"/>
          </a:xfrm>
        </p:spPr>
        <p:txBody>
          <a:bodyPr anchor="t"/>
          <a:lstStyle>
            <a:lvl1pPr>
              <a:defRPr sz="4800"/>
            </a:lvl1pPr>
          </a:lstStyle>
          <a:p>
            <a:pPr lvl="0"/>
            <a:r>
              <a:rPr lang="en-US" altLang="en-US" noProof="0" smtClean="0"/>
              <a:t>Click to edit Master title style</a:t>
            </a:r>
          </a:p>
        </p:txBody>
      </p:sp>
      <p:sp>
        <p:nvSpPr>
          <p:cNvPr id="147470" name="Rectangle 14"/>
          <p:cNvSpPr>
            <a:spLocks noGrp="1" noChangeArrowheads="1"/>
          </p:cNvSpPr>
          <p:nvPr>
            <p:ph type="subTitle" idx="1"/>
          </p:nvPr>
        </p:nvSpPr>
        <p:spPr bwMode="black">
          <a:xfrm>
            <a:off x="924985" y="4735513"/>
            <a:ext cx="10342033" cy="844550"/>
          </a:xfrm>
        </p:spPr>
        <p:txBody>
          <a:bodyPr/>
          <a:lstStyle>
            <a:lvl1pPr marL="0" indent="0" algn="ctr">
              <a:buFontTx/>
              <a:buNone/>
              <a:defRPr sz="2000"/>
            </a:lvl1pPr>
          </a:lstStyle>
          <a:p>
            <a:pPr lvl="0"/>
            <a:r>
              <a:rPr lang="en-US" altLang="en-US" noProof="0" smtClean="0"/>
              <a:t>Click to edit Master subtitle style</a:t>
            </a:r>
          </a:p>
        </p:txBody>
      </p:sp>
      <p:sp>
        <p:nvSpPr>
          <p:cNvPr id="147471" name="Rectangle 15"/>
          <p:cNvSpPr>
            <a:spLocks noChangeArrowheads="1"/>
          </p:cNvSpPr>
          <p:nvPr/>
        </p:nvSpPr>
        <p:spPr bwMode="auto">
          <a:xfrm>
            <a:off x="0" y="6791326"/>
            <a:ext cx="12192000" cy="666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folHlink">
                      <a:gamma/>
                      <a:shade val="60000"/>
                      <a:invGamma/>
                      <a:alpha val="74998"/>
                    </a:schemeClr>
                  </a:outerShdw>
                </a:effectLst>
              </a14:hiddenEffects>
            </a:ext>
          </a:extLst>
        </p:spPr>
        <p:txBody>
          <a:bodyPr wrap="none" anchor="ctr"/>
          <a:lstStyle/>
          <a:p>
            <a:endParaRPr lang="en-US"/>
          </a:p>
        </p:txBody>
      </p:sp>
      <p:sp>
        <p:nvSpPr>
          <p:cNvPr id="147472" name="Freeform 16"/>
          <p:cNvSpPr>
            <a:spLocks/>
          </p:cNvSpPr>
          <p:nvPr/>
        </p:nvSpPr>
        <p:spPr bwMode="ltGray">
          <a:xfrm>
            <a:off x="0" y="1085851"/>
            <a:ext cx="4252384" cy="2098675"/>
          </a:xfrm>
          <a:custGeom>
            <a:avLst/>
            <a:gdLst>
              <a:gd name="T0" fmla="*/ 0 w 2362"/>
              <a:gd name="T1" fmla="*/ 824 h 1322"/>
              <a:gd name="T2" fmla="*/ 2362 w 2362"/>
              <a:gd name="T3" fmla="*/ 264 h 1322"/>
              <a:gd name="T4" fmla="*/ 6 w 2362"/>
              <a:gd name="T5" fmla="*/ 1322 h 1322"/>
              <a:gd name="T6" fmla="*/ 0 w 2362"/>
              <a:gd name="T7" fmla="*/ 824 h 1322"/>
            </a:gdLst>
            <a:ahLst/>
            <a:cxnLst>
              <a:cxn ang="0">
                <a:pos x="T0" y="T1"/>
              </a:cxn>
              <a:cxn ang="0">
                <a:pos x="T2" y="T3"/>
              </a:cxn>
              <a:cxn ang="0">
                <a:pos x="T4" y="T5"/>
              </a:cxn>
              <a:cxn ang="0">
                <a:pos x="T6" y="T7"/>
              </a:cxn>
            </a:cxnLst>
            <a:rect l="0" t="0" r="r" b="b"/>
            <a:pathLst>
              <a:path w="2362" h="1322">
                <a:moveTo>
                  <a:pt x="0" y="824"/>
                </a:moveTo>
                <a:cubicBezTo>
                  <a:pt x="870" y="68"/>
                  <a:pt x="1808" y="0"/>
                  <a:pt x="2362" y="264"/>
                </a:cubicBezTo>
                <a:cubicBezTo>
                  <a:pt x="1884" y="44"/>
                  <a:pt x="744" y="170"/>
                  <a:pt x="6" y="1322"/>
                </a:cubicBezTo>
                <a:lnTo>
                  <a:pt x="0" y="824"/>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73" name="AutoShape 17"/>
          <p:cNvSpPr>
            <a:spLocks noChangeArrowheads="1"/>
          </p:cNvSpPr>
          <p:nvPr/>
        </p:nvSpPr>
        <p:spPr bwMode="gray">
          <a:xfrm rot="3335575">
            <a:off x="3168915" y="848519"/>
            <a:ext cx="2376488" cy="3168651"/>
          </a:xfrm>
          <a:custGeom>
            <a:avLst/>
            <a:gdLst>
              <a:gd name="G0" fmla="+- 10152 0 0"/>
              <a:gd name="G1" fmla="+- -10177105 0 0"/>
              <a:gd name="G2" fmla="+- 0 0 -10177105"/>
              <a:gd name="T0" fmla="*/ 0 256 1"/>
              <a:gd name="T1" fmla="*/ 180 256 1"/>
              <a:gd name="G3" fmla="+- -10177105 T0 T1"/>
              <a:gd name="T2" fmla="*/ 0 256 1"/>
              <a:gd name="T3" fmla="*/ 90 256 1"/>
              <a:gd name="G4" fmla="+- -10177105 T2 T3"/>
              <a:gd name="G5" fmla="*/ G4 2 1"/>
              <a:gd name="T4" fmla="*/ 90 256 1"/>
              <a:gd name="T5" fmla="*/ 0 256 1"/>
              <a:gd name="G6" fmla="+- -10177105 T4 T5"/>
              <a:gd name="G7" fmla="*/ G6 2 1"/>
              <a:gd name="G8" fmla="abs -101771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52"/>
              <a:gd name="G18" fmla="*/ 10152 1 2"/>
              <a:gd name="G19" fmla="+- G18 5400 0"/>
              <a:gd name="G20" fmla="cos G19 -10177105"/>
              <a:gd name="G21" fmla="sin G19 -10177105"/>
              <a:gd name="G22" fmla="+- G20 10800 0"/>
              <a:gd name="G23" fmla="+- G21 10800 0"/>
              <a:gd name="G24" fmla="+- 10800 0 G20"/>
              <a:gd name="G25" fmla="+- 10152 10800 0"/>
              <a:gd name="G26" fmla="?: G9 G17 G25"/>
              <a:gd name="G27" fmla="?: G9 0 21600"/>
              <a:gd name="G28" fmla="cos 10800 -10177105"/>
              <a:gd name="G29" fmla="sin 10800 -10177105"/>
              <a:gd name="G30" fmla="sin 10152 -10177105"/>
              <a:gd name="G31" fmla="+- G28 10800 0"/>
              <a:gd name="G32" fmla="+- G29 10800 0"/>
              <a:gd name="G33" fmla="+- G30 10800 0"/>
              <a:gd name="G34" fmla="?: G4 0 G31"/>
              <a:gd name="G35" fmla="?: -10177105 G34 0"/>
              <a:gd name="G36" fmla="?: G6 G35 G31"/>
              <a:gd name="G37" fmla="+- 21600 0 G36"/>
              <a:gd name="G38" fmla="?: G4 0 G33"/>
              <a:gd name="G39" fmla="?: -10177105 G38 G32"/>
              <a:gd name="G40" fmla="?: G6 G39 0"/>
              <a:gd name="G41" fmla="?: G4 G32 21600"/>
              <a:gd name="G42" fmla="?: G6 G41 G33"/>
              <a:gd name="T12" fmla="*/ 10800 w 21600"/>
              <a:gd name="T13" fmla="*/ 0 h 21600"/>
              <a:gd name="T14" fmla="*/ 1283 w 21600"/>
              <a:gd name="T15" fmla="*/ 6420 h 21600"/>
              <a:gd name="T16" fmla="*/ 10800 w 21600"/>
              <a:gd name="T17" fmla="*/ 648 h 21600"/>
              <a:gd name="T18" fmla="*/ 20317 w 21600"/>
              <a:gd name="T19" fmla="*/ 642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577" y="6556"/>
                </a:moveTo>
                <a:cubicBezTo>
                  <a:pt x="3234" y="2955"/>
                  <a:pt x="6836" y="647"/>
                  <a:pt x="10800" y="647"/>
                </a:cubicBezTo>
                <a:cubicBezTo>
                  <a:pt x="14763" y="647"/>
                  <a:pt x="18365" y="2955"/>
                  <a:pt x="20022" y="6556"/>
                </a:cubicBezTo>
                <a:lnTo>
                  <a:pt x="20611" y="6285"/>
                </a:lnTo>
                <a:cubicBezTo>
                  <a:pt x="18848" y="2454"/>
                  <a:pt x="15017" y="0"/>
                  <a:pt x="10799" y="0"/>
                </a:cubicBezTo>
                <a:cubicBezTo>
                  <a:pt x="6582" y="0"/>
                  <a:pt x="2751" y="2454"/>
                  <a:pt x="988" y="6285"/>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7474" name="Group 18"/>
          <p:cNvGrpSpPr>
            <a:grpSpLocks/>
          </p:cNvGrpSpPr>
          <p:nvPr/>
        </p:nvGrpSpPr>
        <p:grpSpPr bwMode="auto">
          <a:xfrm>
            <a:off x="3014133" y="1470025"/>
            <a:ext cx="2565400" cy="1943100"/>
            <a:chOff x="1951" y="414"/>
            <a:chExt cx="1861" cy="1880"/>
          </a:xfrm>
        </p:grpSpPr>
        <p:sp>
          <p:nvSpPr>
            <p:cNvPr id="147475" name="Oval 19"/>
            <p:cNvSpPr>
              <a:spLocks noChangeArrowheads="1"/>
            </p:cNvSpPr>
            <p:nvPr userDrawn="1"/>
          </p:nvSpPr>
          <p:spPr bwMode="gray">
            <a:xfrm>
              <a:off x="1951" y="419"/>
              <a:ext cx="1861" cy="1875"/>
            </a:xfrm>
            <a:prstGeom prst="ellipse">
              <a:avLst/>
            </a:prstGeom>
            <a:gradFill rotWithShape="1">
              <a:gsLst>
                <a:gs pos="0">
                  <a:schemeClr val="folHlink">
                    <a:gamma/>
                    <a:tint val="37255"/>
                    <a:invGamma/>
                  </a:schemeClr>
                </a:gs>
                <a:gs pos="100000">
                  <a:schemeClr val="folHlink">
                    <a:alpha val="70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7476" name="Group 20"/>
            <p:cNvGrpSpPr>
              <a:grpSpLocks/>
            </p:cNvGrpSpPr>
            <p:nvPr userDrawn="1"/>
          </p:nvGrpSpPr>
          <p:grpSpPr bwMode="auto">
            <a:xfrm>
              <a:off x="2014" y="564"/>
              <a:ext cx="1726" cy="1542"/>
              <a:chOff x="219" y="854"/>
              <a:chExt cx="2540" cy="2268"/>
            </a:xfrm>
          </p:grpSpPr>
          <p:sp>
            <p:nvSpPr>
              <p:cNvPr id="147477" name="Oval 21"/>
              <p:cNvSpPr>
                <a:spLocks noChangeArrowheads="1"/>
              </p:cNvSpPr>
              <p:nvPr userDrawn="1"/>
            </p:nvSpPr>
            <p:spPr bwMode="gray">
              <a:xfrm>
                <a:off x="431" y="869"/>
                <a:ext cx="2223" cy="2253"/>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7478" name="Freeform 22"/>
              <p:cNvSpPr>
                <a:spLocks/>
              </p:cNvSpPr>
              <p:nvPr userDrawn="1"/>
            </p:nvSpPr>
            <p:spPr bwMode="gray">
              <a:xfrm>
                <a:off x="581" y="917"/>
                <a:ext cx="686" cy="52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79" name="Freeform 23"/>
              <p:cNvSpPr>
                <a:spLocks/>
              </p:cNvSpPr>
              <p:nvPr userDrawn="1"/>
            </p:nvSpPr>
            <p:spPr bwMode="gray">
              <a:xfrm>
                <a:off x="219" y="941"/>
                <a:ext cx="1040" cy="1540"/>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0" name="Freeform 24"/>
              <p:cNvSpPr>
                <a:spLocks/>
              </p:cNvSpPr>
              <p:nvPr userDrawn="1"/>
            </p:nvSpPr>
            <p:spPr bwMode="gray">
              <a:xfrm>
                <a:off x="340" y="956"/>
                <a:ext cx="932" cy="2000"/>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1" name="Freeform 25"/>
              <p:cNvSpPr>
                <a:spLocks/>
              </p:cNvSpPr>
              <p:nvPr userDrawn="1"/>
            </p:nvSpPr>
            <p:spPr bwMode="gray">
              <a:xfrm>
                <a:off x="526" y="973"/>
                <a:ext cx="771" cy="2080"/>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2" name="Freeform 26"/>
              <p:cNvSpPr>
                <a:spLocks/>
              </p:cNvSpPr>
              <p:nvPr userDrawn="1"/>
            </p:nvSpPr>
            <p:spPr bwMode="gray">
              <a:xfrm>
                <a:off x="663" y="993"/>
                <a:ext cx="672" cy="210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3" name="Freeform 27"/>
              <p:cNvSpPr>
                <a:spLocks/>
              </p:cNvSpPr>
              <p:nvPr userDrawn="1"/>
            </p:nvSpPr>
            <p:spPr bwMode="gray">
              <a:xfrm>
                <a:off x="1140" y="991"/>
                <a:ext cx="307" cy="2126"/>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4" name="Freeform 28"/>
              <p:cNvSpPr>
                <a:spLocks/>
              </p:cNvSpPr>
              <p:nvPr userDrawn="1"/>
            </p:nvSpPr>
            <p:spPr bwMode="gray">
              <a:xfrm>
                <a:off x="1465" y="1009"/>
                <a:ext cx="172" cy="2110"/>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5" name="Freeform 29"/>
              <p:cNvSpPr>
                <a:spLocks/>
              </p:cNvSpPr>
              <p:nvPr userDrawn="1"/>
            </p:nvSpPr>
            <p:spPr bwMode="gray">
              <a:xfrm>
                <a:off x="1633" y="1005"/>
                <a:ext cx="372" cy="2109"/>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6" name="Freeform 30"/>
              <p:cNvSpPr>
                <a:spLocks/>
              </p:cNvSpPr>
              <p:nvPr userDrawn="1"/>
            </p:nvSpPr>
            <p:spPr bwMode="gray">
              <a:xfrm>
                <a:off x="1714" y="991"/>
                <a:ext cx="617" cy="2096"/>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7" name="Freeform 31"/>
              <p:cNvSpPr>
                <a:spLocks/>
              </p:cNvSpPr>
              <p:nvPr userDrawn="1"/>
            </p:nvSpPr>
            <p:spPr bwMode="gray">
              <a:xfrm>
                <a:off x="1775" y="987"/>
                <a:ext cx="846" cy="2055"/>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8" name="Freeform 32"/>
              <p:cNvSpPr>
                <a:spLocks/>
              </p:cNvSpPr>
              <p:nvPr userDrawn="1"/>
            </p:nvSpPr>
            <p:spPr bwMode="gray">
              <a:xfrm>
                <a:off x="1794" y="973"/>
                <a:ext cx="965" cy="1939"/>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89" name="Freeform 33"/>
              <p:cNvSpPr>
                <a:spLocks/>
              </p:cNvSpPr>
              <p:nvPr userDrawn="1"/>
            </p:nvSpPr>
            <p:spPr bwMode="gray">
              <a:xfrm>
                <a:off x="1813" y="966"/>
                <a:ext cx="937" cy="1677"/>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0" name="Freeform 34"/>
              <p:cNvSpPr>
                <a:spLocks/>
              </p:cNvSpPr>
              <p:nvPr userDrawn="1"/>
            </p:nvSpPr>
            <p:spPr bwMode="gray">
              <a:xfrm>
                <a:off x="1838" y="940"/>
                <a:ext cx="597" cy="384"/>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1" name="Freeform 35"/>
              <p:cNvSpPr>
                <a:spLocks/>
              </p:cNvSpPr>
              <p:nvPr userDrawn="1"/>
            </p:nvSpPr>
            <p:spPr bwMode="gray">
              <a:xfrm>
                <a:off x="1010" y="1005"/>
                <a:ext cx="1117" cy="340"/>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2" name="Freeform 36"/>
              <p:cNvSpPr>
                <a:spLocks/>
              </p:cNvSpPr>
              <p:nvPr userDrawn="1"/>
            </p:nvSpPr>
            <p:spPr bwMode="gray">
              <a:xfrm>
                <a:off x="756" y="1197"/>
                <a:ext cx="1603" cy="334"/>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3" name="Freeform 37"/>
              <p:cNvSpPr>
                <a:spLocks/>
              </p:cNvSpPr>
              <p:nvPr userDrawn="1"/>
            </p:nvSpPr>
            <p:spPr bwMode="gray">
              <a:xfrm>
                <a:off x="581" y="1426"/>
                <a:ext cx="1952" cy="355"/>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4" name="Freeform 38"/>
              <p:cNvSpPr>
                <a:spLocks/>
              </p:cNvSpPr>
              <p:nvPr userDrawn="1"/>
            </p:nvSpPr>
            <p:spPr bwMode="gray">
              <a:xfrm>
                <a:off x="471" y="1715"/>
                <a:ext cx="2160" cy="34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5" name="Freeform 39"/>
              <p:cNvSpPr>
                <a:spLocks/>
              </p:cNvSpPr>
              <p:nvPr userDrawn="1"/>
            </p:nvSpPr>
            <p:spPr bwMode="gray">
              <a:xfrm>
                <a:off x="430" y="2021"/>
                <a:ext cx="2229" cy="364"/>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6" name="Freeform 40"/>
              <p:cNvSpPr>
                <a:spLocks/>
              </p:cNvSpPr>
              <p:nvPr userDrawn="1"/>
            </p:nvSpPr>
            <p:spPr bwMode="gray">
              <a:xfrm>
                <a:off x="478" y="2317"/>
                <a:ext cx="2129" cy="308"/>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7" name="Freeform 41"/>
              <p:cNvSpPr>
                <a:spLocks/>
              </p:cNvSpPr>
              <p:nvPr userDrawn="1"/>
            </p:nvSpPr>
            <p:spPr bwMode="gray">
              <a:xfrm>
                <a:off x="595" y="2572"/>
                <a:ext cx="1903" cy="306"/>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8" name="Freeform 42"/>
              <p:cNvSpPr>
                <a:spLocks/>
              </p:cNvSpPr>
              <p:nvPr userDrawn="1"/>
            </p:nvSpPr>
            <p:spPr bwMode="gray">
              <a:xfrm>
                <a:off x="796" y="2827"/>
                <a:ext cx="1497" cy="152"/>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499" name="Freeform 43"/>
              <p:cNvSpPr>
                <a:spLocks/>
              </p:cNvSpPr>
              <p:nvPr userDrawn="1"/>
            </p:nvSpPr>
            <p:spPr bwMode="gray">
              <a:xfrm>
                <a:off x="1005" y="2976"/>
                <a:ext cx="1032" cy="104"/>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500" name="Oval 44"/>
              <p:cNvSpPr>
                <a:spLocks noChangeArrowheads="1"/>
              </p:cNvSpPr>
              <p:nvPr userDrawn="1"/>
            </p:nvSpPr>
            <p:spPr bwMode="gray">
              <a:xfrm>
                <a:off x="1261" y="877"/>
                <a:ext cx="581" cy="126"/>
              </a:xfrm>
              <a:prstGeom prst="ellipse">
                <a:avLst/>
              </a:prstGeom>
              <a:noFill/>
              <a:ln w="19050">
                <a:solidFill>
                  <a:srgbClr val="FFFFFF">
                    <a:alpha val="3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7501" name="Freeform 45"/>
              <p:cNvSpPr>
                <a:spLocks/>
              </p:cNvSpPr>
              <p:nvPr userDrawn="1"/>
            </p:nvSpPr>
            <p:spPr bwMode="gray">
              <a:xfrm>
                <a:off x="1265" y="869"/>
                <a:ext cx="567" cy="70"/>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502" name="Freeform 46"/>
              <p:cNvSpPr>
                <a:spLocks/>
              </p:cNvSpPr>
              <p:nvPr userDrawn="1"/>
            </p:nvSpPr>
            <p:spPr bwMode="gray">
              <a:xfrm>
                <a:off x="1321" y="854"/>
                <a:ext cx="403" cy="150"/>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19050" cmpd="sng">
                <a:solidFill>
                  <a:srgbClr val="FFFFFF">
                    <a:alpha val="3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47503" name="Group 47"/>
            <p:cNvGrpSpPr>
              <a:grpSpLocks/>
            </p:cNvGrpSpPr>
            <p:nvPr userDrawn="1"/>
          </p:nvGrpSpPr>
          <p:grpSpPr bwMode="auto">
            <a:xfrm>
              <a:off x="2269" y="414"/>
              <a:ext cx="1246" cy="1879"/>
              <a:chOff x="618" y="608"/>
              <a:chExt cx="1833" cy="2764"/>
            </a:xfrm>
          </p:grpSpPr>
          <p:sp>
            <p:nvSpPr>
              <p:cNvPr id="147504" name="Freeform 48"/>
              <p:cNvSpPr>
                <a:spLocks/>
              </p:cNvSpPr>
              <p:nvPr userDrawn="1"/>
            </p:nvSpPr>
            <p:spPr bwMode="gray">
              <a:xfrm>
                <a:off x="1538" y="608"/>
                <a:ext cx="913" cy="444"/>
              </a:xfrm>
              <a:custGeom>
                <a:avLst/>
                <a:gdLst>
                  <a:gd name="T0" fmla="*/ 43 w 913"/>
                  <a:gd name="T1" fmla="*/ 144 h 444"/>
                  <a:gd name="T2" fmla="*/ 0 w 913"/>
                  <a:gd name="T3" fmla="*/ 0 h 444"/>
                  <a:gd name="T4" fmla="*/ 913 w 913"/>
                  <a:gd name="T5" fmla="*/ 379 h 444"/>
                  <a:gd name="T6" fmla="*/ 783 w 913"/>
                  <a:gd name="T7" fmla="*/ 444 h 444"/>
                  <a:gd name="T8" fmla="*/ 43 w 913"/>
                  <a:gd name="T9" fmla="*/ 144 h 444"/>
                </a:gdLst>
                <a:ahLst/>
                <a:cxnLst>
                  <a:cxn ang="0">
                    <a:pos x="T0" y="T1"/>
                  </a:cxn>
                  <a:cxn ang="0">
                    <a:pos x="T2" y="T3"/>
                  </a:cxn>
                  <a:cxn ang="0">
                    <a:pos x="T4" y="T5"/>
                  </a:cxn>
                  <a:cxn ang="0">
                    <a:pos x="T6" y="T7"/>
                  </a:cxn>
                  <a:cxn ang="0">
                    <a:pos x="T8" y="T9"/>
                  </a:cxn>
                </a:cxnLst>
                <a:rect l="0" t="0" r="r" b="b"/>
                <a:pathLst>
                  <a:path w="913" h="444">
                    <a:moveTo>
                      <a:pt x="43" y="144"/>
                    </a:moveTo>
                    <a:lnTo>
                      <a:pt x="0" y="0"/>
                    </a:lnTo>
                    <a:cubicBezTo>
                      <a:pt x="116" y="12"/>
                      <a:pt x="515" y="1"/>
                      <a:pt x="913" y="379"/>
                    </a:cubicBezTo>
                    <a:lnTo>
                      <a:pt x="783" y="444"/>
                    </a:lnTo>
                    <a:cubicBezTo>
                      <a:pt x="492" y="148"/>
                      <a:pt x="43" y="144"/>
                      <a:pt x="43" y="14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7505" name="Freeform 49"/>
              <p:cNvSpPr>
                <a:spLocks/>
              </p:cNvSpPr>
              <p:nvPr userDrawn="1"/>
            </p:nvSpPr>
            <p:spPr bwMode="gray">
              <a:xfrm>
                <a:off x="618" y="2957"/>
                <a:ext cx="911" cy="415"/>
              </a:xfrm>
              <a:custGeom>
                <a:avLst/>
                <a:gdLst>
                  <a:gd name="T0" fmla="*/ 863 w 911"/>
                  <a:gd name="T1" fmla="*/ 274 h 415"/>
                  <a:gd name="T2" fmla="*/ 911 w 911"/>
                  <a:gd name="T3" fmla="*/ 415 h 415"/>
                  <a:gd name="T4" fmla="*/ 0 w 911"/>
                  <a:gd name="T5" fmla="*/ 60 h 415"/>
                  <a:gd name="T6" fmla="*/ 140 w 911"/>
                  <a:gd name="T7" fmla="*/ 0 h 415"/>
                  <a:gd name="T8" fmla="*/ 863 w 911"/>
                  <a:gd name="T9" fmla="*/ 274 h 415"/>
                </a:gdLst>
                <a:ahLst/>
                <a:cxnLst>
                  <a:cxn ang="0">
                    <a:pos x="T0" y="T1"/>
                  </a:cxn>
                  <a:cxn ang="0">
                    <a:pos x="T2" y="T3"/>
                  </a:cxn>
                  <a:cxn ang="0">
                    <a:pos x="T4" y="T5"/>
                  </a:cxn>
                  <a:cxn ang="0">
                    <a:pos x="T6" y="T7"/>
                  </a:cxn>
                  <a:cxn ang="0">
                    <a:pos x="T8" y="T9"/>
                  </a:cxn>
                </a:cxnLst>
                <a:rect l="0" t="0" r="r" b="b"/>
                <a:pathLst>
                  <a:path w="911" h="415">
                    <a:moveTo>
                      <a:pt x="863" y="274"/>
                    </a:moveTo>
                    <a:lnTo>
                      <a:pt x="911" y="415"/>
                    </a:lnTo>
                    <a:cubicBezTo>
                      <a:pt x="312" y="405"/>
                      <a:pt x="75" y="111"/>
                      <a:pt x="0" y="60"/>
                    </a:cubicBezTo>
                    <a:cubicBezTo>
                      <a:pt x="70" y="32"/>
                      <a:pt x="140" y="0"/>
                      <a:pt x="140" y="0"/>
                    </a:cubicBezTo>
                    <a:cubicBezTo>
                      <a:pt x="447" y="280"/>
                      <a:pt x="863" y="274"/>
                      <a:pt x="863" y="274"/>
                    </a:cubicBezTo>
                    <a:close/>
                  </a:path>
                </a:pathLst>
              </a:custGeom>
              <a:solidFill>
                <a:srgbClr val="FFFFFF">
                  <a:alpha val="7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147506" name="AutoShape 50"/>
          <p:cNvSpPr>
            <a:spLocks noChangeArrowheads="1"/>
          </p:cNvSpPr>
          <p:nvPr/>
        </p:nvSpPr>
        <p:spPr bwMode="gray">
          <a:xfrm rot="4443328">
            <a:off x="2739761" y="181241"/>
            <a:ext cx="3230563" cy="4303183"/>
          </a:xfrm>
          <a:custGeom>
            <a:avLst/>
            <a:gdLst>
              <a:gd name="G0" fmla="+- 10431 0 0"/>
              <a:gd name="G1" fmla="+- 9497610 0 0"/>
              <a:gd name="G2" fmla="+- 0 0 9497610"/>
              <a:gd name="T0" fmla="*/ 0 256 1"/>
              <a:gd name="T1" fmla="*/ 180 256 1"/>
              <a:gd name="G3" fmla="+- 9497610 T0 T1"/>
              <a:gd name="T2" fmla="*/ 0 256 1"/>
              <a:gd name="T3" fmla="*/ 90 256 1"/>
              <a:gd name="G4" fmla="+- 9497610 T2 T3"/>
              <a:gd name="G5" fmla="*/ G4 2 1"/>
              <a:gd name="T4" fmla="*/ 90 256 1"/>
              <a:gd name="T5" fmla="*/ 0 256 1"/>
              <a:gd name="G6" fmla="+- 9497610 T4 T5"/>
              <a:gd name="G7" fmla="*/ G6 2 1"/>
              <a:gd name="G8" fmla="abs 949761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31"/>
              <a:gd name="G18" fmla="*/ 10431 1 2"/>
              <a:gd name="G19" fmla="+- G18 5400 0"/>
              <a:gd name="G20" fmla="cos G19 9497610"/>
              <a:gd name="G21" fmla="sin G19 9497610"/>
              <a:gd name="G22" fmla="+- G20 10800 0"/>
              <a:gd name="G23" fmla="+- G21 10800 0"/>
              <a:gd name="G24" fmla="+- 10800 0 G20"/>
              <a:gd name="G25" fmla="+- 10431 10800 0"/>
              <a:gd name="G26" fmla="?: G9 G17 G25"/>
              <a:gd name="G27" fmla="?: G9 0 21600"/>
              <a:gd name="G28" fmla="cos 10800 9497610"/>
              <a:gd name="G29" fmla="sin 10800 9497610"/>
              <a:gd name="G30" fmla="sin 10431 9497610"/>
              <a:gd name="G31" fmla="+- G28 10800 0"/>
              <a:gd name="G32" fmla="+- G29 10800 0"/>
              <a:gd name="G33" fmla="+- G30 10800 0"/>
              <a:gd name="G34" fmla="?: G4 0 G31"/>
              <a:gd name="G35" fmla="?: 9497610 G34 0"/>
              <a:gd name="G36" fmla="?: G6 G35 G31"/>
              <a:gd name="G37" fmla="+- 21600 0 G36"/>
              <a:gd name="G38" fmla="?: G4 0 G33"/>
              <a:gd name="G39" fmla="?: 9497610 G38 G32"/>
              <a:gd name="G40" fmla="?: G6 G39 0"/>
              <a:gd name="G41" fmla="?: G4 G32 21600"/>
              <a:gd name="G42" fmla="?: G6 G41 G33"/>
              <a:gd name="T12" fmla="*/ 10800 w 21600"/>
              <a:gd name="T13" fmla="*/ 0 h 21600"/>
              <a:gd name="T14" fmla="*/ 2112 w 21600"/>
              <a:gd name="T15" fmla="*/ 16900 h 21600"/>
              <a:gd name="T16" fmla="*/ 10800 w 21600"/>
              <a:gd name="T17" fmla="*/ 369 h 21600"/>
              <a:gd name="T18" fmla="*/ 19488 w 21600"/>
              <a:gd name="T19" fmla="*/ 169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263" y="16794"/>
                </a:moveTo>
                <a:cubicBezTo>
                  <a:pt x="1030" y="15038"/>
                  <a:pt x="369" y="12945"/>
                  <a:pt x="369" y="10800"/>
                </a:cubicBezTo>
                <a:cubicBezTo>
                  <a:pt x="369" y="5039"/>
                  <a:pt x="5039" y="369"/>
                  <a:pt x="10800" y="369"/>
                </a:cubicBezTo>
                <a:cubicBezTo>
                  <a:pt x="16560" y="369"/>
                  <a:pt x="21231" y="5039"/>
                  <a:pt x="21231" y="10800"/>
                </a:cubicBezTo>
                <a:cubicBezTo>
                  <a:pt x="21230" y="12945"/>
                  <a:pt x="20569" y="15038"/>
                  <a:pt x="19336" y="16794"/>
                </a:cubicBezTo>
                <a:lnTo>
                  <a:pt x="19638" y="17006"/>
                </a:lnTo>
                <a:cubicBezTo>
                  <a:pt x="20915" y="15188"/>
                  <a:pt x="21600" y="13021"/>
                  <a:pt x="21600" y="10800"/>
                </a:cubicBezTo>
                <a:cubicBezTo>
                  <a:pt x="21600" y="4835"/>
                  <a:pt x="16764" y="0"/>
                  <a:pt x="10800" y="0"/>
                </a:cubicBezTo>
                <a:cubicBezTo>
                  <a:pt x="4835" y="0"/>
                  <a:pt x="0" y="4835"/>
                  <a:pt x="0" y="10800"/>
                </a:cubicBezTo>
                <a:cubicBezTo>
                  <a:pt x="-1" y="13021"/>
                  <a:pt x="684" y="15188"/>
                  <a:pt x="1961" y="17006"/>
                </a:cubicBez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7507" name="AutoShape 51"/>
          <p:cNvSpPr>
            <a:spLocks noChangeArrowheads="1"/>
          </p:cNvSpPr>
          <p:nvPr/>
        </p:nvSpPr>
        <p:spPr bwMode="gray">
          <a:xfrm rot="-5725018">
            <a:off x="3067315" y="924719"/>
            <a:ext cx="2376488" cy="3168651"/>
          </a:xfrm>
          <a:custGeom>
            <a:avLst/>
            <a:gdLst>
              <a:gd name="G0" fmla="+- 10162 0 0"/>
              <a:gd name="G1" fmla="+- -7442309 0 0"/>
              <a:gd name="G2" fmla="+- 0 0 -7442309"/>
              <a:gd name="T0" fmla="*/ 0 256 1"/>
              <a:gd name="T1" fmla="*/ 180 256 1"/>
              <a:gd name="G3" fmla="+- -7442309 T0 T1"/>
              <a:gd name="T2" fmla="*/ 0 256 1"/>
              <a:gd name="T3" fmla="*/ 90 256 1"/>
              <a:gd name="G4" fmla="+- -7442309 T2 T3"/>
              <a:gd name="G5" fmla="*/ G4 2 1"/>
              <a:gd name="T4" fmla="*/ 90 256 1"/>
              <a:gd name="T5" fmla="*/ 0 256 1"/>
              <a:gd name="G6" fmla="+- -7442309 T4 T5"/>
              <a:gd name="G7" fmla="*/ G6 2 1"/>
              <a:gd name="G8" fmla="abs -744230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162"/>
              <a:gd name="G18" fmla="*/ 10162 1 2"/>
              <a:gd name="G19" fmla="+- G18 5400 0"/>
              <a:gd name="G20" fmla="cos G19 -7442309"/>
              <a:gd name="G21" fmla="sin G19 -7442309"/>
              <a:gd name="G22" fmla="+- G20 10800 0"/>
              <a:gd name="G23" fmla="+- G21 10800 0"/>
              <a:gd name="G24" fmla="+- 10800 0 G20"/>
              <a:gd name="G25" fmla="+- 10162 10800 0"/>
              <a:gd name="G26" fmla="?: G9 G17 G25"/>
              <a:gd name="G27" fmla="?: G9 0 21600"/>
              <a:gd name="G28" fmla="cos 10800 -7442309"/>
              <a:gd name="G29" fmla="sin 10800 -7442309"/>
              <a:gd name="G30" fmla="sin 10162 -7442309"/>
              <a:gd name="G31" fmla="+- G28 10800 0"/>
              <a:gd name="G32" fmla="+- G29 10800 0"/>
              <a:gd name="G33" fmla="+- G30 10800 0"/>
              <a:gd name="G34" fmla="?: G4 0 G31"/>
              <a:gd name="G35" fmla="?: -7442309 G34 0"/>
              <a:gd name="G36" fmla="?: G6 G35 G31"/>
              <a:gd name="G37" fmla="+- 21600 0 G36"/>
              <a:gd name="G38" fmla="?: G4 0 G33"/>
              <a:gd name="G39" fmla="?: -7442309 G38 G32"/>
              <a:gd name="G40" fmla="?: G6 G39 0"/>
              <a:gd name="G41" fmla="?: G4 G32 21600"/>
              <a:gd name="G42" fmla="?: G6 G41 G33"/>
              <a:gd name="T12" fmla="*/ 10800 w 21600"/>
              <a:gd name="T13" fmla="*/ 0 h 21600"/>
              <a:gd name="T14" fmla="*/ 6610 w 21600"/>
              <a:gd name="T15" fmla="*/ 1192 h 21600"/>
              <a:gd name="T16" fmla="*/ 10800 w 21600"/>
              <a:gd name="T17" fmla="*/ 638 h 21600"/>
              <a:gd name="T18" fmla="*/ 14990 w 21600"/>
              <a:gd name="T19" fmla="*/ 119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738" y="1485"/>
                </a:moveTo>
                <a:cubicBezTo>
                  <a:pt x="8019" y="926"/>
                  <a:pt x="9402" y="637"/>
                  <a:pt x="10800" y="637"/>
                </a:cubicBezTo>
                <a:cubicBezTo>
                  <a:pt x="12197" y="637"/>
                  <a:pt x="13580" y="926"/>
                  <a:pt x="14861" y="1485"/>
                </a:cubicBezTo>
                <a:lnTo>
                  <a:pt x="15116" y="900"/>
                </a:lnTo>
                <a:cubicBezTo>
                  <a:pt x="13755" y="306"/>
                  <a:pt x="12285" y="0"/>
                  <a:pt x="10799" y="0"/>
                </a:cubicBezTo>
                <a:cubicBezTo>
                  <a:pt x="9314" y="0"/>
                  <a:pt x="7844" y="306"/>
                  <a:pt x="6483" y="900"/>
                </a:cubicBez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Content Placeholder 2"/>
          <p:cNvSpPr>
            <a:spLocks noGrp="1"/>
          </p:cNvSpPr>
          <p:nvPr>
            <p:ph idx="1"/>
          </p:nvPr>
        </p:nvSpPr>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74616C5-DAC6-9C4A-982D-60FFFC9A33AE}"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9402B64D-A572-2A47-BA6E-34ED5D134E72}" type="datetimeFigureOut">
              <a:rPr lang="en-US" altLang="en-US"/>
              <a:pPr/>
              <a:t>4/20/16</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029464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vi-VN"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vi-VN"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70164BFE-51CE-6A4B-86EE-2BD2E4E43780}"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DDA519AB-DA98-5648-A510-C46B9498AEC3}" type="datetimeFigureOut">
              <a:rPr lang="en-US" altLang="en-US"/>
              <a:pPr/>
              <a:t>4/20/16</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849938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Content Placeholder 2"/>
          <p:cNvSpPr>
            <a:spLocks noGrp="1"/>
          </p:cNvSpPr>
          <p:nvPr>
            <p:ph sz="half" idx="1"/>
          </p:nvPr>
        </p:nvSpPr>
        <p:spPr>
          <a:xfrm>
            <a:off x="615951" y="1624013"/>
            <a:ext cx="5384800" cy="475615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Content Placeholder 3"/>
          <p:cNvSpPr>
            <a:spLocks noGrp="1"/>
          </p:cNvSpPr>
          <p:nvPr>
            <p:ph sz="half" idx="2"/>
          </p:nvPr>
        </p:nvSpPr>
        <p:spPr>
          <a:xfrm>
            <a:off x="6203951" y="1624013"/>
            <a:ext cx="5384800" cy="475615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7B57A254-5C81-7245-B8F3-C59676EDAB78}"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80A68D18-CE9E-1042-AE24-E12E451E1744}" type="datetimeFigureOut">
              <a:rPr lang="en-US" altLang="en-US"/>
              <a:pPr/>
              <a:t>4/20/16</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01220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Content Placeholder 2"/>
          <p:cNvSpPr>
            <a:spLocks noGrp="1"/>
          </p:cNvSpPr>
          <p:nvPr>
            <p:ph sz="half" idx="1"/>
          </p:nvPr>
        </p:nvSpPr>
        <p:spPr>
          <a:xfrm>
            <a:off x="615951" y="1624013"/>
            <a:ext cx="5384800" cy="475615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Content Placeholder 3"/>
          <p:cNvSpPr>
            <a:spLocks noGrp="1"/>
          </p:cNvSpPr>
          <p:nvPr>
            <p:ph sz="half" idx="2"/>
          </p:nvPr>
        </p:nvSpPr>
        <p:spPr>
          <a:xfrm>
            <a:off x="6203951" y="1624013"/>
            <a:ext cx="5384800" cy="4756150"/>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8805654B-8AB4-9646-93C4-4A5C077AD120}"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121DB921-A28E-7A48-BE25-D8CA015E4401}" type="datetimeFigureOut">
              <a:rPr lang="en-US" altLang="en-US"/>
              <a:pPr/>
              <a:t>4/20/16</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8590436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vi-VN"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D4DFCA3E-478A-644F-A9A9-7D62C3DD384A}" type="slidenum">
              <a:rPr lang="en-US" altLang="en-US"/>
              <a:pPr/>
              <a:t>‹#›</a:t>
            </a:fld>
            <a:endParaRPr lang="en-US" altLang="en-US"/>
          </a:p>
        </p:txBody>
      </p:sp>
      <p:sp>
        <p:nvSpPr>
          <p:cNvPr id="8" name="Date Placeholder 7"/>
          <p:cNvSpPr>
            <a:spLocks noGrp="1"/>
          </p:cNvSpPr>
          <p:nvPr>
            <p:ph type="dt" sz="half" idx="11"/>
          </p:nvPr>
        </p:nvSpPr>
        <p:spPr/>
        <p:txBody>
          <a:bodyPr/>
          <a:lstStyle>
            <a:lvl1pPr>
              <a:defRPr/>
            </a:lvl1pPr>
          </a:lstStyle>
          <a:p>
            <a:fld id="{C0B1B86B-FC18-B046-9C6C-BBD46BF163F7}" type="datetimeFigureOut">
              <a:rPr lang="en-US" altLang="en-US"/>
              <a:pPr/>
              <a:t>4/20/16</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6317281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69FFC98-684E-F140-941D-DC284D97A263}" type="slidenum">
              <a:rPr lang="en-US" altLang="en-US"/>
              <a:pPr/>
              <a:t>‹#›</a:t>
            </a:fld>
            <a:endParaRPr lang="en-US" altLang="en-US"/>
          </a:p>
        </p:txBody>
      </p:sp>
      <p:sp>
        <p:nvSpPr>
          <p:cNvPr id="4" name="Date Placeholder 3"/>
          <p:cNvSpPr>
            <a:spLocks noGrp="1"/>
          </p:cNvSpPr>
          <p:nvPr>
            <p:ph type="dt" sz="half" idx="11"/>
          </p:nvPr>
        </p:nvSpPr>
        <p:spPr/>
        <p:txBody>
          <a:bodyPr/>
          <a:lstStyle>
            <a:lvl1pPr>
              <a:defRPr/>
            </a:lvl1pPr>
          </a:lstStyle>
          <a:p>
            <a:fld id="{D3389777-64D9-2143-85D8-F1BD41998A89}" type="datetimeFigureOut">
              <a:rPr lang="en-US" altLang="en-US"/>
              <a:pPr/>
              <a:t>4/20/16</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963368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4F2DE4F-8AC9-BD45-8036-278F67360BBD}" type="slidenum">
              <a:rPr lang="en-US" altLang="en-US"/>
              <a:pPr/>
              <a:t>‹#›</a:t>
            </a:fld>
            <a:endParaRPr lang="en-US" altLang="en-US"/>
          </a:p>
        </p:txBody>
      </p:sp>
      <p:sp>
        <p:nvSpPr>
          <p:cNvPr id="3" name="Date Placeholder 2"/>
          <p:cNvSpPr>
            <a:spLocks noGrp="1"/>
          </p:cNvSpPr>
          <p:nvPr>
            <p:ph type="dt" sz="half" idx="11"/>
          </p:nvPr>
        </p:nvSpPr>
        <p:spPr/>
        <p:txBody>
          <a:bodyPr/>
          <a:lstStyle>
            <a:lvl1pPr>
              <a:defRPr/>
            </a:lvl1pPr>
          </a:lstStyle>
          <a:p>
            <a:fld id="{EB3892C3-ADFC-FB48-8717-0C768C46429E}" type="datetimeFigureOut">
              <a:rPr lang="en-US" altLang="en-US"/>
              <a:pPr/>
              <a:t>4/20/16</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5193311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432D01F3-6D4D-E34D-8E80-5A6541A15C82}"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A28E8106-F05A-6B4B-84E7-7E9A1EA72236}" type="datetimeFigureOut">
              <a:rPr lang="en-US" altLang="en-US"/>
              <a:pPr/>
              <a:t>4/20/16</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0251470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824ED7-1DAB-3F44-9BC3-5F60D8B954AD}"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F95C1E3B-8D5E-6D41-82B4-EF1B26BD4C10}" type="datetimeFigureOut">
              <a:rPr lang="en-US" altLang="en-US"/>
              <a:pPr/>
              <a:t>4/20/16</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853879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297C4C4-295B-0A49-8156-807D4035571D}"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D9F791B8-1253-374D-A63C-CD404F8B0E89}" type="datetimeFigureOut">
              <a:rPr lang="en-US" altLang="en-US"/>
              <a:pPr/>
              <a:t>4/20/16</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047643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5551" y="241301"/>
            <a:ext cx="2743200" cy="6138863"/>
          </a:xfrm>
        </p:spPr>
        <p:txBody>
          <a:bodyPr vert="eaVert"/>
          <a:lstStyle/>
          <a:p>
            <a:r>
              <a:rPr lang="vi-VN" smtClean="0"/>
              <a:t>Click to edit Master title style</a:t>
            </a:r>
            <a:endParaRPr lang="en-US"/>
          </a:p>
        </p:txBody>
      </p:sp>
      <p:sp>
        <p:nvSpPr>
          <p:cNvPr id="3" name="Vertical Text Placeholder 2"/>
          <p:cNvSpPr>
            <a:spLocks noGrp="1"/>
          </p:cNvSpPr>
          <p:nvPr>
            <p:ph type="body" orient="vert" idx="1"/>
          </p:nvPr>
        </p:nvSpPr>
        <p:spPr>
          <a:xfrm>
            <a:off x="615951" y="241301"/>
            <a:ext cx="8026400" cy="6138863"/>
          </a:xfrm>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9F3B5E5-B11A-0F41-857F-FBC05C89AFFD}" type="slidenum">
              <a:rPr lang="en-US" altLang="en-US"/>
              <a:pPr/>
              <a:t>‹#›</a:t>
            </a:fld>
            <a:endParaRPr lang="en-US" altLang="en-US"/>
          </a:p>
        </p:txBody>
      </p:sp>
      <p:sp>
        <p:nvSpPr>
          <p:cNvPr id="5" name="Date Placeholder 4"/>
          <p:cNvSpPr>
            <a:spLocks noGrp="1"/>
          </p:cNvSpPr>
          <p:nvPr>
            <p:ph type="dt" sz="half" idx="11"/>
          </p:nvPr>
        </p:nvSpPr>
        <p:spPr/>
        <p:txBody>
          <a:bodyPr/>
          <a:lstStyle>
            <a:lvl1pPr>
              <a:defRPr/>
            </a:lvl1pPr>
          </a:lstStyle>
          <a:p>
            <a:fld id="{4EF7FB36-B6CB-EB4C-A29A-6DD0185F3996}" type="datetimeFigureOut">
              <a:rPr lang="en-US" altLang="en-US"/>
              <a:pPr/>
              <a:t>4/20/16</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7940229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52651" y="241300"/>
            <a:ext cx="9385300" cy="1143000"/>
          </a:xfrm>
        </p:spPr>
        <p:txBody>
          <a:bodyPr/>
          <a:lstStyle/>
          <a:p>
            <a:r>
              <a:rPr lang="vi-VN" smtClean="0"/>
              <a:t>Click to edit Master title style</a:t>
            </a:r>
            <a:endParaRPr lang="en-US"/>
          </a:p>
        </p:txBody>
      </p:sp>
      <p:sp>
        <p:nvSpPr>
          <p:cNvPr id="3" name="Chart Placeholder 2"/>
          <p:cNvSpPr>
            <a:spLocks noGrp="1"/>
          </p:cNvSpPr>
          <p:nvPr>
            <p:ph type="chart" idx="1"/>
          </p:nvPr>
        </p:nvSpPr>
        <p:spPr>
          <a:xfrm>
            <a:off x="615951" y="1624013"/>
            <a:ext cx="10972800" cy="4756150"/>
          </a:xfrm>
        </p:spPr>
        <p:txBody>
          <a:bodyPr/>
          <a:lstStyle/>
          <a:p>
            <a:endParaRPr lang="en-US"/>
          </a:p>
        </p:txBody>
      </p:sp>
      <p:sp>
        <p:nvSpPr>
          <p:cNvPr id="4" name="Slide Number Placeholder 3"/>
          <p:cNvSpPr>
            <a:spLocks noGrp="1"/>
          </p:cNvSpPr>
          <p:nvPr>
            <p:ph type="sldNum" sz="quarter" idx="10"/>
          </p:nvPr>
        </p:nvSpPr>
        <p:spPr>
          <a:xfrm>
            <a:off x="8737600" y="6424613"/>
            <a:ext cx="2844800" cy="228600"/>
          </a:xfrm>
        </p:spPr>
        <p:txBody>
          <a:bodyPr/>
          <a:lstStyle>
            <a:lvl1pPr>
              <a:defRPr/>
            </a:lvl1pPr>
          </a:lstStyle>
          <a:p>
            <a:fld id="{7FAC9BB1-F292-A948-AEF7-1BAB8C9B284E}" type="slidenum">
              <a:rPr lang="en-US" altLang="en-US"/>
              <a:pPr/>
              <a:t>‹#›</a:t>
            </a:fld>
            <a:endParaRPr lang="en-US" altLang="en-US"/>
          </a:p>
        </p:txBody>
      </p:sp>
      <p:sp>
        <p:nvSpPr>
          <p:cNvPr id="5" name="Date Placeholder 4"/>
          <p:cNvSpPr>
            <a:spLocks noGrp="1"/>
          </p:cNvSpPr>
          <p:nvPr>
            <p:ph type="dt" sz="half" idx="11"/>
          </p:nvPr>
        </p:nvSpPr>
        <p:spPr>
          <a:xfrm>
            <a:off x="609600" y="6424613"/>
            <a:ext cx="2844800" cy="228600"/>
          </a:xfrm>
        </p:spPr>
        <p:txBody>
          <a:bodyPr/>
          <a:lstStyle>
            <a:lvl1pPr>
              <a:defRPr/>
            </a:lvl1pPr>
          </a:lstStyle>
          <a:p>
            <a:fld id="{43E44E39-476F-3A4F-BAB9-B7A882B1316E}" type="datetimeFigureOut">
              <a:rPr lang="en-US" altLang="en-US"/>
              <a:pPr/>
              <a:t>4/20/16</a:t>
            </a:fld>
            <a:endParaRPr lang="en-US" altLang="en-US"/>
          </a:p>
        </p:txBody>
      </p:sp>
      <p:sp>
        <p:nvSpPr>
          <p:cNvPr id="6" name="Footer Placeholder 5"/>
          <p:cNvSpPr>
            <a:spLocks noGrp="1"/>
          </p:cNvSpPr>
          <p:nvPr>
            <p:ph type="ftr" sz="quarter" idx="12"/>
          </p:nvPr>
        </p:nvSpPr>
        <p:spPr>
          <a:xfrm>
            <a:off x="4165600" y="6424613"/>
            <a:ext cx="3860800" cy="228600"/>
          </a:xfrm>
        </p:spPr>
        <p:txBody>
          <a:bodyPr/>
          <a:lstStyle>
            <a:lvl1pPr>
              <a:defRPr/>
            </a:lvl1pPr>
          </a:lstStyle>
          <a:p>
            <a:endParaRPr lang="en-US" altLang="en-US"/>
          </a:p>
        </p:txBody>
      </p:sp>
    </p:spTree>
    <p:extLst>
      <p:ext uri="{BB962C8B-B14F-4D97-AF65-F5344CB8AC3E}">
        <p14:creationId xmlns:p14="http://schemas.microsoft.com/office/powerpoint/2010/main" val="16774243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152651" y="241300"/>
            <a:ext cx="9385300" cy="1143000"/>
          </a:xfrm>
        </p:spPr>
        <p:txBody>
          <a:bodyPr/>
          <a:lstStyle/>
          <a:p>
            <a:r>
              <a:rPr lang="vi-VN" smtClean="0"/>
              <a:t>Click to edit Master title style</a:t>
            </a:r>
            <a:endParaRPr lang="en-US"/>
          </a:p>
        </p:txBody>
      </p:sp>
      <p:sp>
        <p:nvSpPr>
          <p:cNvPr id="3" name="Table Placeholder 2"/>
          <p:cNvSpPr>
            <a:spLocks noGrp="1"/>
          </p:cNvSpPr>
          <p:nvPr>
            <p:ph type="tbl" idx="1"/>
          </p:nvPr>
        </p:nvSpPr>
        <p:spPr>
          <a:xfrm>
            <a:off x="615951" y="1624013"/>
            <a:ext cx="10972800" cy="4756150"/>
          </a:xfrm>
        </p:spPr>
        <p:txBody>
          <a:bodyPr/>
          <a:lstStyle/>
          <a:p>
            <a:endParaRPr lang="en-US"/>
          </a:p>
        </p:txBody>
      </p:sp>
      <p:sp>
        <p:nvSpPr>
          <p:cNvPr id="4" name="Slide Number Placeholder 3"/>
          <p:cNvSpPr>
            <a:spLocks noGrp="1"/>
          </p:cNvSpPr>
          <p:nvPr>
            <p:ph type="sldNum" sz="quarter" idx="10"/>
          </p:nvPr>
        </p:nvSpPr>
        <p:spPr>
          <a:xfrm>
            <a:off x="8737600" y="6424613"/>
            <a:ext cx="2844800" cy="228600"/>
          </a:xfrm>
        </p:spPr>
        <p:txBody>
          <a:bodyPr/>
          <a:lstStyle>
            <a:lvl1pPr>
              <a:defRPr/>
            </a:lvl1pPr>
          </a:lstStyle>
          <a:p>
            <a:fld id="{7B68A597-1514-C14B-9A29-35A2CDBF9FA1}" type="slidenum">
              <a:rPr lang="en-US" altLang="en-US"/>
              <a:pPr/>
              <a:t>‹#›</a:t>
            </a:fld>
            <a:endParaRPr lang="en-US" altLang="en-US"/>
          </a:p>
        </p:txBody>
      </p:sp>
      <p:sp>
        <p:nvSpPr>
          <p:cNvPr id="5" name="Date Placeholder 4"/>
          <p:cNvSpPr>
            <a:spLocks noGrp="1"/>
          </p:cNvSpPr>
          <p:nvPr>
            <p:ph type="dt" sz="half" idx="11"/>
          </p:nvPr>
        </p:nvSpPr>
        <p:spPr>
          <a:xfrm>
            <a:off x="609600" y="6424613"/>
            <a:ext cx="2844800" cy="228600"/>
          </a:xfrm>
        </p:spPr>
        <p:txBody>
          <a:bodyPr/>
          <a:lstStyle>
            <a:lvl1pPr>
              <a:defRPr/>
            </a:lvl1pPr>
          </a:lstStyle>
          <a:p>
            <a:fld id="{C7D169DC-288F-3F49-B690-27A90AA3660D}" type="datetimeFigureOut">
              <a:rPr lang="en-US" altLang="en-US"/>
              <a:pPr/>
              <a:t>4/20/16</a:t>
            </a:fld>
            <a:endParaRPr lang="en-US" altLang="en-US"/>
          </a:p>
        </p:txBody>
      </p:sp>
      <p:sp>
        <p:nvSpPr>
          <p:cNvPr id="6" name="Footer Placeholder 5"/>
          <p:cNvSpPr>
            <a:spLocks noGrp="1"/>
          </p:cNvSpPr>
          <p:nvPr>
            <p:ph type="ftr" sz="quarter" idx="12"/>
          </p:nvPr>
        </p:nvSpPr>
        <p:spPr>
          <a:xfrm>
            <a:off x="4165600" y="6424613"/>
            <a:ext cx="3860800" cy="228600"/>
          </a:xfrm>
        </p:spPr>
        <p:txBody>
          <a:bodyPr/>
          <a:lstStyle>
            <a:lvl1pPr>
              <a:defRPr/>
            </a:lvl1pPr>
          </a:lstStyle>
          <a:p>
            <a:endParaRPr lang="en-US" altLang="en-US"/>
          </a:p>
        </p:txBody>
      </p:sp>
    </p:spTree>
    <p:extLst>
      <p:ext uri="{BB962C8B-B14F-4D97-AF65-F5344CB8AC3E}">
        <p14:creationId xmlns:p14="http://schemas.microsoft.com/office/powerpoint/2010/main" val="30546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vi-VN"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BD0E30ED-CE65-E54A-B9F2-E8ECCE675874}" type="slidenum">
              <a:rPr lang="en-US" altLang="en-US"/>
              <a:pPr/>
              <a:t>‹#›</a:t>
            </a:fld>
            <a:endParaRPr lang="en-US" altLang="en-US"/>
          </a:p>
        </p:txBody>
      </p:sp>
      <p:sp>
        <p:nvSpPr>
          <p:cNvPr id="8" name="Date Placeholder 7"/>
          <p:cNvSpPr>
            <a:spLocks noGrp="1"/>
          </p:cNvSpPr>
          <p:nvPr>
            <p:ph type="dt" sz="half" idx="11"/>
          </p:nvPr>
        </p:nvSpPr>
        <p:spPr/>
        <p:txBody>
          <a:bodyPr/>
          <a:lstStyle>
            <a:lvl1pPr>
              <a:defRPr/>
            </a:lvl1pPr>
          </a:lstStyle>
          <a:p>
            <a:fld id="{EA1E6497-FCBD-4D44-AF87-91D9C6194AB7}" type="datetimeFigureOut">
              <a:rPr lang="en-US" altLang="en-US"/>
              <a:pPr/>
              <a:t>4/20/16</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1455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E3E64B09-1A54-8B4D-B67F-444EFB277246}" type="slidenum">
              <a:rPr lang="en-US" altLang="en-US"/>
              <a:pPr/>
              <a:t>‹#›</a:t>
            </a:fld>
            <a:endParaRPr lang="en-US" altLang="en-US"/>
          </a:p>
        </p:txBody>
      </p:sp>
      <p:sp>
        <p:nvSpPr>
          <p:cNvPr id="4" name="Date Placeholder 3"/>
          <p:cNvSpPr>
            <a:spLocks noGrp="1"/>
          </p:cNvSpPr>
          <p:nvPr>
            <p:ph type="dt" sz="half" idx="11"/>
          </p:nvPr>
        </p:nvSpPr>
        <p:spPr/>
        <p:txBody>
          <a:bodyPr/>
          <a:lstStyle>
            <a:lvl1pPr>
              <a:defRPr/>
            </a:lvl1pPr>
          </a:lstStyle>
          <a:p>
            <a:fld id="{AF9EA713-CD90-2C4F-B474-9B7971DBD470}" type="datetimeFigureOut">
              <a:rPr lang="en-US" altLang="en-US"/>
              <a:pPr/>
              <a:t>4/20/16</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975017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4DA1D99A-ABD0-7046-9781-8FF9C86B7316}" type="slidenum">
              <a:rPr lang="en-US" altLang="en-US"/>
              <a:pPr/>
              <a:t>‹#›</a:t>
            </a:fld>
            <a:endParaRPr lang="en-US" altLang="en-US"/>
          </a:p>
        </p:txBody>
      </p:sp>
      <p:sp>
        <p:nvSpPr>
          <p:cNvPr id="3" name="Date Placeholder 2"/>
          <p:cNvSpPr>
            <a:spLocks noGrp="1"/>
          </p:cNvSpPr>
          <p:nvPr>
            <p:ph type="dt" sz="half" idx="11"/>
          </p:nvPr>
        </p:nvSpPr>
        <p:spPr/>
        <p:txBody>
          <a:bodyPr/>
          <a:lstStyle>
            <a:lvl1pPr>
              <a:defRPr/>
            </a:lvl1pPr>
          </a:lstStyle>
          <a:p>
            <a:fld id="{E35576AC-DB41-2845-BD16-5CD4531EC890}" type="datetimeFigureOut">
              <a:rPr lang="en-US" altLang="en-US"/>
              <a:pPr/>
              <a:t>4/20/16</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82622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9884538-336A-6142-BD6D-B6A2C59BEF92}"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6DF25077-1D7B-9B4E-A81C-472D9B251715}" type="datetimeFigureOut">
              <a:rPr lang="en-US" altLang="en-US"/>
              <a:pPr/>
              <a:t>4/20/16</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50614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vi-VN"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854757E-8D3F-5D48-BB53-6C2214E7C96E}" type="slidenum">
              <a:rPr lang="en-US" altLang="en-US"/>
              <a:pPr/>
              <a:t>‹#›</a:t>
            </a:fld>
            <a:endParaRPr lang="en-US" altLang="en-US"/>
          </a:p>
        </p:txBody>
      </p:sp>
      <p:sp>
        <p:nvSpPr>
          <p:cNvPr id="6" name="Date Placeholder 5"/>
          <p:cNvSpPr>
            <a:spLocks noGrp="1"/>
          </p:cNvSpPr>
          <p:nvPr>
            <p:ph type="dt" sz="half" idx="11"/>
          </p:nvPr>
        </p:nvSpPr>
        <p:spPr/>
        <p:txBody>
          <a:bodyPr/>
          <a:lstStyle>
            <a:lvl1pPr>
              <a:defRPr/>
            </a:lvl1pPr>
          </a:lstStyle>
          <a:p>
            <a:fld id="{964EB11B-A7E4-2941-92DC-FED2DA441A3B}" type="datetimeFigureOut">
              <a:rPr lang="en-US" altLang="en-US"/>
              <a:pPr/>
              <a:t>4/20/16</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4543109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Relationship Id="rId14"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ChangeArrowheads="1"/>
          </p:cNvSpPr>
          <p:nvPr/>
        </p:nvSpPr>
        <p:spPr bwMode="ltGray">
          <a:xfrm>
            <a:off x="0" y="1"/>
            <a:ext cx="5327651" cy="4043363"/>
          </a:xfrm>
          <a:prstGeom prst="rect">
            <a:avLst/>
          </a:prstGeom>
          <a:gradFill rotWithShape="0">
            <a:gsLst>
              <a:gs pos="0">
                <a:schemeClr val="accent1">
                  <a:alpha val="50000"/>
                </a:schemeClr>
              </a:gs>
              <a:gs pos="100000">
                <a:schemeClr val="accent1">
                  <a:gamma/>
                  <a:tint val="0"/>
                  <a:invGamma/>
                </a:schemeClr>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5651" name="Rectangle 3"/>
          <p:cNvSpPr>
            <a:spLocks noChangeArrowheads="1"/>
          </p:cNvSpPr>
          <p:nvPr/>
        </p:nvSpPr>
        <p:spPr bwMode="ltGray">
          <a:xfrm flipH="1">
            <a:off x="6045200" y="0"/>
            <a:ext cx="6146800" cy="5272088"/>
          </a:xfrm>
          <a:prstGeom prst="rect">
            <a:avLst/>
          </a:prstGeom>
          <a:gradFill rotWithShape="0">
            <a:gsLst>
              <a:gs pos="0">
                <a:schemeClr val="accent1">
                  <a:alpha val="70000"/>
                </a:schemeClr>
              </a:gs>
              <a:gs pos="100000">
                <a:schemeClr val="accent1">
                  <a:gamma/>
                  <a:tint val="0"/>
                  <a:invGamma/>
                </a:schemeClr>
              </a:gs>
            </a:gsLst>
            <a:path path="rect">
              <a:fillToRect l="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5695" name="Freeform 47"/>
          <p:cNvSpPr>
            <a:spLocks/>
          </p:cNvSpPr>
          <p:nvPr/>
        </p:nvSpPr>
        <p:spPr bwMode="ltGray">
          <a:xfrm>
            <a:off x="774700" y="-9525"/>
            <a:ext cx="11690351" cy="4124325"/>
          </a:xfrm>
          <a:custGeom>
            <a:avLst/>
            <a:gdLst>
              <a:gd name="T0" fmla="*/ 0 w 5523"/>
              <a:gd name="T1" fmla="*/ 907 h 2598"/>
              <a:gd name="T2" fmla="*/ 4620 w 5523"/>
              <a:gd name="T3" fmla="*/ 6 h 2598"/>
              <a:gd name="T4" fmla="*/ 5394 w 5523"/>
              <a:gd name="T5" fmla="*/ 0 h 2598"/>
              <a:gd name="T6" fmla="*/ 5394 w 5523"/>
              <a:gd name="T7" fmla="*/ 255 h 2598"/>
              <a:gd name="T8" fmla="*/ 0 w 5523"/>
              <a:gd name="T9" fmla="*/ 907 h 2598"/>
            </a:gdLst>
            <a:ahLst/>
            <a:cxnLst>
              <a:cxn ang="0">
                <a:pos x="T0" y="T1"/>
              </a:cxn>
              <a:cxn ang="0">
                <a:pos x="T2" y="T3"/>
              </a:cxn>
              <a:cxn ang="0">
                <a:pos x="T4" y="T5"/>
              </a:cxn>
              <a:cxn ang="0">
                <a:pos x="T6" y="T7"/>
              </a:cxn>
              <a:cxn ang="0">
                <a:pos x="T8" y="T9"/>
              </a:cxn>
            </a:cxnLst>
            <a:rect l="0" t="0" r="r" b="b"/>
            <a:pathLst>
              <a:path w="5523" h="2598">
                <a:moveTo>
                  <a:pt x="0" y="907"/>
                </a:moveTo>
                <a:cubicBezTo>
                  <a:pt x="2130" y="2160"/>
                  <a:pt x="3786" y="1002"/>
                  <a:pt x="4620" y="6"/>
                </a:cubicBezTo>
                <a:lnTo>
                  <a:pt x="5394" y="0"/>
                </a:lnTo>
                <a:cubicBezTo>
                  <a:pt x="5523" y="42"/>
                  <a:pt x="5394" y="127"/>
                  <a:pt x="5394" y="255"/>
                </a:cubicBezTo>
                <a:cubicBezTo>
                  <a:pt x="5268" y="658"/>
                  <a:pt x="2652" y="2598"/>
                  <a:pt x="0" y="907"/>
                </a:cubicBezTo>
                <a:close/>
              </a:path>
            </a:pathLst>
          </a:custGeom>
          <a:solidFill>
            <a:srgbClr val="FFFFFF">
              <a:alpha val="19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nvGrpSpPr>
          <p:cNvPr id="155706" name="Group 58"/>
          <p:cNvGrpSpPr>
            <a:grpSpLocks/>
          </p:cNvGrpSpPr>
          <p:nvPr userDrawn="1"/>
        </p:nvGrpSpPr>
        <p:grpSpPr bwMode="auto">
          <a:xfrm>
            <a:off x="-50800" y="-3175"/>
            <a:ext cx="3073400" cy="2160588"/>
            <a:chOff x="-24" y="-2"/>
            <a:chExt cx="1695" cy="1589"/>
          </a:xfrm>
        </p:grpSpPr>
        <p:sp>
          <p:nvSpPr>
            <p:cNvPr id="155652" name="Oval 4"/>
            <p:cNvSpPr>
              <a:spLocks noChangeArrowheads="1"/>
            </p:cNvSpPr>
            <p:nvPr/>
          </p:nvSpPr>
          <p:spPr bwMode="gray">
            <a:xfrm flipH="1">
              <a:off x="219" y="152"/>
              <a:ext cx="805" cy="828"/>
            </a:xfrm>
            <a:prstGeom prst="ellipse">
              <a:avLst/>
            </a:prstGeom>
            <a:gradFill rotWithShape="1">
              <a:gsLst>
                <a:gs pos="0">
                  <a:schemeClr val="accent1">
                    <a:gamma/>
                    <a:tint val="60784"/>
                    <a:invGamma/>
                  </a:schemeClr>
                </a:gs>
                <a:gs pos="100000">
                  <a:schemeClr val="accent1">
                    <a:alpha val="39999"/>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55653" name="Group 5"/>
            <p:cNvGrpSpPr>
              <a:grpSpLocks/>
            </p:cNvGrpSpPr>
            <p:nvPr/>
          </p:nvGrpSpPr>
          <p:grpSpPr bwMode="auto">
            <a:xfrm>
              <a:off x="269" y="227"/>
              <a:ext cx="747" cy="667"/>
              <a:chOff x="255" y="227"/>
              <a:chExt cx="747" cy="667"/>
            </a:xfrm>
          </p:grpSpPr>
          <p:grpSp>
            <p:nvGrpSpPr>
              <p:cNvPr id="155654" name="Group 6"/>
              <p:cNvGrpSpPr>
                <a:grpSpLocks/>
              </p:cNvGrpSpPr>
              <p:nvPr/>
            </p:nvGrpSpPr>
            <p:grpSpPr bwMode="auto">
              <a:xfrm flipH="1">
                <a:off x="255" y="227"/>
                <a:ext cx="747" cy="667"/>
                <a:chOff x="204" y="754"/>
                <a:chExt cx="2250" cy="2009"/>
              </a:xfrm>
            </p:grpSpPr>
            <p:sp>
              <p:nvSpPr>
                <p:cNvPr id="155655" name="Oval 7"/>
                <p:cNvSpPr>
                  <a:spLocks noChangeArrowheads="1"/>
                </p:cNvSpPr>
                <p:nvPr userDrawn="1"/>
              </p:nvSpPr>
              <p:spPr bwMode="gray">
                <a:xfrm>
                  <a:off x="392" y="767"/>
                  <a:ext cx="1969" cy="1996"/>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5656" name="Freeform 8"/>
                <p:cNvSpPr>
                  <a:spLocks/>
                </p:cNvSpPr>
                <p:nvPr userDrawn="1"/>
              </p:nvSpPr>
              <p:spPr bwMode="gray">
                <a:xfrm>
                  <a:off x="525" y="810"/>
                  <a:ext cx="607" cy="46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57" name="Freeform 9"/>
                <p:cNvSpPr>
                  <a:spLocks/>
                </p:cNvSpPr>
                <p:nvPr userDrawn="1"/>
              </p:nvSpPr>
              <p:spPr bwMode="gray">
                <a:xfrm>
                  <a:off x="204" y="831"/>
                  <a:ext cx="921" cy="1364"/>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58" name="Freeform 10"/>
                <p:cNvSpPr>
                  <a:spLocks/>
                </p:cNvSpPr>
                <p:nvPr userDrawn="1"/>
              </p:nvSpPr>
              <p:spPr bwMode="gray">
                <a:xfrm>
                  <a:off x="311" y="844"/>
                  <a:ext cx="826" cy="1772"/>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59" name="Freeform 11"/>
                <p:cNvSpPr>
                  <a:spLocks/>
                </p:cNvSpPr>
                <p:nvPr userDrawn="1"/>
              </p:nvSpPr>
              <p:spPr bwMode="gray">
                <a:xfrm>
                  <a:off x="476" y="859"/>
                  <a:ext cx="683" cy="1843"/>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0" name="Freeform 12"/>
                <p:cNvSpPr>
                  <a:spLocks/>
                </p:cNvSpPr>
                <p:nvPr userDrawn="1"/>
              </p:nvSpPr>
              <p:spPr bwMode="gray">
                <a:xfrm>
                  <a:off x="597" y="877"/>
                  <a:ext cx="596" cy="186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1" name="Freeform 13"/>
                <p:cNvSpPr>
                  <a:spLocks/>
                </p:cNvSpPr>
                <p:nvPr userDrawn="1"/>
              </p:nvSpPr>
              <p:spPr bwMode="gray">
                <a:xfrm>
                  <a:off x="1020" y="875"/>
                  <a:ext cx="272" cy="1884"/>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2" name="Freeform 14"/>
                <p:cNvSpPr>
                  <a:spLocks/>
                </p:cNvSpPr>
                <p:nvPr userDrawn="1"/>
              </p:nvSpPr>
              <p:spPr bwMode="gray">
                <a:xfrm>
                  <a:off x="1308" y="891"/>
                  <a:ext cx="152" cy="1869"/>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3" name="Freeform 15"/>
                <p:cNvSpPr>
                  <a:spLocks/>
                </p:cNvSpPr>
                <p:nvPr userDrawn="1"/>
              </p:nvSpPr>
              <p:spPr bwMode="gray">
                <a:xfrm>
                  <a:off x="1457" y="888"/>
                  <a:ext cx="329" cy="1868"/>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4" name="Freeform 16"/>
                <p:cNvSpPr>
                  <a:spLocks/>
                </p:cNvSpPr>
                <p:nvPr userDrawn="1"/>
              </p:nvSpPr>
              <p:spPr bwMode="gray">
                <a:xfrm>
                  <a:off x="1528" y="875"/>
                  <a:ext cx="547" cy="1857"/>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5" name="Freeform 17"/>
                <p:cNvSpPr>
                  <a:spLocks/>
                </p:cNvSpPr>
                <p:nvPr userDrawn="1"/>
              </p:nvSpPr>
              <p:spPr bwMode="gray">
                <a:xfrm>
                  <a:off x="1582" y="872"/>
                  <a:ext cx="750" cy="1820"/>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6" name="Freeform 18"/>
                <p:cNvSpPr>
                  <a:spLocks/>
                </p:cNvSpPr>
                <p:nvPr userDrawn="1"/>
              </p:nvSpPr>
              <p:spPr bwMode="gray">
                <a:xfrm>
                  <a:off x="1599" y="859"/>
                  <a:ext cx="855" cy="1718"/>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7" name="Freeform 19"/>
                <p:cNvSpPr>
                  <a:spLocks/>
                </p:cNvSpPr>
                <p:nvPr userDrawn="1"/>
              </p:nvSpPr>
              <p:spPr bwMode="gray">
                <a:xfrm>
                  <a:off x="1616" y="853"/>
                  <a:ext cx="830" cy="1486"/>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8" name="Freeform 20"/>
                <p:cNvSpPr>
                  <a:spLocks/>
                </p:cNvSpPr>
                <p:nvPr userDrawn="1"/>
              </p:nvSpPr>
              <p:spPr bwMode="gray">
                <a:xfrm>
                  <a:off x="1638" y="830"/>
                  <a:ext cx="529" cy="340"/>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69" name="Freeform 21"/>
                <p:cNvSpPr>
                  <a:spLocks/>
                </p:cNvSpPr>
                <p:nvPr userDrawn="1"/>
              </p:nvSpPr>
              <p:spPr bwMode="gray">
                <a:xfrm>
                  <a:off x="905" y="888"/>
                  <a:ext cx="989" cy="301"/>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0" name="Freeform 22"/>
                <p:cNvSpPr>
                  <a:spLocks/>
                </p:cNvSpPr>
                <p:nvPr userDrawn="1"/>
              </p:nvSpPr>
              <p:spPr bwMode="gray">
                <a:xfrm>
                  <a:off x="680" y="1058"/>
                  <a:ext cx="1420" cy="296"/>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1" name="Freeform 23"/>
                <p:cNvSpPr>
                  <a:spLocks/>
                </p:cNvSpPr>
                <p:nvPr userDrawn="1"/>
              </p:nvSpPr>
              <p:spPr bwMode="gray">
                <a:xfrm>
                  <a:off x="525" y="1261"/>
                  <a:ext cx="1729" cy="314"/>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2" name="Freeform 24"/>
                <p:cNvSpPr>
                  <a:spLocks/>
                </p:cNvSpPr>
                <p:nvPr userDrawn="1"/>
              </p:nvSpPr>
              <p:spPr bwMode="gray">
                <a:xfrm>
                  <a:off x="427" y="1517"/>
                  <a:ext cx="1914" cy="30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3" name="Freeform 25"/>
                <p:cNvSpPr>
                  <a:spLocks/>
                </p:cNvSpPr>
                <p:nvPr userDrawn="1"/>
              </p:nvSpPr>
              <p:spPr bwMode="gray">
                <a:xfrm>
                  <a:off x="391" y="1788"/>
                  <a:ext cx="1974" cy="322"/>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4" name="Freeform 26"/>
                <p:cNvSpPr>
                  <a:spLocks/>
                </p:cNvSpPr>
                <p:nvPr userDrawn="1"/>
              </p:nvSpPr>
              <p:spPr bwMode="gray">
                <a:xfrm>
                  <a:off x="433" y="2050"/>
                  <a:ext cx="1886" cy="273"/>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5" name="Freeform 27"/>
                <p:cNvSpPr>
                  <a:spLocks/>
                </p:cNvSpPr>
                <p:nvPr userDrawn="1"/>
              </p:nvSpPr>
              <p:spPr bwMode="gray">
                <a:xfrm>
                  <a:off x="537" y="2276"/>
                  <a:ext cx="1686" cy="271"/>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6" name="Freeform 28"/>
                <p:cNvSpPr>
                  <a:spLocks/>
                </p:cNvSpPr>
                <p:nvPr userDrawn="1"/>
              </p:nvSpPr>
              <p:spPr bwMode="gray">
                <a:xfrm>
                  <a:off x="715" y="2502"/>
                  <a:ext cx="1326" cy="134"/>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7" name="Freeform 29"/>
                <p:cNvSpPr>
                  <a:spLocks/>
                </p:cNvSpPr>
                <p:nvPr userDrawn="1"/>
              </p:nvSpPr>
              <p:spPr bwMode="gray">
                <a:xfrm>
                  <a:off x="900" y="2634"/>
                  <a:ext cx="914" cy="92"/>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78" name="Oval 30"/>
                <p:cNvSpPr>
                  <a:spLocks noChangeArrowheads="1"/>
                </p:cNvSpPr>
                <p:nvPr userDrawn="1"/>
              </p:nvSpPr>
              <p:spPr bwMode="gray">
                <a:xfrm>
                  <a:off x="1127" y="774"/>
                  <a:ext cx="515" cy="112"/>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5679" name="Freeform 31"/>
                <p:cNvSpPr>
                  <a:spLocks/>
                </p:cNvSpPr>
                <p:nvPr userDrawn="1"/>
              </p:nvSpPr>
              <p:spPr bwMode="gray">
                <a:xfrm>
                  <a:off x="1131" y="767"/>
                  <a:ext cx="502" cy="62"/>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80" name="Freeform 32"/>
                <p:cNvSpPr>
                  <a:spLocks/>
                </p:cNvSpPr>
                <p:nvPr userDrawn="1"/>
              </p:nvSpPr>
              <p:spPr bwMode="gray">
                <a:xfrm>
                  <a:off x="1180" y="754"/>
                  <a:ext cx="357" cy="133"/>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55681" name="Group 33"/>
              <p:cNvGrpSpPr>
                <a:grpSpLocks/>
              </p:cNvGrpSpPr>
              <p:nvPr userDrawn="1"/>
            </p:nvGrpSpPr>
            <p:grpSpPr bwMode="auto">
              <a:xfrm flipH="1">
                <a:off x="286" y="248"/>
                <a:ext cx="521" cy="621"/>
                <a:chOff x="792" y="818"/>
                <a:chExt cx="1569" cy="1872"/>
              </a:xfrm>
            </p:grpSpPr>
            <p:sp>
              <p:nvSpPr>
                <p:cNvPr id="155682" name="Freeform 34"/>
                <p:cNvSpPr>
                  <a:spLocks/>
                </p:cNvSpPr>
                <p:nvPr userDrawn="1"/>
              </p:nvSpPr>
              <p:spPr bwMode="gray">
                <a:xfrm>
                  <a:off x="792" y="818"/>
                  <a:ext cx="1227" cy="1872"/>
                </a:xfrm>
                <a:custGeom>
                  <a:avLst/>
                  <a:gdLst>
                    <a:gd name="T0" fmla="*/ 612 w 2238"/>
                    <a:gd name="T1" fmla="*/ 1536 h 3412"/>
                    <a:gd name="T2" fmla="*/ 477 w 2238"/>
                    <a:gd name="T3" fmla="*/ 1356 h 3412"/>
                    <a:gd name="T4" fmla="*/ 693 w 2238"/>
                    <a:gd name="T5" fmla="*/ 1224 h 3412"/>
                    <a:gd name="T6" fmla="*/ 942 w 2238"/>
                    <a:gd name="T7" fmla="*/ 1350 h 3412"/>
                    <a:gd name="T8" fmla="*/ 1068 w 2238"/>
                    <a:gd name="T9" fmla="*/ 1008 h 3412"/>
                    <a:gd name="T10" fmla="*/ 1191 w 2238"/>
                    <a:gd name="T11" fmla="*/ 843 h 3412"/>
                    <a:gd name="T12" fmla="*/ 1365 w 2238"/>
                    <a:gd name="T13" fmla="*/ 771 h 3412"/>
                    <a:gd name="T14" fmla="*/ 1326 w 2238"/>
                    <a:gd name="T15" fmla="*/ 657 h 3412"/>
                    <a:gd name="T16" fmla="*/ 1542 w 2238"/>
                    <a:gd name="T17" fmla="*/ 741 h 3412"/>
                    <a:gd name="T18" fmla="*/ 1278 w 2238"/>
                    <a:gd name="T19" fmla="*/ 471 h 3412"/>
                    <a:gd name="T20" fmla="*/ 1029 w 2238"/>
                    <a:gd name="T21" fmla="*/ 390 h 3412"/>
                    <a:gd name="T22" fmla="*/ 963 w 2238"/>
                    <a:gd name="T23" fmla="*/ 630 h 3412"/>
                    <a:gd name="T24" fmla="*/ 873 w 2238"/>
                    <a:gd name="T25" fmla="*/ 342 h 3412"/>
                    <a:gd name="T26" fmla="*/ 999 w 2238"/>
                    <a:gd name="T27" fmla="*/ 297 h 3412"/>
                    <a:gd name="T28" fmla="*/ 1038 w 2238"/>
                    <a:gd name="T29" fmla="*/ 318 h 3412"/>
                    <a:gd name="T30" fmla="*/ 1212 w 2238"/>
                    <a:gd name="T31" fmla="*/ 336 h 3412"/>
                    <a:gd name="T32" fmla="*/ 1029 w 2238"/>
                    <a:gd name="T33" fmla="*/ 150 h 3412"/>
                    <a:gd name="T34" fmla="*/ 1167 w 2238"/>
                    <a:gd name="T35" fmla="*/ 132 h 3412"/>
                    <a:gd name="T36" fmla="*/ 1542 w 2238"/>
                    <a:gd name="T37" fmla="*/ 402 h 3412"/>
                    <a:gd name="T38" fmla="*/ 1569 w 2238"/>
                    <a:gd name="T39" fmla="*/ 165 h 3412"/>
                    <a:gd name="T40" fmla="*/ 1194 w 2238"/>
                    <a:gd name="T41" fmla="*/ 21 h 3412"/>
                    <a:gd name="T42" fmla="*/ 963 w 2238"/>
                    <a:gd name="T43" fmla="*/ 123 h 3412"/>
                    <a:gd name="T44" fmla="*/ 942 w 2238"/>
                    <a:gd name="T45" fmla="*/ 231 h 3412"/>
                    <a:gd name="T46" fmla="*/ 837 w 2238"/>
                    <a:gd name="T47" fmla="*/ 171 h 3412"/>
                    <a:gd name="T48" fmla="*/ 807 w 2238"/>
                    <a:gd name="T49" fmla="*/ 213 h 3412"/>
                    <a:gd name="T50" fmla="*/ 696 w 2238"/>
                    <a:gd name="T51" fmla="*/ 120 h 3412"/>
                    <a:gd name="T52" fmla="*/ 705 w 2238"/>
                    <a:gd name="T53" fmla="*/ 234 h 3412"/>
                    <a:gd name="T54" fmla="*/ 477 w 2238"/>
                    <a:gd name="T55" fmla="*/ 75 h 3412"/>
                    <a:gd name="T56" fmla="*/ 297 w 2238"/>
                    <a:gd name="T57" fmla="*/ 96 h 3412"/>
                    <a:gd name="T58" fmla="*/ 123 w 2238"/>
                    <a:gd name="T59" fmla="*/ 246 h 3412"/>
                    <a:gd name="T60" fmla="*/ 204 w 2238"/>
                    <a:gd name="T61" fmla="*/ 261 h 3412"/>
                    <a:gd name="T62" fmla="*/ 180 w 2238"/>
                    <a:gd name="T63" fmla="*/ 525 h 3412"/>
                    <a:gd name="T64" fmla="*/ 18 w 2238"/>
                    <a:gd name="T65" fmla="*/ 981 h 3412"/>
                    <a:gd name="T66" fmla="*/ 96 w 2238"/>
                    <a:gd name="T67" fmla="*/ 1275 h 3412"/>
                    <a:gd name="T68" fmla="*/ 105 w 2238"/>
                    <a:gd name="T69" fmla="*/ 1107 h 3412"/>
                    <a:gd name="T70" fmla="*/ 210 w 2238"/>
                    <a:gd name="T71" fmla="*/ 1494 h 3412"/>
                    <a:gd name="T72" fmla="*/ 669 w 2238"/>
                    <a:gd name="T73" fmla="*/ 1746 h 3412"/>
                    <a:gd name="T74" fmla="*/ 972 w 2238"/>
                    <a:gd name="T75" fmla="*/ 1947 h 3412"/>
                    <a:gd name="T76" fmla="*/ 956 w 2238"/>
                    <a:gd name="T77" fmla="*/ 2103 h 3412"/>
                    <a:gd name="T78" fmla="*/ 888 w 2238"/>
                    <a:gd name="T79" fmla="*/ 2202 h 3412"/>
                    <a:gd name="T80" fmla="*/ 930 w 2238"/>
                    <a:gd name="T81" fmla="*/ 2385 h 3412"/>
                    <a:gd name="T82" fmla="*/ 1197 w 2238"/>
                    <a:gd name="T83" fmla="*/ 2869 h 3412"/>
                    <a:gd name="T84" fmla="*/ 1115 w 2238"/>
                    <a:gd name="T85" fmla="*/ 3250 h 3412"/>
                    <a:gd name="T86" fmla="*/ 1190 w 2238"/>
                    <a:gd name="T87" fmla="*/ 3412 h 3412"/>
                    <a:gd name="T88" fmla="*/ 1295 w 2238"/>
                    <a:gd name="T89" fmla="*/ 3274 h 3412"/>
                    <a:gd name="T90" fmla="*/ 1521 w 2238"/>
                    <a:gd name="T91" fmla="*/ 3067 h 3412"/>
                    <a:gd name="T92" fmla="*/ 1982 w 2238"/>
                    <a:gd name="T93" fmla="*/ 2755 h 3412"/>
                    <a:gd name="T94" fmla="*/ 2207 w 2238"/>
                    <a:gd name="T95" fmla="*/ 2373 h 3412"/>
                    <a:gd name="T96" fmla="*/ 2066 w 2238"/>
                    <a:gd name="T97" fmla="*/ 2185 h 3412"/>
                    <a:gd name="T98" fmla="*/ 1893 w 2238"/>
                    <a:gd name="T99" fmla="*/ 2142 h 3412"/>
                    <a:gd name="T100" fmla="*/ 1842 w 2238"/>
                    <a:gd name="T101" fmla="*/ 2083 h 3412"/>
                    <a:gd name="T102" fmla="*/ 1587 w 2238"/>
                    <a:gd name="T103" fmla="*/ 1938 h 3412"/>
                    <a:gd name="T104" fmla="*/ 1470 w 2238"/>
                    <a:gd name="T105" fmla="*/ 1828 h 3412"/>
                    <a:gd name="T106" fmla="*/ 1242 w 2238"/>
                    <a:gd name="T107" fmla="*/ 1812 h 3412"/>
                    <a:gd name="T108" fmla="*/ 1196 w 2238"/>
                    <a:gd name="T109" fmla="*/ 1794 h 3412"/>
                    <a:gd name="T110" fmla="*/ 1052 w 2238"/>
                    <a:gd name="T111" fmla="*/ 1870 h 3412"/>
                    <a:gd name="T112" fmla="*/ 828 w 2238"/>
                    <a:gd name="T113" fmla="*/ 1716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8" h="3412">
                      <a:moveTo>
                        <a:pt x="666" y="1671"/>
                      </a:moveTo>
                      <a:lnTo>
                        <a:pt x="690" y="1614"/>
                      </a:lnTo>
                      <a:lnTo>
                        <a:pt x="702" y="1560"/>
                      </a:lnTo>
                      <a:lnTo>
                        <a:pt x="726" y="1527"/>
                      </a:lnTo>
                      <a:lnTo>
                        <a:pt x="729" y="1497"/>
                      </a:lnTo>
                      <a:lnTo>
                        <a:pt x="699" y="1491"/>
                      </a:lnTo>
                      <a:lnTo>
                        <a:pt x="651" y="1494"/>
                      </a:lnTo>
                      <a:lnTo>
                        <a:pt x="612" y="1536"/>
                      </a:lnTo>
                      <a:lnTo>
                        <a:pt x="597" y="1569"/>
                      </a:lnTo>
                      <a:lnTo>
                        <a:pt x="564" y="1572"/>
                      </a:lnTo>
                      <a:lnTo>
                        <a:pt x="504" y="1587"/>
                      </a:lnTo>
                      <a:lnTo>
                        <a:pt x="471" y="1560"/>
                      </a:lnTo>
                      <a:lnTo>
                        <a:pt x="453" y="1500"/>
                      </a:lnTo>
                      <a:lnTo>
                        <a:pt x="447" y="1440"/>
                      </a:lnTo>
                      <a:lnTo>
                        <a:pt x="447" y="1377"/>
                      </a:lnTo>
                      <a:lnTo>
                        <a:pt x="477" y="1356"/>
                      </a:lnTo>
                      <a:lnTo>
                        <a:pt x="474" y="1311"/>
                      </a:lnTo>
                      <a:lnTo>
                        <a:pt x="504" y="1269"/>
                      </a:lnTo>
                      <a:lnTo>
                        <a:pt x="534" y="1269"/>
                      </a:lnTo>
                      <a:lnTo>
                        <a:pt x="549" y="1239"/>
                      </a:lnTo>
                      <a:lnTo>
                        <a:pt x="603" y="1230"/>
                      </a:lnTo>
                      <a:lnTo>
                        <a:pt x="654" y="1260"/>
                      </a:lnTo>
                      <a:lnTo>
                        <a:pt x="681" y="1254"/>
                      </a:lnTo>
                      <a:lnTo>
                        <a:pt x="693" y="1224"/>
                      </a:lnTo>
                      <a:lnTo>
                        <a:pt x="753" y="1218"/>
                      </a:lnTo>
                      <a:lnTo>
                        <a:pt x="789" y="1251"/>
                      </a:lnTo>
                      <a:lnTo>
                        <a:pt x="831" y="1248"/>
                      </a:lnTo>
                      <a:lnTo>
                        <a:pt x="849" y="1269"/>
                      </a:lnTo>
                      <a:lnTo>
                        <a:pt x="861" y="1311"/>
                      </a:lnTo>
                      <a:lnTo>
                        <a:pt x="900" y="1377"/>
                      </a:lnTo>
                      <a:lnTo>
                        <a:pt x="936" y="1389"/>
                      </a:lnTo>
                      <a:lnTo>
                        <a:pt x="942" y="1350"/>
                      </a:lnTo>
                      <a:lnTo>
                        <a:pt x="918" y="1269"/>
                      </a:lnTo>
                      <a:lnTo>
                        <a:pt x="897" y="1221"/>
                      </a:lnTo>
                      <a:lnTo>
                        <a:pt x="915" y="1176"/>
                      </a:lnTo>
                      <a:lnTo>
                        <a:pt x="960" y="1164"/>
                      </a:lnTo>
                      <a:lnTo>
                        <a:pt x="996" y="1122"/>
                      </a:lnTo>
                      <a:lnTo>
                        <a:pt x="1062" y="1083"/>
                      </a:lnTo>
                      <a:lnTo>
                        <a:pt x="1050" y="1029"/>
                      </a:lnTo>
                      <a:lnTo>
                        <a:pt x="1068" y="1008"/>
                      </a:lnTo>
                      <a:lnTo>
                        <a:pt x="1074" y="969"/>
                      </a:lnTo>
                      <a:lnTo>
                        <a:pt x="1098" y="966"/>
                      </a:lnTo>
                      <a:lnTo>
                        <a:pt x="1113" y="951"/>
                      </a:lnTo>
                      <a:lnTo>
                        <a:pt x="1110" y="924"/>
                      </a:lnTo>
                      <a:lnTo>
                        <a:pt x="1173" y="909"/>
                      </a:lnTo>
                      <a:lnTo>
                        <a:pt x="1197" y="909"/>
                      </a:lnTo>
                      <a:lnTo>
                        <a:pt x="1185" y="876"/>
                      </a:lnTo>
                      <a:lnTo>
                        <a:pt x="1191" y="843"/>
                      </a:lnTo>
                      <a:lnTo>
                        <a:pt x="1278" y="807"/>
                      </a:lnTo>
                      <a:lnTo>
                        <a:pt x="1281" y="828"/>
                      </a:lnTo>
                      <a:lnTo>
                        <a:pt x="1305" y="846"/>
                      </a:lnTo>
                      <a:lnTo>
                        <a:pt x="1350" y="810"/>
                      </a:lnTo>
                      <a:lnTo>
                        <a:pt x="1404" y="783"/>
                      </a:lnTo>
                      <a:lnTo>
                        <a:pt x="1398" y="753"/>
                      </a:lnTo>
                      <a:lnTo>
                        <a:pt x="1380" y="735"/>
                      </a:lnTo>
                      <a:lnTo>
                        <a:pt x="1365" y="771"/>
                      </a:lnTo>
                      <a:lnTo>
                        <a:pt x="1332" y="771"/>
                      </a:lnTo>
                      <a:lnTo>
                        <a:pt x="1296" y="744"/>
                      </a:lnTo>
                      <a:lnTo>
                        <a:pt x="1296" y="717"/>
                      </a:lnTo>
                      <a:lnTo>
                        <a:pt x="1299" y="699"/>
                      </a:lnTo>
                      <a:lnTo>
                        <a:pt x="1263" y="684"/>
                      </a:lnTo>
                      <a:lnTo>
                        <a:pt x="1245" y="681"/>
                      </a:lnTo>
                      <a:lnTo>
                        <a:pt x="1254" y="660"/>
                      </a:lnTo>
                      <a:lnTo>
                        <a:pt x="1326" y="657"/>
                      </a:lnTo>
                      <a:lnTo>
                        <a:pt x="1380" y="657"/>
                      </a:lnTo>
                      <a:lnTo>
                        <a:pt x="1413" y="633"/>
                      </a:lnTo>
                      <a:lnTo>
                        <a:pt x="1425" y="663"/>
                      </a:lnTo>
                      <a:lnTo>
                        <a:pt x="1398" y="717"/>
                      </a:lnTo>
                      <a:lnTo>
                        <a:pt x="1419" y="729"/>
                      </a:lnTo>
                      <a:lnTo>
                        <a:pt x="1482" y="717"/>
                      </a:lnTo>
                      <a:lnTo>
                        <a:pt x="1518" y="735"/>
                      </a:lnTo>
                      <a:lnTo>
                        <a:pt x="1542" y="741"/>
                      </a:lnTo>
                      <a:lnTo>
                        <a:pt x="1536" y="723"/>
                      </a:lnTo>
                      <a:lnTo>
                        <a:pt x="1500" y="681"/>
                      </a:lnTo>
                      <a:lnTo>
                        <a:pt x="1461" y="663"/>
                      </a:lnTo>
                      <a:lnTo>
                        <a:pt x="1434" y="618"/>
                      </a:lnTo>
                      <a:lnTo>
                        <a:pt x="1422" y="576"/>
                      </a:lnTo>
                      <a:lnTo>
                        <a:pt x="1383" y="555"/>
                      </a:lnTo>
                      <a:lnTo>
                        <a:pt x="1320" y="519"/>
                      </a:lnTo>
                      <a:lnTo>
                        <a:pt x="1278" y="471"/>
                      </a:lnTo>
                      <a:lnTo>
                        <a:pt x="1236" y="426"/>
                      </a:lnTo>
                      <a:lnTo>
                        <a:pt x="1212" y="435"/>
                      </a:lnTo>
                      <a:lnTo>
                        <a:pt x="1197" y="471"/>
                      </a:lnTo>
                      <a:lnTo>
                        <a:pt x="1167" y="447"/>
                      </a:lnTo>
                      <a:lnTo>
                        <a:pt x="1155" y="408"/>
                      </a:lnTo>
                      <a:lnTo>
                        <a:pt x="1116" y="390"/>
                      </a:lnTo>
                      <a:lnTo>
                        <a:pt x="1074" y="366"/>
                      </a:lnTo>
                      <a:lnTo>
                        <a:pt x="1029" y="390"/>
                      </a:lnTo>
                      <a:lnTo>
                        <a:pt x="1041" y="429"/>
                      </a:lnTo>
                      <a:lnTo>
                        <a:pt x="1011" y="447"/>
                      </a:lnTo>
                      <a:lnTo>
                        <a:pt x="1041" y="495"/>
                      </a:lnTo>
                      <a:lnTo>
                        <a:pt x="1029" y="531"/>
                      </a:lnTo>
                      <a:lnTo>
                        <a:pt x="996" y="552"/>
                      </a:lnTo>
                      <a:lnTo>
                        <a:pt x="1008" y="591"/>
                      </a:lnTo>
                      <a:lnTo>
                        <a:pt x="996" y="624"/>
                      </a:lnTo>
                      <a:lnTo>
                        <a:pt x="963" y="630"/>
                      </a:lnTo>
                      <a:lnTo>
                        <a:pt x="945" y="579"/>
                      </a:lnTo>
                      <a:lnTo>
                        <a:pt x="939" y="549"/>
                      </a:lnTo>
                      <a:lnTo>
                        <a:pt x="909" y="543"/>
                      </a:lnTo>
                      <a:lnTo>
                        <a:pt x="846" y="516"/>
                      </a:lnTo>
                      <a:lnTo>
                        <a:pt x="774" y="474"/>
                      </a:lnTo>
                      <a:lnTo>
                        <a:pt x="771" y="426"/>
                      </a:lnTo>
                      <a:lnTo>
                        <a:pt x="819" y="387"/>
                      </a:lnTo>
                      <a:lnTo>
                        <a:pt x="873" y="342"/>
                      </a:lnTo>
                      <a:lnTo>
                        <a:pt x="930" y="366"/>
                      </a:lnTo>
                      <a:lnTo>
                        <a:pt x="957" y="372"/>
                      </a:lnTo>
                      <a:lnTo>
                        <a:pt x="969" y="345"/>
                      </a:lnTo>
                      <a:lnTo>
                        <a:pt x="999" y="354"/>
                      </a:lnTo>
                      <a:lnTo>
                        <a:pt x="993" y="333"/>
                      </a:lnTo>
                      <a:lnTo>
                        <a:pt x="948" y="312"/>
                      </a:lnTo>
                      <a:lnTo>
                        <a:pt x="972" y="303"/>
                      </a:lnTo>
                      <a:lnTo>
                        <a:pt x="999" y="297"/>
                      </a:lnTo>
                      <a:lnTo>
                        <a:pt x="1002" y="270"/>
                      </a:lnTo>
                      <a:lnTo>
                        <a:pt x="990" y="237"/>
                      </a:lnTo>
                      <a:lnTo>
                        <a:pt x="1035" y="231"/>
                      </a:lnTo>
                      <a:lnTo>
                        <a:pt x="1092" y="264"/>
                      </a:lnTo>
                      <a:lnTo>
                        <a:pt x="1104" y="285"/>
                      </a:lnTo>
                      <a:lnTo>
                        <a:pt x="1077" y="297"/>
                      </a:lnTo>
                      <a:lnTo>
                        <a:pt x="1104" y="318"/>
                      </a:lnTo>
                      <a:lnTo>
                        <a:pt x="1038" y="318"/>
                      </a:lnTo>
                      <a:lnTo>
                        <a:pt x="1044" y="342"/>
                      </a:lnTo>
                      <a:lnTo>
                        <a:pt x="1071" y="348"/>
                      </a:lnTo>
                      <a:lnTo>
                        <a:pt x="1086" y="333"/>
                      </a:lnTo>
                      <a:lnTo>
                        <a:pt x="1143" y="378"/>
                      </a:lnTo>
                      <a:lnTo>
                        <a:pt x="1209" y="390"/>
                      </a:lnTo>
                      <a:lnTo>
                        <a:pt x="1182" y="360"/>
                      </a:lnTo>
                      <a:lnTo>
                        <a:pt x="1230" y="372"/>
                      </a:lnTo>
                      <a:lnTo>
                        <a:pt x="1212" y="336"/>
                      </a:lnTo>
                      <a:lnTo>
                        <a:pt x="1176" y="324"/>
                      </a:lnTo>
                      <a:lnTo>
                        <a:pt x="1173" y="291"/>
                      </a:lnTo>
                      <a:lnTo>
                        <a:pt x="1230" y="321"/>
                      </a:lnTo>
                      <a:lnTo>
                        <a:pt x="1245" y="288"/>
                      </a:lnTo>
                      <a:lnTo>
                        <a:pt x="1155" y="252"/>
                      </a:lnTo>
                      <a:lnTo>
                        <a:pt x="1149" y="222"/>
                      </a:lnTo>
                      <a:lnTo>
                        <a:pt x="1092" y="186"/>
                      </a:lnTo>
                      <a:lnTo>
                        <a:pt x="1029" y="150"/>
                      </a:lnTo>
                      <a:lnTo>
                        <a:pt x="1047" y="126"/>
                      </a:lnTo>
                      <a:lnTo>
                        <a:pt x="1083" y="99"/>
                      </a:lnTo>
                      <a:lnTo>
                        <a:pt x="1101" y="84"/>
                      </a:lnTo>
                      <a:lnTo>
                        <a:pt x="1128" y="66"/>
                      </a:lnTo>
                      <a:lnTo>
                        <a:pt x="1128" y="84"/>
                      </a:lnTo>
                      <a:lnTo>
                        <a:pt x="1095" y="90"/>
                      </a:lnTo>
                      <a:lnTo>
                        <a:pt x="1116" y="114"/>
                      </a:lnTo>
                      <a:lnTo>
                        <a:pt x="1167" y="132"/>
                      </a:lnTo>
                      <a:lnTo>
                        <a:pt x="1218" y="138"/>
                      </a:lnTo>
                      <a:lnTo>
                        <a:pt x="1266" y="186"/>
                      </a:lnTo>
                      <a:lnTo>
                        <a:pt x="1293" y="216"/>
                      </a:lnTo>
                      <a:lnTo>
                        <a:pt x="1329" y="246"/>
                      </a:lnTo>
                      <a:lnTo>
                        <a:pt x="1329" y="285"/>
                      </a:lnTo>
                      <a:lnTo>
                        <a:pt x="1449" y="375"/>
                      </a:lnTo>
                      <a:lnTo>
                        <a:pt x="1506" y="393"/>
                      </a:lnTo>
                      <a:lnTo>
                        <a:pt x="1542" y="402"/>
                      </a:lnTo>
                      <a:lnTo>
                        <a:pt x="1554" y="375"/>
                      </a:lnTo>
                      <a:lnTo>
                        <a:pt x="1527" y="342"/>
                      </a:lnTo>
                      <a:lnTo>
                        <a:pt x="1515" y="300"/>
                      </a:lnTo>
                      <a:lnTo>
                        <a:pt x="1515" y="273"/>
                      </a:lnTo>
                      <a:lnTo>
                        <a:pt x="1557" y="267"/>
                      </a:lnTo>
                      <a:lnTo>
                        <a:pt x="1545" y="234"/>
                      </a:lnTo>
                      <a:lnTo>
                        <a:pt x="1569" y="210"/>
                      </a:lnTo>
                      <a:lnTo>
                        <a:pt x="1569" y="165"/>
                      </a:lnTo>
                      <a:lnTo>
                        <a:pt x="1530" y="138"/>
                      </a:lnTo>
                      <a:lnTo>
                        <a:pt x="1482" y="111"/>
                      </a:lnTo>
                      <a:lnTo>
                        <a:pt x="1437" y="75"/>
                      </a:lnTo>
                      <a:lnTo>
                        <a:pt x="1389" y="57"/>
                      </a:lnTo>
                      <a:lnTo>
                        <a:pt x="1335" y="33"/>
                      </a:lnTo>
                      <a:lnTo>
                        <a:pt x="1287" y="18"/>
                      </a:lnTo>
                      <a:lnTo>
                        <a:pt x="1239" y="15"/>
                      </a:lnTo>
                      <a:lnTo>
                        <a:pt x="1194" y="21"/>
                      </a:lnTo>
                      <a:lnTo>
                        <a:pt x="1140" y="45"/>
                      </a:lnTo>
                      <a:lnTo>
                        <a:pt x="1098" y="42"/>
                      </a:lnTo>
                      <a:lnTo>
                        <a:pt x="1038" y="36"/>
                      </a:lnTo>
                      <a:lnTo>
                        <a:pt x="975" y="60"/>
                      </a:lnTo>
                      <a:lnTo>
                        <a:pt x="954" y="84"/>
                      </a:lnTo>
                      <a:lnTo>
                        <a:pt x="981" y="108"/>
                      </a:lnTo>
                      <a:lnTo>
                        <a:pt x="987" y="132"/>
                      </a:lnTo>
                      <a:lnTo>
                        <a:pt x="963" y="123"/>
                      </a:lnTo>
                      <a:lnTo>
                        <a:pt x="939" y="108"/>
                      </a:lnTo>
                      <a:lnTo>
                        <a:pt x="921" y="120"/>
                      </a:lnTo>
                      <a:lnTo>
                        <a:pt x="939" y="138"/>
                      </a:lnTo>
                      <a:lnTo>
                        <a:pt x="942" y="159"/>
                      </a:lnTo>
                      <a:lnTo>
                        <a:pt x="966" y="162"/>
                      </a:lnTo>
                      <a:lnTo>
                        <a:pt x="930" y="174"/>
                      </a:lnTo>
                      <a:lnTo>
                        <a:pt x="927" y="207"/>
                      </a:lnTo>
                      <a:lnTo>
                        <a:pt x="942" y="231"/>
                      </a:lnTo>
                      <a:lnTo>
                        <a:pt x="957" y="252"/>
                      </a:lnTo>
                      <a:lnTo>
                        <a:pt x="927" y="264"/>
                      </a:lnTo>
                      <a:lnTo>
                        <a:pt x="909" y="234"/>
                      </a:lnTo>
                      <a:lnTo>
                        <a:pt x="891" y="204"/>
                      </a:lnTo>
                      <a:lnTo>
                        <a:pt x="873" y="177"/>
                      </a:lnTo>
                      <a:lnTo>
                        <a:pt x="879" y="153"/>
                      </a:lnTo>
                      <a:lnTo>
                        <a:pt x="846" y="141"/>
                      </a:lnTo>
                      <a:lnTo>
                        <a:pt x="837" y="171"/>
                      </a:lnTo>
                      <a:lnTo>
                        <a:pt x="855" y="225"/>
                      </a:lnTo>
                      <a:lnTo>
                        <a:pt x="858" y="252"/>
                      </a:lnTo>
                      <a:lnTo>
                        <a:pt x="837" y="237"/>
                      </a:lnTo>
                      <a:lnTo>
                        <a:pt x="807" y="246"/>
                      </a:lnTo>
                      <a:lnTo>
                        <a:pt x="762" y="243"/>
                      </a:lnTo>
                      <a:lnTo>
                        <a:pt x="747" y="225"/>
                      </a:lnTo>
                      <a:lnTo>
                        <a:pt x="777" y="225"/>
                      </a:lnTo>
                      <a:lnTo>
                        <a:pt x="807" y="213"/>
                      </a:lnTo>
                      <a:lnTo>
                        <a:pt x="801" y="183"/>
                      </a:lnTo>
                      <a:lnTo>
                        <a:pt x="807" y="156"/>
                      </a:lnTo>
                      <a:lnTo>
                        <a:pt x="825" y="150"/>
                      </a:lnTo>
                      <a:lnTo>
                        <a:pt x="798" y="141"/>
                      </a:lnTo>
                      <a:lnTo>
                        <a:pt x="777" y="162"/>
                      </a:lnTo>
                      <a:lnTo>
                        <a:pt x="756" y="150"/>
                      </a:lnTo>
                      <a:lnTo>
                        <a:pt x="726" y="120"/>
                      </a:lnTo>
                      <a:lnTo>
                        <a:pt x="696" y="120"/>
                      </a:lnTo>
                      <a:lnTo>
                        <a:pt x="651" y="132"/>
                      </a:lnTo>
                      <a:lnTo>
                        <a:pt x="645" y="159"/>
                      </a:lnTo>
                      <a:lnTo>
                        <a:pt x="678" y="168"/>
                      </a:lnTo>
                      <a:lnTo>
                        <a:pt x="690" y="186"/>
                      </a:lnTo>
                      <a:lnTo>
                        <a:pt x="690" y="204"/>
                      </a:lnTo>
                      <a:lnTo>
                        <a:pt x="660" y="198"/>
                      </a:lnTo>
                      <a:lnTo>
                        <a:pt x="678" y="219"/>
                      </a:lnTo>
                      <a:lnTo>
                        <a:pt x="705" y="234"/>
                      </a:lnTo>
                      <a:lnTo>
                        <a:pt x="663" y="225"/>
                      </a:lnTo>
                      <a:lnTo>
                        <a:pt x="639" y="201"/>
                      </a:lnTo>
                      <a:lnTo>
                        <a:pt x="606" y="183"/>
                      </a:lnTo>
                      <a:lnTo>
                        <a:pt x="579" y="168"/>
                      </a:lnTo>
                      <a:lnTo>
                        <a:pt x="534" y="153"/>
                      </a:lnTo>
                      <a:lnTo>
                        <a:pt x="510" y="150"/>
                      </a:lnTo>
                      <a:lnTo>
                        <a:pt x="492" y="96"/>
                      </a:lnTo>
                      <a:lnTo>
                        <a:pt x="477" y="75"/>
                      </a:lnTo>
                      <a:lnTo>
                        <a:pt x="414" y="78"/>
                      </a:lnTo>
                      <a:lnTo>
                        <a:pt x="375" y="108"/>
                      </a:lnTo>
                      <a:lnTo>
                        <a:pt x="345" y="111"/>
                      </a:lnTo>
                      <a:lnTo>
                        <a:pt x="414" y="63"/>
                      </a:lnTo>
                      <a:lnTo>
                        <a:pt x="468" y="45"/>
                      </a:lnTo>
                      <a:lnTo>
                        <a:pt x="513" y="27"/>
                      </a:lnTo>
                      <a:cubicBezTo>
                        <a:pt x="513" y="27"/>
                        <a:pt x="520" y="13"/>
                        <a:pt x="528" y="0"/>
                      </a:cubicBezTo>
                      <a:cubicBezTo>
                        <a:pt x="371" y="49"/>
                        <a:pt x="297" y="96"/>
                        <a:pt x="297" y="96"/>
                      </a:cubicBezTo>
                      <a:lnTo>
                        <a:pt x="336" y="96"/>
                      </a:lnTo>
                      <a:lnTo>
                        <a:pt x="300" y="129"/>
                      </a:lnTo>
                      <a:lnTo>
                        <a:pt x="288" y="156"/>
                      </a:lnTo>
                      <a:lnTo>
                        <a:pt x="264" y="156"/>
                      </a:lnTo>
                      <a:lnTo>
                        <a:pt x="237" y="165"/>
                      </a:lnTo>
                      <a:lnTo>
                        <a:pt x="183" y="198"/>
                      </a:lnTo>
                      <a:lnTo>
                        <a:pt x="150" y="228"/>
                      </a:lnTo>
                      <a:lnTo>
                        <a:pt x="123" y="246"/>
                      </a:lnTo>
                      <a:lnTo>
                        <a:pt x="138" y="261"/>
                      </a:lnTo>
                      <a:lnTo>
                        <a:pt x="66" y="276"/>
                      </a:lnTo>
                      <a:lnTo>
                        <a:pt x="0" y="285"/>
                      </a:lnTo>
                      <a:lnTo>
                        <a:pt x="72" y="297"/>
                      </a:lnTo>
                      <a:lnTo>
                        <a:pt x="123" y="279"/>
                      </a:lnTo>
                      <a:lnTo>
                        <a:pt x="105" y="306"/>
                      </a:lnTo>
                      <a:lnTo>
                        <a:pt x="150" y="282"/>
                      </a:lnTo>
                      <a:lnTo>
                        <a:pt x="204" y="261"/>
                      </a:lnTo>
                      <a:lnTo>
                        <a:pt x="231" y="255"/>
                      </a:lnTo>
                      <a:lnTo>
                        <a:pt x="243" y="285"/>
                      </a:lnTo>
                      <a:lnTo>
                        <a:pt x="243" y="321"/>
                      </a:lnTo>
                      <a:lnTo>
                        <a:pt x="210" y="378"/>
                      </a:lnTo>
                      <a:lnTo>
                        <a:pt x="201" y="420"/>
                      </a:lnTo>
                      <a:lnTo>
                        <a:pt x="228" y="411"/>
                      </a:lnTo>
                      <a:lnTo>
                        <a:pt x="210" y="459"/>
                      </a:lnTo>
                      <a:lnTo>
                        <a:pt x="180" y="525"/>
                      </a:lnTo>
                      <a:lnTo>
                        <a:pt x="159" y="546"/>
                      </a:lnTo>
                      <a:lnTo>
                        <a:pt x="156" y="594"/>
                      </a:lnTo>
                      <a:lnTo>
                        <a:pt x="147" y="639"/>
                      </a:lnTo>
                      <a:lnTo>
                        <a:pt x="90" y="720"/>
                      </a:lnTo>
                      <a:lnTo>
                        <a:pt x="57" y="774"/>
                      </a:lnTo>
                      <a:lnTo>
                        <a:pt x="24" y="828"/>
                      </a:lnTo>
                      <a:lnTo>
                        <a:pt x="18" y="906"/>
                      </a:lnTo>
                      <a:lnTo>
                        <a:pt x="18" y="981"/>
                      </a:lnTo>
                      <a:lnTo>
                        <a:pt x="57" y="1026"/>
                      </a:lnTo>
                      <a:lnTo>
                        <a:pt x="51" y="1074"/>
                      </a:lnTo>
                      <a:lnTo>
                        <a:pt x="63" y="1167"/>
                      </a:lnTo>
                      <a:lnTo>
                        <a:pt x="75" y="1203"/>
                      </a:lnTo>
                      <a:lnTo>
                        <a:pt x="57" y="1215"/>
                      </a:lnTo>
                      <a:lnTo>
                        <a:pt x="39" y="1194"/>
                      </a:lnTo>
                      <a:lnTo>
                        <a:pt x="60" y="1233"/>
                      </a:lnTo>
                      <a:lnTo>
                        <a:pt x="96" y="1275"/>
                      </a:lnTo>
                      <a:lnTo>
                        <a:pt x="87" y="1311"/>
                      </a:lnTo>
                      <a:lnTo>
                        <a:pt x="126" y="1383"/>
                      </a:lnTo>
                      <a:lnTo>
                        <a:pt x="153" y="1377"/>
                      </a:lnTo>
                      <a:lnTo>
                        <a:pt x="126" y="1332"/>
                      </a:lnTo>
                      <a:lnTo>
                        <a:pt x="126" y="1275"/>
                      </a:lnTo>
                      <a:lnTo>
                        <a:pt x="99" y="1182"/>
                      </a:lnTo>
                      <a:lnTo>
                        <a:pt x="93" y="1152"/>
                      </a:lnTo>
                      <a:lnTo>
                        <a:pt x="105" y="1107"/>
                      </a:lnTo>
                      <a:lnTo>
                        <a:pt x="117" y="1128"/>
                      </a:lnTo>
                      <a:lnTo>
                        <a:pt x="123" y="1203"/>
                      </a:lnTo>
                      <a:lnTo>
                        <a:pt x="150" y="1251"/>
                      </a:lnTo>
                      <a:lnTo>
                        <a:pt x="165" y="1287"/>
                      </a:lnTo>
                      <a:lnTo>
                        <a:pt x="186" y="1335"/>
                      </a:lnTo>
                      <a:lnTo>
                        <a:pt x="234" y="1428"/>
                      </a:lnTo>
                      <a:lnTo>
                        <a:pt x="234" y="1458"/>
                      </a:lnTo>
                      <a:lnTo>
                        <a:pt x="210" y="1494"/>
                      </a:lnTo>
                      <a:lnTo>
                        <a:pt x="243" y="1527"/>
                      </a:lnTo>
                      <a:lnTo>
                        <a:pt x="342" y="1605"/>
                      </a:lnTo>
                      <a:lnTo>
                        <a:pt x="441" y="1662"/>
                      </a:lnTo>
                      <a:lnTo>
                        <a:pt x="489" y="1650"/>
                      </a:lnTo>
                      <a:lnTo>
                        <a:pt x="522" y="1653"/>
                      </a:lnTo>
                      <a:lnTo>
                        <a:pt x="549" y="1707"/>
                      </a:lnTo>
                      <a:lnTo>
                        <a:pt x="603" y="1734"/>
                      </a:lnTo>
                      <a:lnTo>
                        <a:pt x="669" y="1746"/>
                      </a:lnTo>
                      <a:lnTo>
                        <a:pt x="714" y="1785"/>
                      </a:lnTo>
                      <a:lnTo>
                        <a:pt x="741" y="1830"/>
                      </a:lnTo>
                      <a:lnTo>
                        <a:pt x="792" y="1884"/>
                      </a:lnTo>
                      <a:lnTo>
                        <a:pt x="840" y="1917"/>
                      </a:lnTo>
                      <a:lnTo>
                        <a:pt x="903" y="1956"/>
                      </a:lnTo>
                      <a:lnTo>
                        <a:pt x="921" y="1926"/>
                      </a:lnTo>
                      <a:lnTo>
                        <a:pt x="954" y="1914"/>
                      </a:lnTo>
                      <a:lnTo>
                        <a:pt x="972" y="1947"/>
                      </a:lnTo>
                      <a:lnTo>
                        <a:pt x="981" y="2001"/>
                      </a:lnTo>
                      <a:lnTo>
                        <a:pt x="1001" y="2035"/>
                      </a:lnTo>
                      <a:lnTo>
                        <a:pt x="996" y="2049"/>
                      </a:lnTo>
                      <a:lnTo>
                        <a:pt x="1013" y="2052"/>
                      </a:lnTo>
                      <a:lnTo>
                        <a:pt x="996" y="2068"/>
                      </a:lnTo>
                      <a:lnTo>
                        <a:pt x="992" y="2083"/>
                      </a:lnTo>
                      <a:lnTo>
                        <a:pt x="974" y="2091"/>
                      </a:lnTo>
                      <a:lnTo>
                        <a:pt x="956" y="2103"/>
                      </a:lnTo>
                      <a:lnTo>
                        <a:pt x="962" y="2115"/>
                      </a:lnTo>
                      <a:lnTo>
                        <a:pt x="950" y="2122"/>
                      </a:lnTo>
                      <a:lnTo>
                        <a:pt x="956" y="2134"/>
                      </a:lnTo>
                      <a:lnTo>
                        <a:pt x="927" y="2139"/>
                      </a:lnTo>
                      <a:lnTo>
                        <a:pt x="911" y="2148"/>
                      </a:lnTo>
                      <a:lnTo>
                        <a:pt x="915" y="2169"/>
                      </a:lnTo>
                      <a:lnTo>
                        <a:pt x="902" y="2193"/>
                      </a:lnTo>
                      <a:lnTo>
                        <a:pt x="888" y="2202"/>
                      </a:lnTo>
                      <a:lnTo>
                        <a:pt x="890" y="2239"/>
                      </a:lnTo>
                      <a:lnTo>
                        <a:pt x="920" y="2256"/>
                      </a:lnTo>
                      <a:lnTo>
                        <a:pt x="917" y="2271"/>
                      </a:lnTo>
                      <a:lnTo>
                        <a:pt x="878" y="2292"/>
                      </a:lnTo>
                      <a:lnTo>
                        <a:pt x="878" y="2326"/>
                      </a:lnTo>
                      <a:lnTo>
                        <a:pt x="894" y="2338"/>
                      </a:lnTo>
                      <a:lnTo>
                        <a:pt x="881" y="2344"/>
                      </a:lnTo>
                      <a:lnTo>
                        <a:pt x="930" y="2385"/>
                      </a:lnTo>
                      <a:lnTo>
                        <a:pt x="953" y="2419"/>
                      </a:lnTo>
                      <a:lnTo>
                        <a:pt x="1037" y="2571"/>
                      </a:lnTo>
                      <a:lnTo>
                        <a:pt x="1028" y="2581"/>
                      </a:lnTo>
                      <a:lnTo>
                        <a:pt x="1100" y="2637"/>
                      </a:lnTo>
                      <a:lnTo>
                        <a:pt x="1206" y="2695"/>
                      </a:lnTo>
                      <a:lnTo>
                        <a:pt x="1212" y="2779"/>
                      </a:lnTo>
                      <a:lnTo>
                        <a:pt x="1199" y="2821"/>
                      </a:lnTo>
                      <a:lnTo>
                        <a:pt x="1197" y="2869"/>
                      </a:lnTo>
                      <a:lnTo>
                        <a:pt x="1193" y="2904"/>
                      </a:lnTo>
                      <a:lnTo>
                        <a:pt x="1163" y="2964"/>
                      </a:lnTo>
                      <a:lnTo>
                        <a:pt x="1164" y="3046"/>
                      </a:lnTo>
                      <a:lnTo>
                        <a:pt x="1119" y="3124"/>
                      </a:lnTo>
                      <a:lnTo>
                        <a:pt x="1103" y="3129"/>
                      </a:lnTo>
                      <a:lnTo>
                        <a:pt x="1115" y="3174"/>
                      </a:lnTo>
                      <a:lnTo>
                        <a:pt x="1089" y="3232"/>
                      </a:lnTo>
                      <a:lnTo>
                        <a:pt x="1115" y="3250"/>
                      </a:lnTo>
                      <a:lnTo>
                        <a:pt x="1103" y="3288"/>
                      </a:lnTo>
                      <a:lnTo>
                        <a:pt x="1086" y="3298"/>
                      </a:lnTo>
                      <a:lnTo>
                        <a:pt x="1089" y="3325"/>
                      </a:lnTo>
                      <a:lnTo>
                        <a:pt x="1070" y="3310"/>
                      </a:lnTo>
                      <a:lnTo>
                        <a:pt x="1070" y="3334"/>
                      </a:lnTo>
                      <a:lnTo>
                        <a:pt x="1076" y="3363"/>
                      </a:lnTo>
                      <a:lnTo>
                        <a:pt x="1124" y="3400"/>
                      </a:lnTo>
                      <a:lnTo>
                        <a:pt x="1190" y="3412"/>
                      </a:lnTo>
                      <a:lnTo>
                        <a:pt x="1238" y="3408"/>
                      </a:lnTo>
                      <a:lnTo>
                        <a:pt x="1253" y="3394"/>
                      </a:lnTo>
                      <a:lnTo>
                        <a:pt x="1202" y="3378"/>
                      </a:lnTo>
                      <a:lnTo>
                        <a:pt x="1199" y="3360"/>
                      </a:lnTo>
                      <a:lnTo>
                        <a:pt x="1242" y="3337"/>
                      </a:lnTo>
                      <a:lnTo>
                        <a:pt x="1280" y="3315"/>
                      </a:lnTo>
                      <a:lnTo>
                        <a:pt x="1253" y="3291"/>
                      </a:lnTo>
                      <a:lnTo>
                        <a:pt x="1295" y="3274"/>
                      </a:lnTo>
                      <a:lnTo>
                        <a:pt x="1314" y="3243"/>
                      </a:lnTo>
                      <a:lnTo>
                        <a:pt x="1349" y="3235"/>
                      </a:lnTo>
                      <a:lnTo>
                        <a:pt x="1329" y="3205"/>
                      </a:lnTo>
                      <a:lnTo>
                        <a:pt x="1382" y="3204"/>
                      </a:lnTo>
                      <a:lnTo>
                        <a:pt x="1398" y="3168"/>
                      </a:lnTo>
                      <a:lnTo>
                        <a:pt x="1502" y="3141"/>
                      </a:lnTo>
                      <a:lnTo>
                        <a:pt x="1542" y="3115"/>
                      </a:lnTo>
                      <a:lnTo>
                        <a:pt x="1521" y="3067"/>
                      </a:lnTo>
                      <a:lnTo>
                        <a:pt x="1589" y="3076"/>
                      </a:lnTo>
                      <a:lnTo>
                        <a:pt x="1626" y="3057"/>
                      </a:lnTo>
                      <a:lnTo>
                        <a:pt x="1730" y="2971"/>
                      </a:lnTo>
                      <a:lnTo>
                        <a:pt x="1800" y="2878"/>
                      </a:lnTo>
                      <a:lnTo>
                        <a:pt x="1808" y="2845"/>
                      </a:lnTo>
                      <a:lnTo>
                        <a:pt x="1871" y="2797"/>
                      </a:lnTo>
                      <a:lnTo>
                        <a:pt x="1925" y="2769"/>
                      </a:lnTo>
                      <a:lnTo>
                        <a:pt x="1982" y="2755"/>
                      </a:lnTo>
                      <a:lnTo>
                        <a:pt x="2013" y="2727"/>
                      </a:lnTo>
                      <a:lnTo>
                        <a:pt x="2069" y="2653"/>
                      </a:lnTo>
                      <a:lnTo>
                        <a:pt x="2090" y="2598"/>
                      </a:lnTo>
                      <a:lnTo>
                        <a:pt x="2109" y="2530"/>
                      </a:lnTo>
                      <a:lnTo>
                        <a:pt x="2118" y="2476"/>
                      </a:lnTo>
                      <a:lnTo>
                        <a:pt x="2142" y="2460"/>
                      </a:lnTo>
                      <a:lnTo>
                        <a:pt x="2162" y="2419"/>
                      </a:lnTo>
                      <a:lnTo>
                        <a:pt x="2207" y="2373"/>
                      </a:lnTo>
                      <a:lnTo>
                        <a:pt x="2231" y="2325"/>
                      </a:lnTo>
                      <a:lnTo>
                        <a:pt x="2238" y="2268"/>
                      </a:lnTo>
                      <a:lnTo>
                        <a:pt x="2217" y="2221"/>
                      </a:lnTo>
                      <a:lnTo>
                        <a:pt x="2189" y="2226"/>
                      </a:lnTo>
                      <a:lnTo>
                        <a:pt x="2169" y="2218"/>
                      </a:lnTo>
                      <a:lnTo>
                        <a:pt x="2124" y="2181"/>
                      </a:lnTo>
                      <a:lnTo>
                        <a:pt x="2108" y="2173"/>
                      </a:lnTo>
                      <a:lnTo>
                        <a:pt x="2066" y="2185"/>
                      </a:lnTo>
                      <a:lnTo>
                        <a:pt x="2018" y="2178"/>
                      </a:lnTo>
                      <a:lnTo>
                        <a:pt x="2001" y="2187"/>
                      </a:lnTo>
                      <a:lnTo>
                        <a:pt x="1986" y="2160"/>
                      </a:lnTo>
                      <a:lnTo>
                        <a:pt x="1976" y="2155"/>
                      </a:lnTo>
                      <a:lnTo>
                        <a:pt x="1967" y="2161"/>
                      </a:lnTo>
                      <a:lnTo>
                        <a:pt x="1961" y="2149"/>
                      </a:lnTo>
                      <a:lnTo>
                        <a:pt x="1914" y="2139"/>
                      </a:lnTo>
                      <a:lnTo>
                        <a:pt x="1893" y="2142"/>
                      </a:lnTo>
                      <a:lnTo>
                        <a:pt x="1881" y="2146"/>
                      </a:lnTo>
                      <a:lnTo>
                        <a:pt x="1880" y="2128"/>
                      </a:lnTo>
                      <a:lnTo>
                        <a:pt x="1859" y="2134"/>
                      </a:lnTo>
                      <a:lnTo>
                        <a:pt x="1833" y="2136"/>
                      </a:lnTo>
                      <a:lnTo>
                        <a:pt x="1823" y="2125"/>
                      </a:lnTo>
                      <a:lnTo>
                        <a:pt x="1850" y="2125"/>
                      </a:lnTo>
                      <a:lnTo>
                        <a:pt x="1841" y="2116"/>
                      </a:lnTo>
                      <a:lnTo>
                        <a:pt x="1842" y="2083"/>
                      </a:lnTo>
                      <a:lnTo>
                        <a:pt x="1824" y="2068"/>
                      </a:lnTo>
                      <a:lnTo>
                        <a:pt x="1808" y="2026"/>
                      </a:lnTo>
                      <a:lnTo>
                        <a:pt x="1787" y="1998"/>
                      </a:lnTo>
                      <a:lnTo>
                        <a:pt x="1724" y="1965"/>
                      </a:lnTo>
                      <a:lnTo>
                        <a:pt x="1662" y="1968"/>
                      </a:lnTo>
                      <a:lnTo>
                        <a:pt x="1623" y="1972"/>
                      </a:lnTo>
                      <a:lnTo>
                        <a:pt x="1604" y="1945"/>
                      </a:lnTo>
                      <a:lnTo>
                        <a:pt x="1587" y="1938"/>
                      </a:lnTo>
                      <a:lnTo>
                        <a:pt x="1571" y="1915"/>
                      </a:lnTo>
                      <a:lnTo>
                        <a:pt x="1535" y="1891"/>
                      </a:lnTo>
                      <a:lnTo>
                        <a:pt x="1518" y="1894"/>
                      </a:lnTo>
                      <a:lnTo>
                        <a:pt x="1502" y="1864"/>
                      </a:lnTo>
                      <a:lnTo>
                        <a:pt x="1464" y="1852"/>
                      </a:lnTo>
                      <a:lnTo>
                        <a:pt x="1437" y="1840"/>
                      </a:lnTo>
                      <a:lnTo>
                        <a:pt x="1472" y="1839"/>
                      </a:lnTo>
                      <a:lnTo>
                        <a:pt x="1470" y="1828"/>
                      </a:lnTo>
                      <a:lnTo>
                        <a:pt x="1400" y="1828"/>
                      </a:lnTo>
                      <a:lnTo>
                        <a:pt x="1415" y="1840"/>
                      </a:lnTo>
                      <a:lnTo>
                        <a:pt x="1392" y="1849"/>
                      </a:lnTo>
                      <a:lnTo>
                        <a:pt x="1361" y="1849"/>
                      </a:lnTo>
                      <a:lnTo>
                        <a:pt x="1349" y="1836"/>
                      </a:lnTo>
                      <a:lnTo>
                        <a:pt x="1287" y="1846"/>
                      </a:lnTo>
                      <a:lnTo>
                        <a:pt x="1278" y="1821"/>
                      </a:lnTo>
                      <a:lnTo>
                        <a:pt x="1242" y="1812"/>
                      </a:lnTo>
                      <a:lnTo>
                        <a:pt x="1230" y="1791"/>
                      </a:lnTo>
                      <a:lnTo>
                        <a:pt x="1218" y="1800"/>
                      </a:lnTo>
                      <a:lnTo>
                        <a:pt x="1233" y="1815"/>
                      </a:lnTo>
                      <a:lnTo>
                        <a:pt x="1215" y="1818"/>
                      </a:lnTo>
                      <a:lnTo>
                        <a:pt x="1185" y="1831"/>
                      </a:lnTo>
                      <a:lnTo>
                        <a:pt x="1178" y="1822"/>
                      </a:lnTo>
                      <a:lnTo>
                        <a:pt x="1194" y="1809"/>
                      </a:lnTo>
                      <a:lnTo>
                        <a:pt x="1196" y="1794"/>
                      </a:lnTo>
                      <a:lnTo>
                        <a:pt x="1176" y="1788"/>
                      </a:lnTo>
                      <a:lnTo>
                        <a:pt x="1160" y="1804"/>
                      </a:lnTo>
                      <a:lnTo>
                        <a:pt x="1130" y="1821"/>
                      </a:lnTo>
                      <a:lnTo>
                        <a:pt x="1100" y="1822"/>
                      </a:lnTo>
                      <a:lnTo>
                        <a:pt x="1094" y="1840"/>
                      </a:lnTo>
                      <a:lnTo>
                        <a:pt x="1086" y="1831"/>
                      </a:lnTo>
                      <a:lnTo>
                        <a:pt x="1061" y="1840"/>
                      </a:lnTo>
                      <a:lnTo>
                        <a:pt x="1052" y="1870"/>
                      </a:lnTo>
                      <a:lnTo>
                        <a:pt x="1014" y="1911"/>
                      </a:lnTo>
                      <a:lnTo>
                        <a:pt x="984" y="1887"/>
                      </a:lnTo>
                      <a:lnTo>
                        <a:pt x="927" y="1872"/>
                      </a:lnTo>
                      <a:lnTo>
                        <a:pt x="894" y="1884"/>
                      </a:lnTo>
                      <a:lnTo>
                        <a:pt x="843" y="1872"/>
                      </a:lnTo>
                      <a:lnTo>
                        <a:pt x="813" y="1830"/>
                      </a:lnTo>
                      <a:lnTo>
                        <a:pt x="819" y="1776"/>
                      </a:lnTo>
                      <a:lnTo>
                        <a:pt x="828" y="1716"/>
                      </a:lnTo>
                      <a:lnTo>
                        <a:pt x="810" y="1686"/>
                      </a:lnTo>
                      <a:lnTo>
                        <a:pt x="753" y="1668"/>
                      </a:lnTo>
                      <a:lnTo>
                        <a:pt x="699" y="1668"/>
                      </a:lnTo>
                      <a:lnTo>
                        <a:pt x="666" y="1671"/>
                      </a:lnTo>
                      <a:close/>
                    </a:path>
                  </a:pathLst>
                </a:custGeom>
                <a:solidFill>
                  <a:srgbClr val="FFFFFF">
                    <a:alpha val="7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12700" dir="5400000" algn="ctr" rotWithShape="0">
                          <a:srgbClr val="000000">
                            <a:alpha val="50000"/>
                          </a:srgbClr>
                        </a:outerShdw>
                      </a:effectLst>
                    </a14:hiddenEffects>
                  </a:ext>
                </a:extLst>
              </p:spPr>
              <p:txBody>
                <a:bodyPr wrap="none" anchor="ctr"/>
                <a:lstStyle/>
                <a:p>
                  <a:endParaRPr lang="en-US"/>
                </a:p>
              </p:txBody>
            </p:sp>
            <p:sp>
              <p:nvSpPr>
                <p:cNvPr id="155683" name="Freeform 35"/>
                <p:cNvSpPr>
                  <a:spLocks/>
                </p:cNvSpPr>
                <p:nvPr userDrawn="1"/>
              </p:nvSpPr>
              <p:spPr bwMode="gray">
                <a:xfrm>
                  <a:off x="1224" y="1610"/>
                  <a:ext cx="168" cy="63"/>
                </a:xfrm>
                <a:custGeom>
                  <a:avLst/>
                  <a:gdLst>
                    <a:gd name="T0" fmla="*/ 0 w 307"/>
                    <a:gd name="T1" fmla="*/ 42 h 116"/>
                    <a:gd name="T2" fmla="*/ 15 w 307"/>
                    <a:gd name="T3" fmla="*/ 32 h 116"/>
                    <a:gd name="T4" fmla="*/ 15 w 307"/>
                    <a:gd name="T5" fmla="*/ 20 h 116"/>
                    <a:gd name="T6" fmla="*/ 48 w 307"/>
                    <a:gd name="T7" fmla="*/ 3 h 116"/>
                    <a:gd name="T8" fmla="*/ 102 w 307"/>
                    <a:gd name="T9" fmla="*/ 0 h 116"/>
                    <a:gd name="T10" fmla="*/ 133 w 307"/>
                    <a:gd name="T11" fmla="*/ 5 h 116"/>
                    <a:gd name="T12" fmla="*/ 178 w 307"/>
                    <a:gd name="T13" fmla="*/ 30 h 116"/>
                    <a:gd name="T14" fmla="*/ 256 w 307"/>
                    <a:gd name="T15" fmla="*/ 71 h 116"/>
                    <a:gd name="T16" fmla="*/ 295 w 307"/>
                    <a:gd name="T17" fmla="*/ 78 h 116"/>
                    <a:gd name="T18" fmla="*/ 307 w 307"/>
                    <a:gd name="T19" fmla="*/ 104 h 116"/>
                    <a:gd name="T20" fmla="*/ 289 w 307"/>
                    <a:gd name="T21" fmla="*/ 116 h 116"/>
                    <a:gd name="T22" fmla="*/ 237 w 307"/>
                    <a:gd name="T23" fmla="*/ 110 h 116"/>
                    <a:gd name="T24" fmla="*/ 196 w 307"/>
                    <a:gd name="T25" fmla="*/ 111 h 116"/>
                    <a:gd name="T26" fmla="*/ 222 w 307"/>
                    <a:gd name="T27" fmla="*/ 87 h 116"/>
                    <a:gd name="T28" fmla="*/ 189 w 307"/>
                    <a:gd name="T29" fmla="*/ 80 h 116"/>
                    <a:gd name="T30" fmla="*/ 168 w 307"/>
                    <a:gd name="T31" fmla="*/ 60 h 116"/>
                    <a:gd name="T32" fmla="*/ 115 w 307"/>
                    <a:gd name="T33" fmla="*/ 45 h 116"/>
                    <a:gd name="T34" fmla="*/ 76 w 307"/>
                    <a:gd name="T35" fmla="*/ 32 h 116"/>
                    <a:gd name="T36" fmla="*/ 67 w 307"/>
                    <a:gd name="T37" fmla="*/ 21 h 116"/>
                    <a:gd name="T38" fmla="*/ 48 w 307"/>
                    <a:gd name="T39" fmla="*/ 23 h 116"/>
                    <a:gd name="T40" fmla="*/ 36 w 307"/>
                    <a:gd name="T41" fmla="*/ 38 h 116"/>
                    <a:gd name="T42" fmla="*/ 16 w 307"/>
                    <a:gd name="T43" fmla="*/ 41 h 116"/>
                    <a:gd name="T44" fmla="*/ 0 w 307"/>
                    <a:gd name="T45"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116">
                      <a:moveTo>
                        <a:pt x="0" y="42"/>
                      </a:moveTo>
                      <a:lnTo>
                        <a:pt x="15" y="32"/>
                      </a:lnTo>
                      <a:lnTo>
                        <a:pt x="15" y="20"/>
                      </a:lnTo>
                      <a:lnTo>
                        <a:pt x="48" y="3"/>
                      </a:lnTo>
                      <a:lnTo>
                        <a:pt x="102" y="0"/>
                      </a:lnTo>
                      <a:lnTo>
                        <a:pt x="133" y="5"/>
                      </a:lnTo>
                      <a:lnTo>
                        <a:pt x="178" y="30"/>
                      </a:lnTo>
                      <a:lnTo>
                        <a:pt x="256" y="71"/>
                      </a:lnTo>
                      <a:lnTo>
                        <a:pt x="295" y="78"/>
                      </a:lnTo>
                      <a:lnTo>
                        <a:pt x="307" y="104"/>
                      </a:lnTo>
                      <a:lnTo>
                        <a:pt x="289" y="116"/>
                      </a:lnTo>
                      <a:lnTo>
                        <a:pt x="237" y="110"/>
                      </a:lnTo>
                      <a:lnTo>
                        <a:pt x="196" y="111"/>
                      </a:lnTo>
                      <a:lnTo>
                        <a:pt x="222" y="87"/>
                      </a:lnTo>
                      <a:lnTo>
                        <a:pt x="189" y="80"/>
                      </a:lnTo>
                      <a:lnTo>
                        <a:pt x="168" y="60"/>
                      </a:lnTo>
                      <a:lnTo>
                        <a:pt x="115" y="45"/>
                      </a:lnTo>
                      <a:lnTo>
                        <a:pt x="76" y="32"/>
                      </a:lnTo>
                      <a:lnTo>
                        <a:pt x="67" y="21"/>
                      </a:lnTo>
                      <a:lnTo>
                        <a:pt x="48" y="23"/>
                      </a:lnTo>
                      <a:lnTo>
                        <a:pt x="36" y="38"/>
                      </a:lnTo>
                      <a:lnTo>
                        <a:pt x="16" y="41"/>
                      </a:lnTo>
                      <a:lnTo>
                        <a:pt x="0" y="42"/>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55684" name="Freeform 36"/>
                <p:cNvSpPr>
                  <a:spLocks/>
                </p:cNvSpPr>
                <p:nvPr userDrawn="1"/>
              </p:nvSpPr>
              <p:spPr bwMode="gray">
                <a:xfrm>
                  <a:off x="1392" y="1666"/>
                  <a:ext cx="99" cy="42"/>
                </a:xfrm>
                <a:custGeom>
                  <a:avLst/>
                  <a:gdLst>
                    <a:gd name="T0" fmla="*/ 26 w 179"/>
                    <a:gd name="T1" fmla="*/ 9 h 77"/>
                    <a:gd name="T2" fmla="*/ 39 w 179"/>
                    <a:gd name="T3" fmla="*/ 2 h 77"/>
                    <a:gd name="T4" fmla="*/ 63 w 179"/>
                    <a:gd name="T5" fmla="*/ 8 h 77"/>
                    <a:gd name="T6" fmla="*/ 90 w 179"/>
                    <a:gd name="T7" fmla="*/ 0 h 77"/>
                    <a:gd name="T8" fmla="*/ 125 w 179"/>
                    <a:gd name="T9" fmla="*/ 8 h 77"/>
                    <a:gd name="T10" fmla="*/ 149 w 179"/>
                    <a:gd name="T11" fmla="*/ 27 h 77"/>
                    <a:gd name="T12" fmla="*/ 179 w 179"/>
                    <a:gd name="T13" fmla="*/ 45 h 77"/>
                    <a:gd name="T14" fmla="*/ 177 w 179"/>
                    <a:gd name="T15" fmla="*/ 60 h 77"/>
                    <a:gd name="T16" fmla="*/ 135 w 179"/>
                    <a:gd name="T17" fmla="*/ 56 h 77"/>
                    <a:gd name="T18" fmla="*/ 123 w 179"/>
                    <a:gd name="T19" fmla="*/ 65 h 77"/>
                    <a:gd name="T20" fmla="*/ 107 w 179"/>
                    <a:gd name="T21" fmla="*/ 57 h 77"/>
                    <a:gd name="T22" fmla="*/ 101 w 179"/>
                    <a:gd name="T23" fmla="*/ 72 h 77"/>
                    <a:gd name="T24" fmla="*/ 84 w 179"/>
                    <a:gd name="T25" fmla="*/ 77 h 77"/>
                    <a:gd name="T26" fmla="*/ 60 w 179"/>
                    <a:gd name="T27" fmla="*/ 54 h 77"/>
                    <a:gd name="T28" fmla="*/ 3 w 179"/>
                    <a:gd name="T29" fmla="*/ 57 h 77"/>
                    <a:gd name="T30" fmla="*/ 0 w 179"/>
                    <a:gd name="T31" fmla="*/ 42 h 77"/>
                    <a:gd name="T32" fmla="*/ 56 w 179"/>
                    <a:gd name="T33" fmla="*/ 45 h 77"/>
                    <a:gd name="T34" fmla="*/ 44 w 179"/>
                    <a:gd name="T35" fmla="*/ 17 h 77"/>
                    <a:gd name="T36" fmla="*/ 26 w 179"/>
                    <a:gd name="T3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77">
                      <a:moveTo>
                        <a:pt x="26" y="9"/>
                      </a:moveTo>
                      <a:lnTo>
                        <a:pt x="39" y="2"/>
                      </a:lnTo>
                      <a:lnTo>
                        <a:pt x="63" y="8"/>
                      </a:lnTo>
                      <a:lnTo>
                        <a:pt x="90" y="0"/>
                      </a:lnTo>
                      <a:lnTo>
                        <a:pt x="125" y="8"/>
                      </a:lnTo>
                      <a:lnTo>
                        <a:pt x="149" y="27"/>
                      </a:lnTo>
                      <a:lnTo>
                        <a:pt x="179" y="45"/>
                      </a:lnTo>
                      <a:lnTo>
                        <a:pt x="177" y="60"/>
                      </a:lnTo>
                      <a:lnTo>
                        <a:pt x="135" y="56"/>
                      </a:lnTo>
                      <a:lnTo>
                        <a:pt x="123" y="65"/>
                      </a:lnTo>
                      <a:lnTo>
                        <a:pt x="107" y="57"/>
                      </a:lnTo>
                      <a:lnTo>
                        <a:pt x="101" y="72"/>
                      </a:lnTo>
                      <a:lnTo>
                        <a:pt x="84" y="77"/>
                      </a:lnTo>
                      <a:lnTo>
                        <a:pt x="60" y="54"/>
                      </a:lnTo>
                      <a:lnTo>
                        <a:pt x="3" y="57"/>
                      </a:lnTo>
                      <a:lnTo>
                        <a:pt x="0" y="42"/>
                      </a:lnTo>
                      <a:lnTo>
                        <a:pt x="56" y="45"/>
                      </a:lnTo>
                      <a:lnTo>
                        <a:pt x="44" y="17"/>
                      </a:lnTo>
                      <a:lnTo>
                        <a:pt x="26"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55685" name="Freeform 37"/>
                <p:cNvSpPr>
                  <a:spLocks/>
                </p:cNvSpPr>
                <p:nvPr userDrawn="1"/>
              </p:nvSpPr>
              <p:spPr bwMode="gray">
                <a:xfrm>
                  <a:off x="1690" y="827"/>
                  <a:ext cx="671" cy="958"/>
                </a:xfrm>
                <a:custGeom>
                  <a:avLst/>
                  <a:gdLst>
                    <a:gd name="T0" fmla="*/ 963 w 1224"/>
                    <a:gd name="T1" fmla="*/ 753 h 1746"/>
                    <a:gd name="T2" fmla="*/ 867 w 1224"/>
                    <a:gd name="T3" fmla="*/ 666 h 1746"/>
                    <a:gd name="T4" fmla="*/ 852 w 1224"/>
                    <a:gd name="T5" fmla="*/ 711 h 1746"/>
                    <a:gd name="T6" fmla="*/ 846 w 1224"/>
                    <a:gd name="T7" fmla="*/ 789 h 1746"/>
                    <a:gd name="T8" fmla="*/ 804 w 1224"/>
                    <a:gd name="T9" fmla="*/ 789 h 1746"/>
                    <a:gd name="T10" fmla="*/ 801 w 1224"/>
                    <a:gd name="T11" fmla="*/ 714 h 1746"/>
                    <a:gd name="T12" fmla="*/ 750 w 1224"/>
                    <a:gd name="T13" fmla="*/ 597 h 1746"/>
                    <a:gd name="T14" fmla="*/ 732 w 1224"/>
                    <a:gd name="T15" fmla="*/ 540 h 1746"/>
                    <a:gd name="T16" fmla="*/ 804 w 1224"/>
                    <a:gd name="T17" fmla="*/ 564 h 1746"/>
                    <a:gd name="T18" fmla="*/ 849 w 1224"/>
                    <a:gd name="T19" fmla="*/ 624 h 1746"/>
                    <a:gd name="T20" fmla="*/ 888 w 1224"/>
                    <a:gd name="T21" fmla="*/ 660 h 1746"/>
                    <a:gd name="T22" fmla="*/ 726 w 1224"/>
                    <a:gd name="T23" fmla="*/ 486 h 1746"/>
                    <a:gd name="T24" fmla="*/ 774 w 1224"/>
                    <a:gd name="T25" fmla="*/ 501 h 1746"/>
                    <a:gd name="T26" fmla="*/ 0 w 1224"/>
                    <a:gd name="T27" fmla="*/ 0 h 1746"/>
                    <a:gd name="T28" fmla="*/ 129 w 1224"/>
                    <a:gd name="T29" fmla="*/ 90 h 1746"/>
                    <a:gd name="T30" fmla="*/ 249 w 1224"/>
                    <a:gd name="T31" fmla="*/ 165 h 1746"/>
                    <a:gd name="T32" fmla="*/ 363 w 1224"/>
                    <a:gd name="T33" fmla="*/ 240 h 1746"/>
                    <a:gd name="T34" fmla="*/ 378 w 1224"/>
                    <a:gd name="T35" fmla="*/ 222 h 1746"/>
                    <a:gd name="T36" fmla="*/ 447 w 1224"/>
                    <a:gd name="T37" fmla="*/ 270 h 1746"/>
                    <a:gd name="T38" fmla="*/ 447 w 1224"/>
                    <a:gd name="T39" fmla="*/ 300 h 1746"/>
                    <a:gd name="T40" fmla="*/ 450 w 1224"/>
                    <a:gd name="T41" fmla="*/ 246 h 1746"/>
                    <a:gd name="T42" fmla="*/ 360 w 1224"/>
                    <a:gd name="T43" fmla="*/ 186 h 1746"/>
                    <a:gd name="T44" fmla="*/ 375 w 1224"/>
                    <a:gd name="T45" fmla="*/ 183 h 1746"/>
                    <a:gd name="T46" fmla="*/ 501 w 1224"/>
                    <a:gd name="T47" fmla="*/ 264 h 1746"/>
                    <a:gd name="T48" fmla="*/ 492 w 1224"/>
                    <a:gd name="T49" fmla="*/ 318 h 1746"/>
                    <a:gd name="T50" fmla="*/ 534 w 1224"/>
                    <a:gd name="T51" fmla="*/ 387 h 1746"/>
                    <a:gd name="T52" fmla="*/ 549 w 1224"/>
                    <a:gd name="T53" fmla="*/ 444 h 1746"/>
                    <a:gd name="T54" fmla="*/ 573 w 1224"/>
                    <a:gd name="T55" fmla="*/ 504 h 1746"/>
                    <a:gd name="T56" fmla="*/ 681 w 1224"/>
                    <a:gd name="T57" fmla="*/ 576 h 1746"/>
                    <a:gd name="T58" fmla="*/ 636 w 1224"/>
                    <a:gd name="T59" fmla="*/ 630 h 1746"/>
                    <a:gd name="T60" fmla="*/ 720 w 1224"/>
                    <a:gd name="T61" fmla="*/ 750 h 1746"/>
                    <a:gd name="T62" fmla="*/ 789 w 1224"/>
                    <a:gd name="T63" fmla="*/ 786 h 1746"/>
                    <a:gd name="T64" fmla="*/ 813 w 1224"/>
                    <a:gd name="T65" fmla="*/ 867 h 1746"/>
                    <a:gd name="T66" fmla="*/ 864 w 1224"/>
                    <a:gd name="T67" fmla="*/ 999 h 1746"/>
                    <a:gd name="T68" fmla="*/ 843 w 1224"/>
                    <a:gd name="T69" fmla="*/ 1089 h 1746"/>
                    <a:gd name="T70" fmla="*/ 882 w 1224"/>
                    <a:gd name="T71" fmla="*/ 1311 h 1746"/>
                    <a:gd name="T72" fmla="*/ 915 w 1224"/>
                    <a:gd name="T73" fmla="*/ 1374 h 1746"/>
                    <a:gd name="T74" fmla="*/ 906 w 1224"/>
                    <a:gd name="T75" fmla="*/ 1497 h 1746"/>
                    <a:gd name="T76" fmla="*/ 942 w 1224"/>
                    <a:gd name="T77" fmla="*/ 1569 h 1746"/>
                    <a:gd name="T78" fmla="*/ 1014 w 1224"/>
                    <a:gd name="T79" fmla="*/ 1680 h 1746"/>
                    <a:gd name="T80" fmla="*/ 1125 w 1224"/>
                    <a:gd name="T81" fmla="*/ 1707 h 1746"/>
                    <a:gd name="T82" fmla="*/ 1173 w 1224"/>
                    <a:gd name="T83" fmla="*/ 1668 h 1746"/>
                    <a:gd name="T84" fmla="*/ 1224 w 1224"/>
                    <a:gd name="T85" fmla="*/ 162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4" h="1746">
                      <a:moveTo>
                        <a:pt x="1224" y="1620"/>
                      </a:moveTo>
                      <a:cubicBezTo>
                        <a:pt x="1200" y="1113"/>
                        <a:pt x="963" y="753"/>
                        <a:pt x="963" y="753"/>
                      </a:cubicBezTo>
                      <a:lnTo>
                        <a:pt x="942" y="759"/>
                      </a:lnTo>
                      <a:lnTo>
                        <a:pt x="867" y="666"/>
                      </a:lnTo>
                      <a:lnTo>
                        <a:pt x="861" y="684"/>
                      </a:lnTo>
                      <a:lnTo>
                        <a:pt x="852" y="711"/>
                      </a:lnTo>
                      <a:lnTo>
                        <a:pt x="846" y="747"/>
                      </a:lnTo>
                      <a:lnTo>
                        <a:pt x="846" y="789"/>
                      </a:lnTo>
                      <a:lnTo>
                        <a:pt x="819" y="810"/>
                      </a:lnTo>
                      <a:lnTo>
                        <a:pt x="804" y="789"/>
                      </a:lnTo>
                      <a:lnTo>
                        <a:pt x="819" y="765"/>
                      </a:lnTo>
                      <a:lnTo>
                        <a:pt x="801" y="714"/>
                      </a:lnTo>
                      <a:lnTo>
                        <a:pt x="759" y="639"/>
                      </a:lnTo>
                      <a:lnTo>
                        <a:pt x="750" y="597"/>
                      </a:lnTo>
                      <a:lnTo>
                        <a:pt x="720" y="570"/>
                      </a:lnTo>
                      <a:lnTo>
                        <a:pt x="732" y="540"/>
                      </a:lnTo>
                      <a:lnTo>
                        <a:pt x="729" y="510"/>
                      </a:lnTo>
                      <a:lnTo>
                        <a:pt x="804" y="564"/>
                      </a:lnTo>
                      <a:lnTo>
                        <a:pt x="843" y="591"/>
                      </a:lnTo>
                      <a:lnTo>
                        <a:pt x="849" y="624"/>
                      </a:lnTo>
                      <a:lnTo>
                        <a:pt x="861" y="639"/>
                      </a:lnTo>
                      <a:lnTo>
                        <a:pt x="888" y="660"/>
                      </a:lnTo>
                      <a:lnTo>
                        <a:pt x="801" y="534"/>
                      </a:lnTo>
                      <a:lnTo>
                        <a:pt x="726" y="486"/>
                      </a:lnTo>
                      <a:lnTo>
                        <a:pt x="714" y="468"/>
                      </a:lnTo>
                      <a:lnTo>
                        <a:pt x="774" y="501"/>
                      </a:lnTo>
                      <a:cubicBezTo>
                        <a:pt x="774" y="501"/>
                        <a:pt x="459" y="132"/>
                        <a:pt x="33" y="0"/>
                      </a:cubicBezTo>
                      <a:cubicBezTo>
                        <a:pt x="16" y="0"/>
                        <a:pt x="0" y="0"/>
                        <a:pt x="0" y="0"/>
                      </a:cubicBezTo>
                      <a:lnTo>
                        <a:pt x="51" y="39"/>
                      </a:lnTo>
                      <a:lnTo>
                        <a:pt x="129" y="90"/>
                      </a:lnTo>
                      <a:lnTo>
                        <a:pt x="186" y="120"/>
                      </a:lnTo>
                      <a:lnTo>
                        <a:pt x="249" y="165"/>
                      </a:lnTo>
                      <a:lnTo>
                        <a:pt x="291" y="204"/>
                      </a:lnTo>
                      <a:lnTo>
                        <a:pt x="363" y="240"/>
                      </a:lnTo>
                      <a:lnTo>
                        <a:pt x="390" y="258"/>
                      </a:lnTo>
                      <a:lnTo>
                        <a:pt x="378" y="222"/>
                      </a:lnTo>
                      <a:lnTo>
                        <a:pt x="429" y="243"/>
                      </a:lnTo>
                      <a:lnTo>
                        <a:pt x="447" y="270"/>
                      </a:lnTo>
                      <a:lnTo>
                        <a:pt x="414" y="258"/>
                      </a:lnTo>
                      <a:lnTo>
                        <a:pt x="447" y="300"/>
                      </a:lnTo>
                      <a:lnTo>
                        <a:pt x="480" y="291"/>
                      </a:lnTo>
                      <a:lnTo>
                        <a:pt x="450" y="246"/>
                      </a:lnTo>
                      <a:lnTo>
                        <a:pt x="408" y="210"/>
                      </a:lnTo>
                      <a:lnTo>
                        <a:pt x="360" y="186"/>
                      </a:lnTo>
                      <a:lnTo>
                        <a:pt x="333" y="162"/>
                      </a:lnTo>
                      <a:lnTo>
                        <a:pt x="375" y="183"/>
                      </a:lnTo>
                      <a:lnTo>
                        <a:pt x="462" y="249"/>
                      </a:lnTo>
                      <a:lnTo>
                        <a:pt x="501" y="264"/>
                      </a:lnTo>
                      <a:lnTo>
                        <a:pt x="480" y="288"/>
                      </a:lnTo>
                      <a:lnTo>
                        <a:pt x="492" y="318"/>
                      </a:lnTo>
                      <a:lnTo>
                        <a:pt x="507" y="348"/>
                      </a:lnTo>
                      <a:lnTo>
                        <a:pt x="534" y="387"/>
                      </a:lnTo>
                      <a:lnTo>
                        <a:pt x="564" y="432"/>
                      </a:lnTo>
                      <a:lnTo>
                        <a:pt x="549" y="444"/>
                      </a:lnTo>
                      <a:lnTo>
                        <a:pt x="564" y="462"/>
                      </a:lnTo>
                      <a:lnTo>
                        <a:pt x="573" y="504"/>
                      </a:lnTo>
                      <a:lnTo>
                        <a:pt x="627" y="507"/>
                      </a:lnTo>
                      <a:lnTo>
                        <a:pt x="681" y="576"/>
                      </a:lnTo>
                      <a:lnTo>
                        <a:pt x="660" y="609"/>
                      </a:lnTo>
                      <a:lnTo>
                        <a:pt x="636" y="630"/>
                      </a:lnTo>
                      <a:lnTo>
                        <a:pt x="663" y="663"/>
                      </a:lnTo>
                      <a:lnTo>
                        <a:pt x="720" y="750"/>
                      </a:lnTo>
                      <a:lnTo>
                        <a:pt x="759" y="789"/>
                      </a:lnTo>
                      <a:lnTo>
                        <a:pt x="789" y="786"/>
                      </a:lnTo>
                      <a:lnTo>
                        <a:pt x="813" y="816"/>
                      </a:lnTo>
                      <a:lnTo>
                        <a:pt x="813" y="867"/>
                      </a:lnTo>
                      <a:lnTo>
                        <a:pt x="834" y="954"/>
                      </a:lnTo>
                      <a:lnTo>
                        <a:pt x="864" y="999"/>
                      </a:lnTo>
                      <a:lnTo>
                        <a:pt x="846" y="1059"/>
                      </a:lnTo>
                      <a:lnTo>
                        <a:pt x="843" y="1089"/>
                      </a:lnTo>
                      <a:lnTo>
                        <a:pt x="858" y="1293"/>
                      </a:lnTo>
                      <a:lnTo>
                        <a:pt x="882" y="1311"/>
                      </a:lnTo>
                      <a:lnTo>
                        <a:pt x="882" y="1341"/>
                      </a:lnTo>
                      <a:lnTo>
                        <a:pt x="915" y="1374"/>
                      </a:lnTo>
                      <a:lnTo>
                        <a:pt x="906" y="1470"/>
                      </a:lnTo>
                      <a:lnTo>
                        <a:pt x="906" y="1497"/>
                      </a:lnTo>
                      <a:lnTo>
                        <a:pt x="930" y="1530"/>
                      </a:lnTo>
                      <a:lnTo>
                        <a:pt x="942" y="1569"/>
                      </a:lnTo>
                      <a:lnTo>
                        <a:pt x="1008" y="1632"/>
                      </a:lnTo>
                      <a:lnTo>
                        <a:pt x="1014" y="1680"/>
                      </a:lnTo>
                      <a:lnTo>
                        <a:pt x="1095" y="1746"/>
                      </a:lnTo>
                      <a:lnTo>
                        <a:pt x="1125" y="1707"/>
                      </a:lnTo>
                      <a:lnTo>
                        <a:pt x="1158" y="1680"/>
                      </a:lnTo>
                      <a:lnTo>
                        <a:pt x="1173" y="1668"/>
                      </a:lnTo>
                      <a:lnTo>
                        <a:pt x="1203" y="1599"/>
                      </a:lnTo>
                      <a:cubicBezTo>
                        <a:pt x="1203" y="1599"/>
                        <a:pt x="1213" y="1609"/>
                        <a:pt x="1224" y="1620"/>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55686" name="Freeform 38"/>
                <p:cNvSpPr>
                  <a:spLocks/>
                </p:cNvSpPr>
                <p:nvPr userDrawn="1"/>
              </p:nvSpPr>
              <p:spPr bwMode="gray">
                <a:xfrm>
                  <a:off x="1690" y="926"/>
                  <a:ext cx="63" cy="40"/>
                </a:xfrm>
                <a:custGeom>
                  <a:avLst/>
                  <a:gdLst>
                    <a:gd name="T0" fmla="*/ 39 w 117"/>
                    <a:gd name="T1" fmla="*/ 46 h 73"/>
                    <a:gd name="T2" fmla="*/ 25 w 117"/>
                    <a:gd name="T3" fmla="*/ 40 h 73"/>
                    <a:gd name="T4" fmla="*/ 12 w 117"/>
                    <a:gd name="T5" fmla="*/ 42 h 73"/>
                    <a:gd name="T6" fmla="*/ 0 w 117"/>
                    <a:gd name="T7" fmla="*/ 22 h 73"/>
                    <a:gd name="T8" fmla="*/ 27 w 117"/>
                    <a:gd name="T9" fmla="*/ 28 h 73"/>
                    <a:gd name="T10" fmla="*/ 39 w 117"/>
                    <a:gd name="T11" fmla="*/ 33 h 73"/>
                    <a:gd name="T12" fmla="*/ 36 w 117"/>
                    <a:gd name="T13" fmla="*/ 21 h 73"/>
                    <a:gd name="T14" fmla="*/ 52 w 117"/>
                    <a:gd name="T15" fmla="*/ 12 h 73"/>
                    <a:gd name="T16" fmla="*/ 58 w 117"/>
                    <a:gd name="T17" fmla="*/ 0 h 73"/>
                    <a:gd name="T18" fmla="*/ 76 w 117"/>
                    <a:gd name="T19" fmla="*/ 10 h 73"/>
                    <a:gd name="T20" fmla="*/ 97 w 117"/>
                    <a:gd name="T21" fmla="*/ 19 h 73"/>
                    <a:gd name="T22" fmla="*/ 112 w 117"/>
                    <a:gd name="T23" fmla="*/ 34 h 73"/>
                    <a:gd name="T24" fmla="*/ 117 w 117"/>
                    <a:gd name="T25" fmla="*/ 64 h 73"/>
                    <a:gd name="T26" fmla="*/ 112 w 117"/>
                    <a:gd name="T27" fmla="*/ 73 h 73"/>
                    <a:gd name="T28" fmla="*/ 87 w 117"/>
                    <a:gd name="T29" fmla="*/ 69 h 73"/>
                    <a:gd name="T30" fmla="*/ 75 w 117"/>
                    <a:gd name="T31" fmla="*/ 69 h 73"/>
                    <a:gd name="T32" fmla="*/ 64 w 117"/>
                    <a:gd name="T33" fmla="*/ 70 h 73"/>
                    <a:gd name="T34" fmla="*/ 64 w 117"/>
                    <a:gd name="T35" fmla="*/ 55 h 73"/>
                    <a:gd name="T36" fmla="*/ 48 w 117"/>
                    <a:gd name="T37" fmla="*/ 51 h 73"/>
                    <a:gd name="T38" fmla="*/ 28 w 117"/>
                    <a:gd name="T39" fmla="*/ 60 h 73"/>
                    <a:gd name="T40" fmla="*/ 39 w 117"/>
                    <a:gd name="T41"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73">
                      <a:moveTo>
                        <a:pt x="39" y="46"/>
                      </a:moveTo>
                      <a:lnTo>
                        <a:pt x="25" y="40"/>
                      </a:lnTo>
                      <a:lnTo>
                        <a:pt x="12" y="42"/>
                      </a:lnTo>
                      <a:lnTo>
                        <a:pt x="0" y="22"/>
                      </a:lnTo>
                      <a:lnTo>
                        <a:pt x="27" y="28"/>
                      </a:lnTo>
                      <a:lnTo>
                        <a:pt x="39" y="33"/>
                      </a:lnTo>
                      <a:lnTo>
                        <a:pt x="36" y="21"/>
                      </a:lnTo>
                      <a:lnTo>
                        <a:pt x="52" y="12"/>
                      </a:lnTo>
                      <a:lnTo>
                        <a:pt x="58" y="0"/>
                      </a:lnTo>
                      <a:lnTo>
                        <a:pt x="76" y="10"/>
                      </a:lnTo>
                      <a:lnTo>
                        <a:pt x="97" y="19"/>
                      </a:lnTo>
                      <a:lnTo>
                        <a:pt x="112" y="34"/>
                      </a:lnTo>
                      <a:lnTo>
                        <a:pt x="117" y="64"/>
                      </a:lnTo>
                      <a:lnTo>
                        <a:pt x="112" y="73"/>
                      </a:lnTo>
                      <a:lnTo>
                        <a:pt x="87" y="69"/>
                      </a:lnTo>
                      <a:lnTo>
                        <a:pt x="75" y="69"/>
                      </a:lnTo>
                      <a:lnTo>
                        <a:pt x="64" y="70"/>
                      </a:lnTo>
                      <a:lnTo>
                        <a:pt x="64" y="55"/>
                      </a:lnTo>
                      <a:lnTo>
                        <a:pt x="48" y="51"/>
                      </a:lnTo>
                      <a:lnTo>
                        <a:pt x="28" y="60"/>
                      </a:lnTo>
                      <a:lnTo>
                        <a:pt x="39" y="46"/>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55687" name="Freeform 39"/>
                <p:cNvSpPr>
                  <a:spLocks/>
                </p:cNvSpPr>
                <p:nvPr userDrawn="1"/>
              </p:nvSpPr>
              <p:spPr bwMode="gray">
                <a:xfrm>
                  <a:off x="1902" y="1022"/>
                  <a:ext cx="46" cy="51"/>
                </a:xfrm>
                <a:custGeom>
                  <a:avLst/>
                  <a:gdLst>
                    <a:gd name="T0" fmla="*/ 66 w 85"/>
                    <a:gd name="T1" fmla="*/ 90 h 93"/>
                    <a:gd name="T2" fmla="*/ 82 w 85"/>
                    <a:gd name="T3" fmla="*/ 93 h 93"/>
                    <a:gd name="T4" fmla="*/ 85 w 85"/>
                    <a:gd name="T5" fmla="*/ 81 h 93"/>
                    <a:gd name="T6" fmla="*/ 79 w 85"/>
                    <a:gd name="T7" fmla="*/ 62 h 93"/>
                    <a:gd name="T8" fmla="*/ 57 w 85"/>
                    <a:gd name="T9" fmla="*/ 39 h 93"/>
                    <a:gd name="T10" fmla="*/ 34 w 85"/>
                    <a:gd name="T11" fmla="*/ 12 h 93"/>
                    <a:gd name="T12" fmla="*/ 15 w 85"/>
                    <a:gd name="T13" fmla="*/ 0 h 93"/>
                    <a:gd name="T14" fmla="*/ 0 w 85"/>
                    <a:gd name="T15" fmla="*/ 2 h 93"/>
                    <a:gd name="T16" fmla="*/ 6 w 85"/>
                    <a:gd name="T17" fmla="*/ 12 h 93"/>
                    <a:gd name="T18" fmla="*/ 15 w 85"/>
                    <a:gd name="T19" fmla="*/ 21 h 93"/>
                    <a:gd name="T20" fmla="*/ 4 w 85"/>
                    <a:gd name="T21" fmla="*/ 35 h 93"/>
                    <a:gd name="T22" fmla="*/ 19 w 85"/>
                    <a:gd name="T23" fmla="*/ 51 h 93"/>
                    <a:gd name="T24" fmla="*/ 40 w 85"/>
                    <a:gd name="T25" fmla="*/ 59 h 93"/>
                    <a:gd name="T26" fmla="*/ 48 w 85"/>
                    <a:gd name="T27" fmla="*/ 74 h 93"/>
                    <a:gd name="T28" fmla="*/ 66 w 85"/>
                    <a:gd name="T2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93">
                      <a:moveTo>
                        <a:pt x="66" y="90"/>
                      </a:moveTo>
                      <a:lnTo>
                        <a:pt x="82" y="93"/>
                      </a:lnTo>
                      <a:lnTo>
                        <a:pt x="85" y="81"/>
                      </a:lnTo>
                      <a:lnTo>
                        <a:pt x="79" y="62"/>
                      </a:lnTo>
                      <a:lnTo>
                        <a:pt x="57" y="39"/>
                      </a:lnTo>
                      <a:lnTo>
                        <a:pt x="34" y="12"/>
                      </a:lnTo>
                      <a:lnTo>
                        <a:pt x="15" y="0"/>
                      </a:lnTo>
                      <a:lnTo>
                        <a:pt x="0" y="2"/>
                      </a:lnTo>
                      <a:lnTo>
                        <a:pt x="6" y="12"/>
                      </a:lnTo>
                      <a:lnTo>
                        <a:pt x="15" y="21"/>
                      </a:lnTo>
                      <a:lnTo>
                        <a:pt x="4" y="35"/>
                      </a:lnTo>
                      <a:lnTo>
                        <a:pt x="19" y="51"/>
                      </a:lnTo>
                      <a:lnTo>
                        <a:pt x="40" y="59"/>
                      </a:lnTo>
                      <a:lnTo>
                        <a:pt x="48" y="74"/>
                      </a:lnTo>
                      <a:lnTo>
                        <a:pt x="66" y="90"/>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55688" name="Freeform 40"/>
                <p:cNvSpPr>
                  <a:spLocks/>
                </p:cNvSpPr>
                <p:nvPr userDrawn="1"/>
              </p:nvSpPr>
              <p:spPr bwMode="gray">
                <a:xfrm>
                  <a:off x="1866" y="977"/>
                  <a:ext cx="123" cy="101"/>
                </a:xfrm>
                <a:custGeom>
                  <a:avLst/>
                  <a:gdLst>
                    <a:gd name="T0" fmla="*/ 0 w 225"/>
                    <a:gd name="T1" fmla="*/ 9 h 184"/>
                    <a:gd name="T2" fmla="*/ 15 w 225"/>
                    <a:gd name="T3" fmla="*/ 24 h 184"/>
                    <a:gd name="T4" fmla="*/ 15 w 225"/>
                    <a:gd name="T5" fmla="*/ 37 h 184"/>
                    <a:gd name="T6" fmla="*/ 31 w 225"/>
                    <a:gd name="T7" fmla="*/ 45 h 184"/>
                    <a:gd name="T8" fmla="*/ 55 w 225"/>
                    <a:gd name="T9" fmla="*/ 60 h 184"/>
                    <a:gd name="T10" fmla="*/ 69 w 225"/>
                    <a:gd name="T11" fmla="*/ 70 h 184"/>
                    <a:gd name="T12" fmla="*/ 79 w 225"/>
                    <a:gd name="T13" fmla="*/ 78 h 184"/>
                    <a:gd name="T14" fmla="*/ 90 w 225"/>
                    <a:gd name="T15" fmla="*/ 78 h 184"/>
                    <a:gd name="T16" fmla="*/ 108 w 225"/>
                    <a:gd name="T17" fmla="*/ 94 h 184"/>
                    <a:gd name="T18" fmla="*/ 126 w 225"/>
                    <a:gd name="T19" fmla="*/ 91 h 184"/>
                    <a:gd name="T20" fmla="*/ 138 w 225"/>
                    <a:gd name="T21" fmla="*/ 103 h 184"/>
                    <a:gd name="T22" fmla="*/ 133 w 225"/>
                    <a:gd name="T23" fmla="*/ 117 h 184"/>
                    <a:gd name="T24" fmla="*/ 153 w 225"/>
                    <a:gd name="T25" fmla="*/ 126 h 184"/>
                    <a:gd name="T26" fmla="*/ 156 w 225"/>
                    <a:gd name="T27" fmla="*/ 147 h 184"/>
                    <a:gd name="T28" fmla="*/ 175 w 225"/>
                    <a:gd name="T29" fmla="*/ 144 h 184"/>
                    <a:gd name="T30" fmla="*/ 190 w 225"/>
                    <a:gd name="T31" fmla="*/ 162 h 184"/>
                    <a:gd name="T32" fmla="*/ 204 w 225"/>
                    <a:gd name="T33" fmla="*/ 184 h 184"/>
                    <a:gd name="T34" fmla="*/ 219 w 225"/>
                    <a:gd name="T35" fmla="*/ 166 h 184"/>
                    <a:gd name="T36" fmla="*/ 225 w 225"/>
                    <a:gd name="T37" fmla="*/ 139 h 184"/>
                    <a:gd name="T38" fmla="*/ 214 w 225"/>
                    <a:gd name="T39" fmla="*/ 123 h 184"/>
                    <a:gd name="T40" fmla="*/ 202 w 225"/>
                    <a:gd name="T41" fmla="*/ 120 h 184"/>
                    <a:gd name="T42" fmla="*/ 186 w 225"/>
                    <a:gd name="T43" fmla="*/ 96 h 184"/>
                    <a:gd name="T44" fmla="*/ 169 w 225"/>
                    <a:gd name="T45" fmla="*/ 91 h 184"/>
                    <a:gd name="T46" fmla="*/ 136 w 225"/>
                    <a:gd name="T47" fmla="*/ 72 h 184"/>
                    <a:gd name="T48" fmla="*/ 112 w 225"/>
                    <a:gd name="T49" fmla="*/ 64 h 184"/>
                    <a:gd name="T50" fmla="*/ 91 w 225"/>
                    <a:gd name="T51" fmla="*/ 54 h 184"/>
                    <a:gd name="T52" fmla="*/ 79 w 225"/>
                    <a:gd name="T53" fmla="*/ 48 h 184"/>
                    <a:gd name="T54" fmla="*/ 64 w 225"/>
                    <a:gd name="T55" fmla="*/ 40 h 184"/>
                    <a:gd name="T56" fmla="*/ 43 w 225"/>
                    <a:gd name="T57" fmla="*/ 16 h 184"/>
                    <a:gd name="T58" fmla="*/ 25 w 225"/>
                    <a:gd name="T59" fmla="*/ 21 h 184"/>
                    <a:gd name="T60" fmla="*/ 10 w 225"/>
                    <a:gd name="T61" fmla="*/ 0 h 184"/>
                    <a:gd name="T62" fmla="*/ 0 w 225"/>
                    <a:gd name="T63" fmla="*/ 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84">
                      <a:moveTo>
                        <a:pt x="0" y="9"/>
                      </a:moveTo>
                      <a:lnTo>
                        <a:pt x="15" y="24"/>
                      </a:lnTo>
                      <a:lnTo>
                        <a:pt x="15" y="37"/>
                      </a:lnTo>
                      <a:lnTo>
                        <a:pt x="31" y="45"/>
                      </a:lnTo>
                      <a:lnTo>
                        <a:pt x="55" y="60"/>
                      </a:lnTo>
                      <a:lnTo>
                        <a:pt x="69" y="70"/>
                      </a:lnTo>
                      <a:lnTo>
                        <a:pt x="79" y="78"/>
                      </a:lnTo>
                      <a:lnTo>
                        <a:pt x="90" y="78"/>
                      </a:lnTo>
                      <a:lnTo>
                        <a:pt x="108" y="94"/>
                      </a:lnTo>
                      <a:lnTo>
                        <a:pt x="126" y="91"/>
                      </a:lnTo>
                      <a:lnTo>
                        <a:pt x="138" y="103"/>
                      </a:lnTo>
                      <a:lnTo>
                        <a:pt x="133" y="117"/>
                      </a:lnTo>
                      <a:lnTo>
                        <a:pt x="153" y="126"/>
                      </a:lnTo>
                      <a:lnTo>
                        <a:pt x="156" y="147"/>
                      </a:lnTo>
                      <a:lnTo>
                        <a:pt x="175" y="144"/>
                      </a:lnTo>
                      <a:lnTo>
                        <a:pt x="190" y="162"/>
                      </a:lnTo>
                      <a:lnTo>
                        <a:pt x="204" y="184"/>
                      </a:lnTo>
                      <a:lnTo>
                        <a:pt x="219" y="166"/>
                      </a:lnTo>
                      <a:lnTo>
                        <a:pt x="225" y="139"/>
                      </a:lnTo>
                      <a:lnTo>
                        <a:pt x="214" y="123"/>
                      </a:lnTo>
                      <a:lnTo>
                        <a:pt x="202" y="120"/>
                      </a:lnTo>
                      <a:lnTo>
                        <a:pt x="186" y="96"/>
                      </a:lnTo>
                      <a:lnTo>
                        <a:pt x="169" y="91"/>
                      </a:lnTo>
                      <a:lnTo>
                        <a:pt x="136" y="72"/>
                      </a:lnTo>
                      <a:lnTo>
                        <a:pt x="112" y="64"/>
                      </a:lnTo>
                      <a:lnTo>
                        <a:pt x="91" y="54"/>
                      </a:lnTo>
                      <a:lnTo>
                        <a:pt x="79" y="48"/>
                      </a:lnTo>
                      <a:lnTo>
                        <a:pt x="64" y="40"/>
                      </a:lnTo>
                      <a:lnTo>
                        <a:pt x="43" y="16"/>
                      </a:lnTo>
                      <a:lnTo>
                        <a:pt x="25" y="21"/>
                      </a:lnTo>
                      <a:lnTo>
                        <a:pt x="10" y="0"/>
                      </a:lnTo>
                      <a:lnTo>
                        <a:pt x="0"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grpSp>
        </p:grpSp>
        <p:grpSp>
          <p:nvGrpSpPr>
            <p:cNvPr id="155689" name="Group 41"/>
            <p:cNvGrpSpPr>
              <a:grpSpLocks/>
            </p:cNvGrpSpPr>
            <p:nvPr/>
          </p:nvGrpSpPr>
          <p:grpSpPr bwMode="auto">
            <a:xfrm flipH="1">
              <a:off x="383" y="98"/>
              <a:ext cx="450" cy="945"/>
              <a:chOff x="676" y="615"/>
              <a:chExt cx="1497" cy="3143"/>
            </a:xfrm>
          </p:grpSpPr>
          <p:sp>
            <p:nvSpPr>
              <p:cNvPr id="155690" name="Freeform 42"/>
              <p:cNvSpPr>
                <a:spLocks/>
              </p:cNvSpPr>
              <p:nvPr userDrawn="1"/>
            </p:nvSpPr>
            <p:spPr bwMode="gray">
              <a:xfrm rot="-1735850">
                <a:off x="1557" y="615"/>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91" name="Freeform 43"/>
              <p:cNvSpPr>
                <a:spLocks/>
              </p:cNvSpPr>
              <p:nvPr userDrawn="1"/>
            </p:nvSpPr>
            <p:spPr bwMode="gray">
              <a:xfrm rot="8877132">
                <a:off x="676" y="2979"/>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55692" name="Freeform 44"/>
            <p:cNvSpPr>
              <a:spLocks/>
            </p:cNvSpPr>
            <p:nvPr/>
          </p:nvSpPr>
          <p:spPr bwMode="gray">
            <a:xfrm>
              <a:off x="130" y="-2"/>
              <a:ext cx="1292" cy="1331"/>
            </a:xfrm>
            <a:custGeom>
              <a:avLst/>
              <a:gdLst>
                <a:gd name="T0" fmla="*/ 950 w 1292"/>
                <a:gd name="T1" fmla="*/ 0 h 1331"/>
                <a:gd name="T2" fmla="*/ 960 w 1292"/>
                <a:gd name="T3" fmla="*/ 0 h 1331"/>
                <a:gd name="T4" fmla="*/ 974 w 1292"/>
                <a:gd name="T5" fmla="*/ 968 h 1331"/>
                <a:gd name="T6" fmla="*/ 0 w 1292"/>
                <a:gd name="T7" fmla="*/ 1100 h 1331"/>
                <a:gd name="T8" fmla="*/ 10 w 1292"/>
                <a:gd name="T9" fmla="*/ 1092 h 1331"/>
                <a:gd name="T10" fmla="*/ 969 w 1292"/>
                <a:gd name="T11" fmla="*/ 956 h 1331"/>
                <a:gd name="T12" fmla="*/ 950 w 1292"/>
                <a:gd name="T13" fmla="*/ 0 h 1331"/>
              </a:gdLst>
              <a:ahLst/>
              <a:cxnLst>
                <a:cxn ang="0">
                  <a:pos x="T0" y="T1"/>
                </a:cxn>
                <a:cxn ang="0">
                  <a:pos x="T2" y="T3"/>
                </a:cxn>
                <a:cxn ang="0">
                  <a:pos x="T4" y="T5"/>
                </a:cxn>
                <a:cxn ang="0">
                  <a:pos x="T6" y="T7"/>
                </a:cxn>
                <a:cxn ang="0">
                  <a:pos x="T8" y="T9"/>
                </a:cxn>
                <a:cxn ang="0">
                  <a:pos x="T10" y="T11"/>
                </a:cxn>
                <a:cxn ang="0">
                  <a:pos x="T12" y="T13"/>
                </a:cxn>
              </a:cxnLst>
              <a:rect l="0" t="0" r="r" b="b"/>
              <a:pathLst>
                <a:path w="1292" h="1331">
                  <a:moveTo>
                    <a:pt x="950" y="0"/>
                  </a:moveTo>
                  <a:cubicBezTo>
                    <a:pt x="950" y="0"/>
                    <a:pt x="955" y="0"/>
                    <a:pt x="960" y="0"/>
                  </a:cubicBezTo>
                  <a:cubicBezTo>
                    <a:pt x="1060" y="128"/>
                    <a:pt x="1292" y="605"/>
                    <a:pt x="974" y="968"/>
                  </a:cubicBezTo>
                  <a:cubicBezTo>
                    <a:pt x="656" y="1331"/>
                    <a:pt x="150" y="1170"/>
                    <a:pt x="0" y="1100"/>
                  </a:cubicBezTo>
                  <a:cubicBezTo>
                    <a:pt x="0" y="1100"/>
                    <a:pt x="5" y="1096"/>
                    <a:pt x="10" y="1092"/>
                  </a:cubicBezTo>
                  <a:cubicBezTo>
                    <a:pt x="154" y="1156"/>
                    <a:pt x="655" y="1319"/>
                    <a:pt x="969" y="956"/>
                  </a:cubicBezTo>
                  <a:cubicBezTo>
                    <a:pt x="1283" y="593"/>
                    <a:pt x="1052" y="146"/>
                    <a:pt x="950" y="0"/>
                  </a:cubicBez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5693" name="Freeform 45"/>
            <p:cNvSpPr>
              <a:spLocks/>
            </p:cNvSpPr>
            <p:nvPr/>
          </p:nvSpPr>
          <p:spPr bwMode="gray">
            <a:xfrm>
              <a:off x="-2" y="-2"/>
              <a:ext cx="1673" cy="1589"/>
            </a:xfrm>
            <a:custGeom>
              <a:avLst/>
              <a:gdLst>
                <a:gd name="T0" fmla="*/ 0 w 1675"/>
                <a:gd name="T1" fmla="*/ 1282 h 1589"/>
                <a:gd name="T2" fmla="*/ 0 w 1675"/>
                <a:gd name="T3" fmla="*/ 1258 h 1589"/>
                <a:gd name="T4" fmla="*/ 1264 w 1675"/>
                <a:gd name="T5" fmla="*/ 1070 h 1589"/>
                <a:gd name="T6" fmla="*/ 1343 w 1675"/>
                <a:gd name="T7" fmla="*/ 0 h 1589"/>
                <a:gd name="T8" fmla="*/ 1365 w 1675"/>
                <a:gd name="T9" fmla="*/ 0 h 1589"/>
                <a:gd name="T10" fmla="*/ 1279 w 1675"/>
                <a:gd name="T11" fmla="*/ 1088 h 1589"/>
                <a:gd name="T12" fmla="*/ 0 w 1675"/>
                <a:gd name="T13" fmla="*/ 1282 h 1589"/>
              </a:gdLst>
              <a:ahLst/>
              <a:cxnLst>
                <a:cxn ang="0">
                  <a:pos x="T0" y="T1"/>
                </a:cxn>
                <a:cxn ang="0">
                  <a:pos x="T2" y="T3"/>
                </a:cxn>
                <a:cxn ang="0">
                  <a:pos x="T4" y="T5"/>
                </a:cxn>
                <a:cxn ang="0">
                  <a:pos x="T6" y="T7"/>
                </a:cxn>
                <a:cxn ang="0">
                  <a:pos x="T8" y="T9"/>
                </a:cxn>
                <a:cxn ang="0">
                  <a:pos x="T10" y="T11"/>
                </a:cxn>
                <a:cxn ang="0">
                  <a:pos x="T12" y="T13"/>
                </a:cxn>
              </a:cxnLst>
              <a:rect l="0" t="0" r="r" b="b"/>
              <a:pathLst>
                <a:path w="1675" h="1589">
                  <a:moveTo>
                    <a:pt x="0" y="1282"/>
                  </a:moveTo>
                  <a:cubicBezTo>
                    <a:pt x="0" y="1270"/>
                    <a:pt x="0" y="1258"/>
                    <a:pt x="0" y="1258"/>
                  </a:cubicBezTo>
                  <a:cubicBezTo>
                    <a:pt x="164" y="1412"/>
                    <a:pt x="883" y="1547"/>
                    <a:pt x="1264" y="1070"/>
                  </a:cubicBezTo>
                  <a:cubicBezTo>
                    <a:pt x="1645" y="593"/>
                    <a:pt x="1424" y="126"/>
                    <a:pt x="1343" y="0"/>
                  </a:cubicBezTo>
                  <a:cubicBezTo>
                    <a:pt x="1343" y="0"/>
                    <a:pt x="1354" y="0"/>
                    <a:pt x="1365" y="0"/>
                  </a:cubicBezTo>
                  <a:cubicBezTo>
                    <a:pt x="1442" y="124"/>
                    <a:pt x="1675" y="587"/>
                    <a:pt x="1279" y="1088"/>
                  </a:cubicBezTo>
                  <a:cubicBezTo>
                    <a:pt x="883" y="1589"/>
                    <a:pt x="160" y="1428"/>
                    <a:pt x="0" y="1282"/>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155696" name="Freeform 48"/>
            <p:cNvSpPr>
              <a:spLocks/>
            </p:cNvSpPr>
            <p:nvPr/>
          </p:nvSpPr>
          <p:spPr bwMode="ltGray">
            <a:xfrm>
              <a:off x="-24" y="0"/>
              <a:ext cx="312" cy="813"/>
            </a:xfrm>
            <a:custGeom>
              <a:avLst/>
              <a:gdLst>
                <a:gd name="T0" fmla="*/ 312 w 312"/>
                <a:gd name="T1" fmla="*/ 813 h 813"/>
                <a:gd name="T2" fmla="*/ 210 w 312"/>
                <a:gd name="T3" fmla="*/ 0 h 813"/>
                <a:gd name="T4" fmla="*/ 21 w 312"/>
                <a:gd name="T5" fmla="*/ 0 h 813"/>
                <a:gd name="T6" fmla="*/ 21 w 312"/>
                <a:gd name="T7" fmla="*/ 351 h 813"/>
                <a:gd name="T8" fmla="*/ 312 w 312"/>
                <a:gd name="T9" fmla="*/ 813 h 813"/>
              </a:gdLst>
              <a:ahLst/>
              <a:cxnLst>
                <a:cxn ang="0">
                  <a:pos x="T0" y="T1"/>
                </a:cxn>
                <a:cxn ang="0">
                  <a:pos x="T2" y="T3"/>
                </a:cxn>
                <a:cxn ang="0">
                  <a:pos x="T4" y="T5"/>
                </a:cxn>
                <a:cxn ang="0">
                  <a:pos x="T6" y="T7"/>
                </a:cxn>
                <a:cxn ang="0">
                  <a:pos x="T8" y="T9"/>
                </a:cxn>
              </a:cxnLst>
              <a:rect l="0" t="0" r="r" b="b"/>
              <a:pathLst>
                <a:path w="312" h="813">
                  <a:moveTo>
                    <a:pt x="312" y="813"/>
                  </a:moveTo>
                  <a:cubicBezTo>
                    <a:pt x="0" y="414"/>
                    <a:pt x="210" y="0"/>
                    <a:pt x="210" y="0"/>
                  </a:cubicBezTo>
                  <a:lnTo>
                    <a:pt x="21" y="0"/>
                  </a:lnTo>
                  <a:lnTo>
                    <a:pt x="21" y="351"/>
                  </a:lnTo>
                  <a:cubicBezTo>
                    <a:pt x="21" y="351"/>
                    <a:pt x="51" y="495"/>
                    <a:pt x="312" y="813"/>
                  </a:cubicBezTo>
                  <a:close/>
                </a:path>
              </a:pathLst>
            </a:custGeom>
            <a:gradFill rotWithShape="1">
              <a:gsLst>
                <a:gs pos="0">
                  <a:schemeClr val="accent1">
                    <a:alpha val="19000"/>
                  </a:schemeClr>
                </a:gs>
                <a:gs pos="100000">
                  <a:schemeClr val="accent1">
                    <a:gamma/>
                    <a:tint val="0"/>
                    <a:invGamma/>
                    <a:alpha val="39999"/>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grpSp>
        <p:nvGrpSpPr>
          <p:cNvPr id="155697" name="Group 49"/>
          <p:cNvGrpSpPr>
            <a:grpSpLocks/>
          </p:cNvGrpSpPr>
          <p:nvPr/>
        </p:nvGrpSpPr>
        <p:grpSpPr bwMode="auto">
          <a:xfrm>
            <a:off x="258234" y="6070601"/>
            <a:ext cx="1587500" cy="430213"/>
            <a:chOff x="146" y="3540"/>
            <a:chExt cx="2134" cy="632"/>
          </a:xfrm>
        </p:grpSpPr>
        <p:sp>
          <p:nvSpPr>
            <p:cNvPr id="155698" name="AutoShape 50"/>
            <p:cNvSpPr>
              <a:spLocks noChangeArrowheads="1"/>
            </p:cNvSpPr>
            <p:nvPr userDrawn="1"/>
          </p:nvSpPr>
          <p:spPr bwMode="auto">
            <a:xfrm>
              <a:off x="146" y="3540"/>
              <a:ext cx="634" cy="632"/>
            </a:xfrm>
            <a:prstGeom prst="rightArrow">
              <a:avLst>
                <a:gd name="adj1" fmla="val 56333"/>
                <a:gd name="adj2" fmla="val 99211"/>
              </a:avLst>
            </a:prstGeom>
            <a:solidFill>
              <a:schemeClr val="accent1">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1">
                        <a:gamma/>
                        <a:shade val="60000"/>
                        <a:invGamma/>
                        <a:alpha val="74998"/>
                      </a:schemeClr>
                    </a:outerShdw>
                  </a:effectLst>
                </a14:hiddenEffects>
              </a:ext>
            </a:extLst>
          </p:spPr>
          <p:txBody>
            <a:bodyPr wrap="none" anchor="ctr"/>
            <a:lstStyle/>
            <a:p>
              <a:endParaRPr lang="en-US"/>
            </a:p>
          </p:txBody>
        </p:sp>
        <p:sp>
          <p:nvSpPr>
            <p:cNvPr id="155699" name="AutoShape 51"/>
            <p:cNvSpPr>
              <a:spLocks noChangeArrowheads="1"/>
            </p:cNvSpPr>
            <p:nvPr userDrawn="1"/>
          </p:nvSpPr>
          <p:spPr bwMode="auto">
            <a:xfrm>
              <a:off x="896" y="3540"/>
              <a:ext cx="634" cy="632"/>
            </a:xfrm>
            <a:prstGeom prst="rightArrow">
              <a:avLst>
                <a:gd name="adj1" fmla="val 47787"/>
                <a:gd name="adj2" fmla="val 100316"/>
              </a:avLst>
            </a:prstGeom>
            <a:solidFill>
              <a:schemeClr val="accent1">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1">
                        <a:gamma/>
                        <a:shade val="60000"/>
                        <a:invGamma/>
                        <a:alpha val="74998"/>
                      </a:schemeClr>
                    </a:outerShdw>
                  </a:effectLst>
                </a14:hiddenEffects>
              </a:ext>
            </a:extLst>
          </p:spPr>
          <p:txBody>
            <a:bodyPr wrap="none" anchor="ctr"/>
            <a:lstStyle/>
            <a:p>
              <a:endParaRPr lang="en-US"/>
            </a:p>
          </p:txBody>
        </p:sp>
        <p:sp>
          <p:nvSpPr>
            <p:cNvPr id="155700" name="AutoShape 52"/>
            <p:cNvSpPr>
              <a:spLocks noChangeArrowheads="1"/>
            </p:cNvSpPr>
            <p:nvPr userDrawn="1"/>
          </p:nvSpPr>
          <p:spPr bwMode="auto">
            <a:xfrm>
              <a:off x="1646" y="3540"/>
              <a:ext cx="634" cy="632"/>
            </a:xfrm>
            <a:prstGeom prst="rightArrow">
              <a:avLst>
                <a:gd name="adj1" fmla="val 50000"/>
                <a:gd name="adj2" fmla="val 100316"/>
              </a:avLst>
            </a:prstGeom>
            <a:solidFill>
              <a:schemeClr val="accent1">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1">
                        <a:gamma/>
                        <a:shade val="60000"/>
                        <a:invGamma/>
                        <a:alpha val="74998"/>
                      </a:schemeClr>
                    </a:outerShdw>
                  </a:effectLst>
                </a14:hiddenEffects>
              </a:ext>
            </a:extLst>
          </p:spPr>
          <p:txBody>
            <a:bodyPr wrap="none" anchor="ctr"/>
            <a:lstStyle/>
            <a:p>
              <a:endParaRPr lang="en-US"/>
            </a:p>
          </p:txBody>
        </p:sp>
      </p:grpSp>
      <p:sp>
        <p:nvSpPr>
          <p:cNvPr id="155701" name="Rectangle 53"/>
          <p:cNvSpPr>
            <a:spLocks noChangeArrowheads="1"/>
          </p:cNvSpPr>
          <p:nvPr/>
        </p:nvSpPr>
        <p:spPr bwMode="auto">
          <a:xfrm>
            <a:off x="0" y="6667500"/>
            <a:ext cx="12192000" cy="1905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1">
                      <a:gamma/>
                      <a:shade val="60000"/>
                      <a:invGamma/>
                      <a:alpha val="74998"/>
                    </a:schemeClr>
                  </a:outerShdw>
                </a:effectLst>
              </a14:hiddenEffects>
            </a:ext>
          </a:extLst>
        </p:spPr>
        <p:txBody>
          <a:bodyPr wrap="none" anchor="ctr"/>
          <a:lstStyle/>
          <a:p>
            <a:endParaRPr lang="en-US"/>
          </a:p>
        </p:txBody>
      </p:sp>
      <p:sp>
        <p:nvSpPr>
          <p:cNvPr id="155702" name="Rectangle 54"/>
          <p:cNvSpPr>
            <a:spLocks noGrp="1" noChangeArrowheads="1"/>
          </p:cNvSpPr>
          <p:nvPr>
            <p:ph type="sldNum" sz="quarter" idx="4"/>
          </p:nvPr>
        </p:nvSpPr>
        <p:spPr bwMode="gray">
          <a:xfrm>
            <a:off x="8737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a:lvl1pPr>
          </a:lstStyle>
          <a:p>
            <a:fld id="{3BEF2B8C-66B3-014C-85CE-BA72A3E75AD5}" type="slidenum">
              <a:rPr lang="en-US" altLang="en-US"/>
              <a:pPr/>
              <a:t>‹#›</a:t>
            </a:fld>
            <a:endParaRPr lang="en-US" altLang="en-US"/>
          </a:p>
        </p:txBody>
      </p:sp>
      <p:sp>
        <p:nvSpPr>
          <p:cNvPr id="155703" name="Rectangle 55"/>
          <p:cNvSpPr>
            <a:spLocks noGrp="1" noChangeArrowheads="1"/>
          </p:cNvSpPr>
          <p:nvPr>
            <p:ph type="dt" sz="half" idx="2"/>
          </p:nvPr>
        </p:nvSpPr>
        <p:spPr bwMode="gray">
          <a:xfrm>
            <a:off x="609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000"/>
            </a:lvl1pPr>
          </a:lstStyle>
          <a:p>
            <a:fld id="{2556C238-EC8C-D047-AC21-510CCCE6C785}" type="datetimeFigureOut">
              <a:rPr lang="en-US" altLang="en-US"/>
              <a:pPr/>
              <a:t>4/20/16</a:t>
            </a:fld>
            <a:endParaRPr lang="en-US" altLang="en-US"/>
          </a:p>
        </p:txBody>
      </p:sp>
      <p:sp>
        <p:nvSpPr>
          <p:cNvPr id="155704" name="Rectangle 56"/>
          <p:cNvSpPr>
            <a:spLocks noGrp="1" noChangeArrowheads="1"/>
          </p:cNvSpPr>
          <p:nvPr>
            <p:ph type="ftr" sz="quarter" idx="3"/>
          </p:nvPr>
        </p:nvSpPr>
        <p:spPr bwMode="gray">
          <a:xfrm>
            <a:off x="4165600" y="6424613"/>
            <a:ext cx="3860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155705" name="Rectangle 57"/>
          <p:cNvSpPr>
            <a:spLocks noGrp="1" noChangeArrowheads="1"/>
          </p:cNvSpPr>
          <p:nvPr>
            <p:ph type="title"/>
          </p:nvPr>
        </p:nvSpPr>
        <p:spPr bwMode="black">
          <a:xfrm>
            <a:off x="2152651" y="241300"/>
            <a:ext cx="9385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55694" name="Rectangle 46"/>
          <p:cNvSpPr>
            <a:spLocks noGrp="1" noChangeArrowheads="1"/>
          </p:cNvSpPr>
          <p:nvPr>
            <p:ph type="body" idx="1"/>
          </p:nvPr>
        </p:nvSpPr>
        <p:spPr bwMode="gray">
          <a:xfrm>
            <a:off x="615951" y="1624013"/>
            <a:ext cx="1097280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par>
    </p:tnLst>
  </p:timing>
  <p:txStyles>
    <p:titleStyle>
      <a:lvl1pPr algn="ctr" rtl="0" fontAlgn="base">
        <a:spcBef>
          <a:spcPct val="0"/>
        </a:spcBef>
        <a:spcAft>
          <a:spcPct val="0"/>
        </a:spcAft>
        <a:defRPr sz="4000" b="1" kern="1200">
          <a:solidFill>
            <a:schemeClr val="accent1"/>
          </a:solidFill>
          <a:latin typeface="+mj-lt"/>
          <a:ea typeface="+mj-ea"/>
          <a:cs typeface="+mj-cs"/>
        </a:defRPr>
      </a:lvl1pPr>
      <a:lvl2pPr algn="ctr" rtl="0" fontAlgn="base">
        <a:spcBef>
          <a:spcPct val="0"/>
        </a:spcBef>
        <a:spcAft>
          <a:spcPct val="0"/>
        </a:spcAft>
        <a:defRPr sz="4000" b="1">
          <a:solidFill>
            <a:schemeClr val="accent1"/>
          </a:solidFill>
          <a:latin typeface="Arial" charset="0"/>
          <a:ea typeface="Arial" charset="0"/>
          <a:cs typeface="Arial" charset="0"/>
        </a:defRPr>
      </a:lvl2pPr>
      <a:lvl3pPr algn="ctr" rtl="0" fontAlgn="base">
        <a:spcBef>
          <a:spcPct val="0"/>
        </a:spcBef>
        <a:spcAft>
          <a:spcPct val="0"/>
        </a:spcAft>
        <a:defRPr sz="4000" b="1">
          <a:solidFill>
            <a:schemeClr val="accent1"/>
          </a:solidFill>
          <a:latin typeface="Arial" charset="0"/>
          <a:ea typeface="Arial" charset="0"/>
          <a:cs typeface="Arial" charset="0"/>
        </a:defRPr>
      </a:lvl3pPr>
      <a:lvl4pPr algn="ctr" rtl="0" fontAlgn="base">
        <a:spcBef>
          <a:spcPct val="0"/>
        </a:spcBef>
        <a:spcAft>
          <a:spcPct val="0"/>
        </a:spcAft>
        <a:defRPr sz="4000" b="1">
          <a:solidFill>
            <a:schemeClr val="accent1"/>
          </a:solidFill>
          <a:latin typeface="Arial" charset="0"/>
          <a:ea typeface="Arial" charset="0"/>
          <a:cs typeface="Arial" charset="0"/>
        </a:defRPr>
      </a:lvl4pPr>
      <a:lvl5pPr algn="ctr" rtl="0" fontAlgn="base">
        <a:spcBef>
          <a:spcPct val="0"/>
        </a:spcBef>
        <a:spcAft>
          <a:spcPct val="0"/>
        </a:spcAft>
        <a:defRPr sz="4000" b="1">
          <a:solidFill>
            <a:schemeClr val="accent1"/>
          </a:solidFill>
          <a:latin typeface="Arial" charset="0"/>
          <a:ea typeface="Arial" charset="0"/>
          <a:cs typeface="Arial" charset="0"/>
        </a:defRPr>
      </a:lvl5pPr>
      <a:lvl6pPr marL="457200" algn="ctr" rtl="0" fontAlgn="base">
        <a:spcBef>
          <a:spcPct val="0"/>
        </a:spcBef>
        <a:spcAft>
          <a:spcPct val="0"/>
        </a:spcAft>
        <a:defRPr sz="4000" b="1">
          <a:solidFill>
            <a:schemeClr val="accent1"/>
          </a:solidFill>
          <a:latin typeface="Arial" charset="0"/>
          <a:ea typeface="Arial" charset="0"/>
          <a:cs typeface="Arial" charset="0"/>
        </a:defRPr>
      </a:lvl6pPr>
      <a:lvl7pPr marL="914400" algn="ctr" rtl="0" fontAlgn="base">
        <a:spcBef>
          <a:spcPct val="0"/>
        </a:spcBef>
        <a:spcAft>
          <a:spcPct val="0"/>
        </a:spcAft>
        <a:defRPr sz="4000" b="1">
          <a:solidFill>
            <a:schemeClr val="accent1"/>
          </a:solidFill>
          <a:latin typeface="Arial" charset="0"/>
          <a:ea typeface="Arial" charset="0"/>
          <a:cs typeface="Arial" charset="0"/>
        </a:defRPr>
      </a:lvl7pPr>
      <a:lvl8pPr marL="1371600" algn="ctr" rtl="0" fontAlgn="base">
        <a:spcBef>
          <a:spcPct val="0"/>
        </a:spcBef>
        <a:spcAft>
          <a:spcPct val="0"/>
        </a:spcAft>
        <a:defRPr sz="4000" b="1">
          <a:solidFill>
            <a:schemeClr val="accent1"/>
          </a:solidFill>
          <a:latin typeface="Arial" charset="0"/>
          <a:ea typeface="Arial" charset="0"/>
          <a:cs typeface="Arial" charset="0"/>
        </a:defRPr>
      </a:lvl8pPr>
      <a:lvl9pPr marL="1828800" algn="ctr" rtl="0" fontAlgn="base">
        <a:spcBef>
          <a:spcPct val="0"/>
        </a:spcBef>
        <a:spcAft>
          <a:spcPct val="0"/>
        </a:spcAft>
        <a:defRPr sz="4000" b="1">
          <a:solidFill>
            <a:schemeClr val="accent1"/>
          </a:solidFill>
          <a:latin typeface="Arial" charset="0"/>
          <a:ea typeface="Arial" charset="0"/>
          <a:cs typeface="Arial"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5595" name="Rectangle 59"/>
          <p:cNvSpPr>
            <a:spLocks noChangeArrowheads="1"/>
          </p:cNvSpPr>
          <p:nvPr/>
        </p:nvSpPr>
        <p:spPr bwMode="ltGray">
          <a:xfrm>
            <a:off x="0" y="1"/>
            <a:ext cx="5327651" cy="4043363"/>
          </a:xfrm>
          <a:prstGeom prst="rect">
            <a:avLst/>
          </a:prstGeom>
          <a:gradFill rotWithShape="0">
            <a:gsLst>
              <a:gs pos="0">
                <a:schemeClr val="accent2">
                  <a:alpha val="50000"/>
                </a:schemeClr>
              </a:gs>
              <a:gs pos="100000">
                <a:schemeClr val="accent2">
                  <a:gamma/>
                  <a:tint val="0"/>
                  <a:invGamma/>
                </a:schemeClr>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96" name="Rectangle 60"/>
          <p:cNvSpPr>
            <a:spLocks noChangeArrowheads="1"/>
          </p:cNvSpPr>
          <p:nvPr/>
        </p:nvSpPr>
        <p:spPr bwMode="ltGray">
          <a:xfrm flipH="1">
            <a:off x="6045200" y="0"/>
            <a:ext cx="6146800" cy="5272088"/>
          </a:xfrm>
          <a:prstGeom prst="rect">
            <a:avLst/>
          </a:prstGeom>
          <a:gradFill rotWithShape="0">
            <a:gsLst>
              <a:gs pos="0">
                <a:schemeClr val="accent2">
                  <a:alpha val="70000"/>
                </a:schemeClr>
              </a:gs>
              <a:gs pos="100000">
                <a:schemeClr val="accent2">
                  <a:gamma/>
                  <a:tint val="0"/>
                  <a:invGamma/>
                </a:schemeClr>
              </a:gs>
            </a:gsLst>
            <a:path path="rect">
              <a:fillToRect l="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86" name="Freeform 50"/>
          <p:cNvSpPr>
            <a:spLocks/>
          </p:cNvSpPr>
          <p:nvPr/>
        </p:nvSpPr>
        <p:spPr bwMode="ltGray">
          <a:xfrm>
            <a:off x="774700" y="-9525"/>
            <a:ext cx="11690351" cy="4124325"/>
          </a:xfrm>
          <a:custGeom>
            <a:avLst/>
            <a:gdLst>
              <a:gd name="T0" fmla="*/ 0 w 5523"/>
              <a:gd name="T1" fmla="*/ 907 h 2598"/>
              <a:gd name="T2" fmla="*/ 4620 w 5523"/>
              <a:gd name="T3" fmla="*/ 6 h 2598"/>
              <a:gd name="T4" fmla="*/ 5394 w 5523"/>
              <a:gd name="T5" fmla="*/ 0 h 2598"/>
              <a:gd name="T6" fmla="*/ 5394 w 5523"/>
              <a:gd name="T7" fmla="*/ 255 h 2598"/>
              <a:gd name="T8" fmla="*/ 0 w 5523"/>
              <a:gd name="T9" fmla="*/ 907 h 2598"/>
            </a:gdLst>
            <a:ahLst/>
            <a:cxnLst>
              <a:cxn ang="0">
                <a:pos x="T0" y="T1"/>
              </a:cxn>
              <a:cxn ang="0">
                <a:pos x="T2" y="T3"/>
              </a:cxn>
              <a:cxn ang="0">
                <a:pos x="T4" y="T5"/>
              </a:cxn>
              <a:cxn ang="0">
                <a:pos x="T6" y="T7"/>
              </a:cxn>
              <a:cxn ang="0">
                <a:pos x="T8" y="T9"/>
              </a:cxn>
            </a:cxnLst>
            <a:rect l="0" t="0" r="r" b="b"/>
            <a:pathLst>
              <a:path w="5523" h="2598">
                <a:moveTo>
                  <a:pt x="0" y="907"/>
                </a:moveTo>
                <a:cubicBezTo>
                  <a:pt x="2130" y="2160"/>
                  <a:pt x="3786" y="1002"/>
                  <a:pt x="4620" y="6"/>
                </a:cubicBezTo>
                <a:lnTo>
                  <a:pt x="5394" y="0"/>
                </a:lnTo>
                <a:cubicBezTo>
                  <a:pt x="5523" y="42"/>
                  <a:pt x="5394" y="127"/>
                  <a:pt x="5394" y="255"/>
                </a:cubicBezTo>
                <a:cubicBezTo>
                  <a:pt x="5268" y="658"/>
                  <a:pt x="2652" y="2598"/>
                  <a:pt x="0" y="907"/>
                </a:cubicBezTo>
                <a:close/>
              </a:path>
            </a:pathLst>
          </a:custGeom>
          <a:solidFill>
            <a:srgbClr val="FFFFFF">
              <a:alpha val="19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nvGrpSpPr>
          <p:cNvPr id="65597" name="Group 61"/>
          <p:cNvGrpSpPr>
            <a:grpSpLocks/>
          </p:cNvGrpSpPr>
          <p:nvPr userDrawn="1"/>
        </p:nvGrpSpPr>
        <p:grpSpPr bwMode="auto">
          <a:xfrm>
            <a:off x="-50800" y="-3175"/>
            <a:ext cx="3073400" cy="2160588"/>
            <a:chOff x="-24" y="-2"/>
            <a:chExt cx="1695" cy="1589"/>
          </a:xfrm>
        </p:grpSpPr>
        <p:sp>
          <p:nvSpPr>
            <p:cNvPr id="65539" name="Oval 3"/>
            <p:cNvSpPr>
              <a:spLocks noChangeArrowheads="1"/>
            </p:cNvSpPr>
            <p:nvPr/>
          </p:nvSpPr>
          <p:spPr bwMode="gray">
            <a:xfrm flipH="1">
              <a:off x="219" y="152"/>
              <a:ext cx="805" cy="828"/>
            </a:xfrm>
            <a:prstGeom prst="ellipse">
              <a:avLst/>
            </a:prstGeom>
            <a:gradFill rotWithShape="1">
              <a:gsLst>
                <a:gs pos="0">
                  <a:schemeClr val="accent2">
                    <a:gamma/>
                    <a:tint val="54118"/>
                    <a:invGamma/>
                  </a:schemeClr>
                </a:gs>
                <a:gs pos="100000">
                  <a:schemeClr val="accent2">
                    <a:alpha val="39999"/>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65592" name="Group 56"/>
            <p:cNvGrpSpPr>
              <a:grpSpLocks/>
            </p:cNvGrpSpPr>
            <p:nvPr/>
          </p:nvGrpSpPr>
          <p:grpSpPr bwMode="auto">
            <a:xfrm>
              <a:off x="269" y="227"/>
              <a:ext cx="747" cy="667"/>
              <a:chOff x="255" y="227"/>
              <a:chExt cx="747" cy="667"/>
            </a:xfrm>
          </p:grpSpPr>
          <p:grpSp>
            <p:nvGrpSpPr>
              <p:cNvPr id="65541" name="Group 5"/>
              <p:cNvGrpSpPr>
                <a:grpSpLocks/>
              </p:cNvGrpSpPr>
              <p:nvPr/>
            </p:nvGrpSpPr>
            <p:grpSpPr bwMode="auto">
              <a:xfrm flipH="1">
                <a:off x="255" y="227"/>
                <a:ext cx="747" cy="667"/>
                <a:chOff x="204" y="754"/>
                <a:chExt cx="2250" cy="2009"/>
              </a:xfrm>
            </p:grpSpPr>
            <p:sp>
              <p:nvSpPr>
                <p:cNvPr id="65542" name="Oval 6"/>
                <p:cNvSpPr>
                  <a:spLocks noChangeArrowheads="1"/>
                </p:cNvSpPr>
                <p:nvPr userDrawn="1"/>
              </p:nvSpPr>
              <p:spPr bwMode="gray">
                <a:xfrm>
                  <a:off x="392" y="767"/>
                  <a:ext cx="1969" cy="1996"/>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43" name="Freeform 7"/>
                <p:cNvSpPr>
                  <a:spLocks/>
                </p:cNvSpPr>
                <p:nvPr userDrawn="1"/>
              </p:nvSpPr>
              <p:spPr bwMode="gray">
                <a:xfrm>
                  <a:off x="525" y="810"/>
                  <a:ext cx="607" cy="46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4" name="Freeform 8"/>
                <p:cNvSpPr>
                  <a:spLocks/>
                </p:cNvSpPr>
                <p:nvPr userDrawn="1"/>
              </p:nvSpPr>
              <p:spPr bwMode="gray">
                <a:xfrm>
                  <a:off x="204" y="831"/>
                  <a:ext cx="921" cy="1364"/>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5" name="Freeform 9"/>
                <p:cNvSpPr>
                  <a:spLocks/>
                </p:cNvSpPr>
                <p:nvPr userDrawn="1"/>
              </p:nvSpPr>
              <p:spPr bwMode="gray">
                <a:xfrm>
                  <a:off x="311" y="844"/>
                  <a:ext cx="826" cy="1772"/>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6" name="Freeform 10"/>
                <p:cNvSpPr>
                  <a:spLocks/>
                </p:cNvSpPr>
                <p:nvPr userDrawn="1"/>
              </p:nvSpPr>
              <p:spPr bwMode="gray">
                <a:xfrm>
                  <a:off x="476" y="859"/>
                  <a:ext cx="683" cy="1843"/>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7" name="Freeform 11"/>
                <p:cNvSpPr>
                  <a:spLocks/>
                </p:cNvSpPr>
                <p:nvPr userDrawn="1"/>
              </p:nvSpPr>
              <p:spPr bwMode="gray">
                <a:xfrm>
                  <a:off x="597" y="877"/>
                  <a:ext cx="596" cy="186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8" name="Freeform 12"/>
                <p:cNvSpPr>
                  <a:spLocks/>
                </p:cNvSpPr>
                <p:nvPr userDrawn="1"/>
              </p:nvSpPr>
              <p:spPr bwMode="gray">
                <a:xfrm>
                  <a:off x="1020" y="875"/>
                  <a:ext cx="272" cy="1884"/>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49" name="Freeform 13"/>
                <p:cNvSpPr>
                  <a:spLocks/>
                </p:cNvSpPr>
                <p:nvPr userDrawn="1"/>
              </p:nvSpPr>
              <p:spPr bwMode="gray">
                <a:xfrm>
                  <a:off x="1308" y="891"/>
                  <a:ext cx="152" cy="1869"/>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0" name="Freeform 14"/>
                <p:cNvSpPr>
                  <a:spLocks/>
                </p:cNvSpPr>
                <p:nvPr userDrawn="1"/>
              </p:nvSpPr>
              <p:spPr bwMode="gray">
                <a:xfrm>
                  <a:off x="1457" y="888"/>
                  <a:ext cx="329" cy="1868"/>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1" name="Freeform 15"/>
                <p:cNvSpPr>
                  <a:spLocks/>
                </p:cNvSpPr>
                <p:nvPr userDrawn="1"/>
              </p:nvSpPr>
              <p:spPr bwMode="gray">
                <a:xfrm>
                  <a:off x="1528" y="875"/>
                  <a:ext cx="547" cy="1857"/>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2" name="Freeform 16"/>
                <p:cNvSpPr>
                  <a:spLocks/>
                </p:cNvSpPr>
                <p:nvPr userDrawn="1"/>
              </p:nvSpPr>
              <p:spPr bwMode="gray">
                <a:xfrm>
                  <a:off x="1582" y="872"/>
                  <a:ext cx="750" cy="1820"/>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3" name="Freeform 17"/>
                <p:cNvSpPr>
                  <a:spLocks/>
                </p:cNvSpPr>
                <p:nvPr userDrawn="1"/>
              </p:nvSpPr>
              <p:spPr bwMode="gray">
                <a:xfrm>
                  <a:off x="1599" y="859"/>
                  <a:ext cx="855" cy="1718"/>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4" name="Freeform 18"/>
                <p:cNvSpPr>
                  <a:spLocks/>
                </p:cNvSpPr>
                <p:nvPr userDrawn="1"/>
              </p:nvSpPr>
              <p:spPr bwMode="gray">
                <a:xfrm>
                  <a:off x="1616" y="853"/>
                  <a:ext cx="830" cy="1486"/>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5" name="Freeform 19"/>
                <p:cNvSpPr>
                  <a:spLocks/>
                </p:cNvSpPr>
                <p:nvPr userDrawn="1"/>
              </p:nvSpPr>
              <p:spPr bwMode="gray">
                <a:xfrm>
                  <a:off x="1638" y="830"/>
                  <a:ext cx="529" cy="340"/>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6" name="Freeform 20"/>
                <p:cNvSpPr>
                  <a:spLocks/>
                </p:cNvSpPr>
                <p:nvPr userDrawn="1"/>
              </p:nvSpPr>
              <p:spPr bwMode="gray">
                <a:xfrm>
                  <a:off x="905" y="888"/>
                  <a:ext cx="989" cy="301"/>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7" name="Freeform 21"/>
                <p:cNvSpPr>
                  <a:spLocks/>
                </p:cNvSpPr>
                <p:nvPr userDrawn="1"/>
              </p:nvSpPr>
              <p:spPr bwMode="gray">
                <a:xfrm>
                  <a:off x="680" y="1058"/>
                  <a:ext cx="1420" cy="296"/>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8" name="Freeform 22"/>
                <p:cNvSpPr>
                  <a:spLocks/>
                </p:cNvSpPr>
                <p:nvPr userDrawn="1"/>
              </p:nvSpPr>
              <p:spPr bwMode="gray">
                <a:xfrm>
                  <a:off x="525" y="1261"/>
                  <a:ext cx="1729" cy="314"/>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59" name="Freeform 23"/>
                <p:cNvSpPr>
                  <a:spLocks/>
                </p:cNvSpPr>
                <p:nvPr userDrawn="1"/>
              </p:nvSpPr>
              <p:spPr bwMode="gray">
                <a:xfrm>
                  <a:off x="427" y="1517"/>
                  <a:ext cx="1914" cy="30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0" name="Freeform 24"/>
                <p:cNvSpPr>
                  <a:spLocks/>
                </p:cNvSpPr>
                <p:nvPr userDrawn="1"/>
              </p:nvSpPr>
              <p:spPr bwMode="gray">
                <a:xfrm>
                  <a:off x="391" y="1788"/>
                  <a:ext cx="1974" cy="322"/>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1" name="Freeform 25"/>
                <p:cNvSpPr>
                  <a:spLocks/>
                </p:cNvSpPr>
                <p:nvPr userDrawn="1"/>
              </p:nvSpPr>
              <p:spPr bwMode="gray">
                <a:xfrm>
                  <a:off x="433" y="2050"/>
                  <a:ext cx="1886" cy="273"/>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2" name="Freeform 26"/>
                <p:cNvSpPr>
                  <a:spLocks/>
                </p:cNvSpPr>
                <p:nvPr userDrawn="1"/>
              </p:nvSpPr>
              <p:spPr bwMode="gray">
                <a:xfrm>
                  <a:off x="537" y="2276"/>
                  <a:ext cx="1686" cy="271"/>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3" name="Freeform 27"/>
                <p:cNvSpPr>
                  <a:spLocks/>
                </p:cNvSpPr>
                <p:nvPr userDrawn="1"/>
              </p:nvSpPr>
              <p:spPr bwMode="gray">
                <a:xfrm>
                  <a:off x="715" y="2502"/>
                  <a:ext cx="1326" cy="134"/>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4" name="Freeform 28"/>
                <p:cNvSpPr>
                  <a:spLocks/>
                </p:cNvSpPr>
                <p:nvPr userDrawn="1"/>
              </p:nvSpPr>
              <p:spPr bwMode="gray">
                <a:xfrm>
                  <a:off x="900" y="2634"/>
                  <a:ext cx="914" cy="92"/>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5" name="Oval 29"/>
                <p:cNvSpPr>
                  <a:spLocks noChangeArrowheads="1"/>
                </p:cNvSpPr>
                <p:nvPr userDrawn="1"/>
              </p:nvSpPr>
              <p:spPr bwMode="gray">
                <a:xfrm>
                  <a:off x="1127" y="774"/>
                  <a:ext cx="515" cy="112"/>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66" name="Freeform 30"/>
                <p:cNvSpPr>
                  <a:spLocks/>
                </p:cNvSpPr>
                <p:nvPr userDrawn="1"/>
              </p:nvSpPr>
              <p:spPr bwMode="gray">
                <a:xfrm>
                  <a:off x="1131" y="767"/>
                  <a:ext cx="502" cy="62"/>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67" name="Freeform 31"/>
                <p:cNvSpPr>
                  <a:spLocks/>
                </p:cNvSpPr>
                <p:nvPr userDrawn="1"/>
              </p:nvSpPr>
              <p:spPr bwMode="gray">
                <a:xfrm>
                  <a:off x="1180" y="754"/>
                  <a:ext cx="357" cy="133"/>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65568" name="Group 32"/>
              <p:cNvGrpSpPr>
                <a:grpSpLocks/>
              </p:cNvGrpSpPr>
              <p:nvPr userDrawn="1"/>
            </p:nvGrpSpPr>
            <p:grpSpPr bwMode="auto">
              <a:xfrm flipH="1">
                <a:off x="286" y="248"/>
                <a:ext cx="521" cy="621"/>
                <a:chOff x="792" y="818"/>
                <a:chExt cx="1569" cy="1872"/>
              </a:xfrm>
            </p:grpSpPr>
            <p:sp>
              <p:nvSpPr>
                <p:cNvPr id="65569" name="Freeform 33"/>
                <p:cNvSpPr>
                  <a:spLocks/>
                </p:cNvSpPr>
                <p:nvPr userDrawn="1"/>
              </p:nvSpPr>
              <p:spPr bwMode="gray">
                <a:xfrm>
                  <a:off x="792" y="818"/>
                  <a:ext cx="1227" cy="1872"/>
                </a:xfrm>
                <a:custGeom>
                  <a:avLst/>
                  <a:gdLst>
                    <a:gd name="T0" fmla="*/ 612 w 2238"/>
                    <a:gd name="T1" fmla="*/ 1536 h 3412"/>
                    <a:gd name="T2" fmla="*/ 477 w 2238"/>
                    <a:gd name="T3" fmla="*/ 1356 h 3412"/>
                    <a:gd name="T4" fmla="*/ 693 w 2238"/>
                    <a:gd name="T5" fmla="*/ 1224 h 3412"/>
                    <a:gd name="T6" fmla="*/ 942 w 2238"/>
                    <a:gd name="T7" fmla="*/ 1350 h 3412"/>
                    <a:gd name="T8" fmla="*/ 1068 w 2238"/>
                    <a:gd name="T9" fmla="*/ 1008 h 3412"/>
                    <a:gd name="T10" fmla="*/ 1191 w 2238"/>
                    <a:gd name="T11" fmla="*/ 843 h 3412"/>
                    <a:gd name="T12" fmla="*/ 1365 w 2238"/>
                    <a:gd name="T13" fmla="*/ 771 h 3412"/>
                    <a:gd name="T14" fmla="*/ 1326 w 2238"/>
                    <a:gd name="T15" fmla="*/ 657 h 3412"/>
                    <a:gd name="T16" fmla="*/ 1542 w 2238"/>
                    <a:gd name="T17" fmla="*/ 741 h 3412"/>
                    <a:gd name="T18" fmla="*/ 1278 w 2238"/>
                    <a:gd name="T19" fmla="*/ 471 h 3412"/>
                    <a:gd name="T20" fmla="*/ 1029 w 2238"/>
                    <a:gd name="T21" fmla="*/ 390 h 3412"/>
                    <a:gd name="T22" fmla="*/ 963 w 2238"/>
                    <a:gd name="T23" fmla="*/ 630 h 3412"/>
                    <a:gd name="T24" fmla="*/ 873 w 2238"/>
                    <a:gd name="T25" fmla="*/ 342 h 3412"/>
                    <a:gd name="T26" fmla="*/ 999 w 2238"/>
                    <a:gd name="T27" fmla="*/ 297 h 3412"/>
                    <a:gd name="T28" fmla="*/ 1038 w 2238"/>
                    <a:gd name="T29" fmla="*/ 318 h 3412"/>
                    <a:gd name="T30" fmla="*/ 1212 w 2238"/>
                    <a:gd name="T31" fmla="*/ 336 h 3412"/>
                    <a:gd name="T32" fmla="*/ 1029 w 2238"/>
                    <a:gd name="T33" fmla="*/ 150 h 3412"/>
                    <a:gd name="T34" fmla="*/ 1167 w 2238"/>
                    <a:gd name="T35" fmla="*/ 132 h 3412"/>
                    <a:gd name="T36" fmla="*/ 1542 w 2238"/>
                    <a:gd name="T37" fmla="*/ 402 h 3412"/>
                    <a:gd name="T38" fmla="*/ 1569 w 2238"/>
                    <a:gd name="T39" fmla="*/ 165 h 3412"/>
                    <a:gd name="T40" fmla="*/ 1194 w 2238"/>
                    <a:gd name="T41" fmla="*/ 21 h 3412"/>
                    <a:gd name="T42" fmla="*/ 963 w 2238"/>
                    <a:gd name="T43" fmla="*/ 123 h 3412"/>
                    <a:gd name="T44" fmla="*/ 942 w 2238"/>
                    <a:gd name="T45" fmla="*/ 231 h 3412"/>
                    <a:gd name="T46" fmla="*/ 837 w 2238"/>
                    <a:gd name="T47" fmla="*/ 171 h 3412"/>
                    <a:gd name="T48" fmla="*/ 807 w 2238"/>
                    <a:gd name="T49" fmla="*/ 213 h 3412"/>
                    <a:gd name="T50" fmla="*/ 696 w 2238"/>
                    <a:gd name="T51" fmla="*/ 120 h 3412"/>
                    <a:gd name="T52" fmla="*/ 705 w 2238"/>
                    <a:gd name="T53" fmla="*/ 234 h 3412"/>
                    <a:gd name="T54" fmla="*/ 477 w 2238"/>
                    <a:gd name="T55" fmla="*/ 75 h 3412"/>
                    <a:gd name="T56" fmla="*/ 297 w 2238"/>
                    <a:gd name="T57" fmla="*/ 96 h 3412"/>
                    <a:gd name="T58" fmla="*/ 123 w 2238"/>
                    <a:gd name="T59" fmla="*/ 246 h 3412"/>
                    <a:gd name="T60" fmla="*/ 204 w 2238"/>
                    <a:gd name="T61" fmla="*/ 261 h 3412"/>
                    <a:gd name="T62" fmla="*/ 180 w 2238"/>
                    <a:gd name="T63" fmla="*/ 525 h 3412"/>
                    <a:gd name="T64" fmla="*/ 18 w 2238"/>
                    <a:gd name="T65" fmla="*/ 981 h 3412"/>
                    <a:gd name="T66" fmla="*/ 96 w 2238"/>
                    <a:gd name="T67" fmla="*/ 1275 h 3412"/>
                    <a:gd name="T68" fmla="*/ 105 w 2238"/>
                    <a:gd name="T69" fmla="*/ 1107 h 3412"/>
                    <a:gd name="T70" fmla="*/ 210 w 2238"/>
                    <a:gd name="T71" fmla="*/ 1494 h 3412"/>
                    <a:gd name="T72" fmla="*/ 669 w 2238"/>
                    <a:gd name="T73" fmla="*/ 1746 h 3412"/>
                    <a:gd name="T74" fmla="*/ 972 w 2238"/>
                    <a:gd name="T75" fmla="*/ 1947 h 3412"/>
                    <a:gd name="T76" fmla="*/ 956 w 2238"/>
                    <a:gd name="T77" fmla="*/ 2103 h 3412"/>
                    <a:gd name="T78" fmla="*/ 888 w 2238"/>
                    <a:gd name="T79" fmla="*/ 2202 h 3412"/>
                    <a:gd name="T80" fmla="*/ 930 w 2238"/>
                    <a:gd name="T81" fmla="*/ 2385 h 3412"/>
                    <a:gd name="T82" fmla="*/ 1197 w 2238"/>
                    <a:gd name="T83" fmla="*/ 2869 h 3412"/>
                    <a:gd name="T84" fmla="*/ 1115 w 2238"/>
                    <a:gd name="T85" fmla="*/ 3250 h 3412"/>
                    <a:gd name="T86" fmla="*/ 1190 w 2238"/>
                    <a:gd name="T87" fmla="*/ 3412 h 3412"/>
                    <a:gd name="T88" fmla="*/ 1295 w 2238"/>
                    <a:gd name="T89" fmla="*/ 3274 h 3412"/>
                    <a:gd name="T90" fmla="*/ 1521 w 2238"/>
                    <a:gd name="T91" fmla="*/ 3067 h 3412"/>
                    <a:gd name="T92" fmla="*/ 1982 w 2238"/>
                    <a:gd name="T93" fmla="*/ 2755 h 3412"/>
                    <a:gd name="T94" fmla="*/ 2207 w 2238"/>
                    <a:gd name="T95" fmla="*/ 2373 h 3412"/>
                    <a:gd name="T96" fmla="*/ 2066 w 2238"/>
                    <a:gd name="T97" fmla="*/ 2185 h 3412"/>
                    <a:gd name="T98" fmla="*/ 1893 w 2238"/>
                    <a:gd name="T99" fmla="*/ 2142 h 3412"/>
                    <a:gd name="T100" fmla="*/ 1842 w 2238"/>
                    <a:gd name="T101" fmla="*/ 2083 h 3412"/>
                    <a:gd name="T102" fmla="*/ 1587 w 2238"/>
                    <a:gd name="T103" fmla="*/ 1938 h 3412"/>
                    <a:gd name="T104" fmla="*/ 1470 w 2238"/>
                    <a:gd name="T105" fmla="*/ 1828 h 3412"/>
                    <a:gd name="T106" fmla="*/ 1242 w 2238"/>
                    <a:gd name="T107" fmla="*/ 1812 h 3412"/>
                    <a:gd name="T108" fmla="*/ 1196 w 2238"/>
                    <a:gd name="T109" fmla="*/ 1794 h 3412"/>
                    <a:gd name="T110" fmla="*/ 1052 w 2238"/>
                    <a:gd name="T111" fmla="*/ 1870 h 3412"/>
                    <a:gd name="T112" fmla="*/ 828 w 2238"/>
                    <a:gd name="T113" fmla="*/ 1716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8" h="3412">
                      <a:moveTo>
                        <a:pt x="666" y="1671"/>
                      </a:moveTo>
                      <a:lnTo>
                        <a:pt x="690" y="1614"/>
                      </a:lnTo>
                      <a:lnTo>
                        <a:pt x="702" y="1560"/>
                      </a:lnTo>
                      <a:lnTo>
                        <a:pt x="726" y="1527"/>
                      </a:lnTo>
                      <a:lnTo>
                        <a:pt x="729" y="1497"/>
                      </a:lnTo>
                      <a:lnTo>
                        <a:pt x="699" y="1491"/>
                      </a:lnTo>
                      <a:lnTo>
                        <a:pt x="651" y="1494"/>
                      </a:lnTo>
                      <a:lnTo>
                        <a:pt x="612" y="1536"/>
                      </a:lnTo>
                      <a:lnTo>
                        <a:pt x="597" y="1569"/>
                      </a:lnTo>
                      <a:lnTo>
                        <a:pt x="564" y="1572"/>
                      </a:lnTo>
                      <a:lnTo>
                        <a:pt x="504" y="1587"/>
                      </a:lnTo>
                      <a:lnTo>
                        <a:pt x="471" y="1560"/>
                      </a:lnTo>
                      <a:lnTo>
                        <a:pt x="453" y="1500"/>
                      </a:lnTo>
                      <a:lnTo>
                        <a:pt x="447" y="1440"/>
                      </a:lnTo>
                      <a:lnTo>
                        <a:pt x="447" y="1377"/>
                      </a:lnTo>
                      <a:lnTo>
                        <a:pt x="477" y="1356"/>
                      </a:lnTo>
                      <a:lnTo>
                        <a:pt x="474" y="1311"/>
                      </a:lnTo>
                      <a:lnTo>
                        <a:pt x="504" y="1269"/>
                      </a:lnTo>
                      <a:lnTo>
                        <a:pt x="534" y="1269"/>
                      </a:lnTo>
                      <a:lnTo>
                        <a:pt x="549" y="1239"/>
                      </a:lnTo>
                      <a:lnTo>
                        <a:pt x="603" y="1230"/>
                      </a:lnTo>
                      <a:lnTo>
                        <a:pt x="654" y="1260"/>
                      </a:lnTo>
                      <a:lnTo>
                        <a:pt x="681" y="1254"/>
                      </a:lnTo>
                      <a:lnTo>
                        <a:pt x="693" y="1224"/>
                      </a:lnTo>
                      <a:lnTo>
                        <a:pt x="753" y="1218"/>
                      </a:lnTo>
                      <a:lnTo>
                        <a:pt x="789" y="1251"/>
                      </a:lnTo>
                      <a:lnTo>
                        <a:pt x="831" y="1248"/>
                      </a:lnTo>
                      <a:lnTo>
                        <a:pt x="849" y="1269"/>
                      </a:lnTo>
                      <a:lnTo>
                        <a:pt x="861" y="1311"/>
                      </a:lnTo>
                      <a:lnTo>
                        <a:pt x="900" y="1377"/>
                      </a:lnTo>
                      <a:lnTo>
                        <a:pt x="936" y="1389"/>
                      </a:lnTo>
                      <a:lnTo>
                        <a:pt x="942" y="1350"/>
                      </a:lnTo>
                      <a:lnTo>
                        <a:pt x="918" y="1269"/>
                      </a:lnTo>
                      <a:lnTo>
                        <a:pt x="897" y="1221"/>
                      </a:lnTo>
                      <a:lnTo>
                        <a:pt x="915" y="1176"/>
                      </a:lnTo>
                      <a:lnTo>
                        <a:pt x="960" y="1164"/>
                      </a:lnTo>
                      <a:lnTo>
                        <a:pt x="996" y="1122"/>
                      </a:lnTo>
                      <a:lnTo>
                        <a:pt x="1062" y="1083"/>
                      </a:lnTo>
                      <a:lnTo>
                        <a:pt x="1050" y="1029"/>
                      </a:lnTo>
                      <a:lnTo>
                        <a:pt x="1068" y="1008"/>
                      </a:lnTo>
                      <a:lnTo>
                        <a:pt x="1074" y="969"/>
                      </a:lnTo>
                      <a:lnTo>
                        <a:pt x="1098" y="966"/>
                      </a:lnTo>
                      <a:lnTo>
                        <a:pt x="1113" y="951"/>
                      </a:lnTo>
                      <a:lnTo>
                        <a:pt x="1110" y="924"/>
                      </a:lnTo>
                      <a:lnTo>
                        <a:pt x="1173" y="909"/>
                      </a:lnTo>
                      <a:lnTo>
                        <a:pt x="1197" y="909"/>
                      </a:lnTo>
                      <a:lnTo>
                        <a:pt x="1185" y="876"/>
                      </a:lnTo>
                      <a:lnTo>
                        <a:pt x="1191" y="843"/>
                      </a:lnTo>
                      <a:lnTo>
                        <a:pt x="1278" y="807"/>
                      </a:lnTo>
                      <a:lnTo>
                        <a:pt x="1281" y="828"/>
                      </a:lnTo>
                      <a:lnTo>
                        <a:pt x="1305" y="846"/>
                      </a:lnTo>
                      <a:lnTo>
                        <a:pt x="1350" y="810"/>
                      </a:lnTo>
                      <a:lnTo>
                        <a:pt x="1404" y="783"/>
                      </a:lnTo>
                      <a:lnTo>
                        <a:pt x="1398" y="753"/>
                      </a:lnTo>
                      <a:lnTo>
                        <a:pt x="1380" y="735"/>
                      </a:lnTo>
                      <a:lnTo>
                        <a:pt x="1365" y="771"/>
                      </a:lnTo>
                      <a:lnTo>
                        <a:pt x="1332" y="771"/>
                      </a:lnTo>
                      <a:lnTo>
                        <a:pt x="1296" y="744"/>
                      </a:lnTo>
                      <a:lnTo>
                        <a:pt x="1296" y="717"/>
                      </a:lnTo>
                      <a:lnTo>
                        <a:pt x="1299" y="699"/>
                      </a:lnTo>
                      <a:lnTo>
                        <a:pt x="1263" y="684"/>
                      </a:lnTo>
                      <a:lnTo>
                        <a:pt x="1245" y="681"/>
                      </a:lnTo>
                      <a:lnTo>
                        <a:pt x="1254" y="660"/>
                      </a:lnTo>
                      <a:lnTo>
                        <a:pt x="1326" y="657"/>
                      </a:lnTo>
                      <a:lnTo>
                        <a:pt x="1380" y="657"/>
                      </a:lnTo>
                      <a:lnTo>
                        <a:pt x="1413" y="633"/>
                      </a:lnTo>
                      <a:lnTo>
                        <a:pt x="1425" y="663"/>
                      </a:lnTo>
                      <a:lnTo>
                        <a:pt x="1398" y="717"/>
                      </a:lnTo>
                      <a:lnTo>
                        <a:pt x="1419" y="729"/>
                      </a:lnTo>
                      <a:lnTo>
                        <a:pt x="1482" y="717"/>
                      </a:lnTo>
                      <a:lnTo>
                        <a:pt x="1518" y="735"/>
                      </a:lnTo>
                      <a:lnTo>
                        <a:pt x="1542" y="741"/>
                      </a:lnTo>
                      <a:lnTo>
                        <a:pt x="1536" y="723"/>
                      </a:lnTo>
                      <a:lnTo>
                        <a:pt x="1500" y="681"/>
                      </a:lnTo>
                      <a:lnTo>
                        <a:pt x="1461" y="663"/>
                      </a:lnTo>
                      <a:lnTo>
                        <a:pt x="1434" y="618"/>
                      </a:lnTo>
                      <a:lnTo>
                        <a:pt x="1422" y="576"/>
                      </a:lnTo>
                      <a:lnTo>
                        <a:pt x="1383" y="555"/>
                      </a:lnTo>
                      <a:lnTo>
                        <a:pt x="1320" y="519"/>
                      </a:lnTo>
                      <a:lnTo>
                        <a:pt x="1278" y="471"/>
                      </a:lnTo>
                      <a:lnTo>
                        <a:pt x="1236" y="426"/>
                      </a:lnTo>
                      <a:lnTo>
                        <a:pt x="1212" y="435"/>
                      </a:lnTo>
                      <a:lnTo>
                        <a:pt x="1197" y="471"/>
                      </a:lnTo>
                      <a:lnTo>
                        <a:pt x="1167" y="447"/>
                      </a:lnTo>
                      <a:lnTo>
                        <a:pt x="1155" y="408"/>
                      </a:lnTo>
                      <a:lnTo>
                        <a:pt x="1116" y="390"/>
                      </a:lnTo>
                      <a:lnTo>
                        <a:pt x="1074" y="366"/>
                      </a:lnTo>
                      <a:lnTo>
                        <a:pt x="1029" y="390"/>
                      </a:lnTo>
                      <a:lnTo>
                        <a:pt x="1041" y="429"/>
                      </a:lnTo>
                      <a:lnTo>
                        <a:pt x="1011" y="447"/>
                      </a:lnTo>
                      <a:lnTo>
                        <a:pt x="1041" y="495"/>
                      </a:lnTo>
                      <a:lnTo>
                        <a:pt x="1029" y="531"/>
                      </a:lnTo>
                      <a:lnTo>
                        <a:pt x="996" y="552"/>
                      </a:lnTo>
                      <a:lnTo>
                        <a:pt x="1008" y="591"/>
                      </a:lnTo>
                      <a:lnTo>
                        <a:pt x="996" y="624"/>
                      </a:lnTo>
                      <a:lnTo>
                        <a:pt x="963" y="630"/>
                      </a:lnTo>
                      <a:lnTo>
                        <a:pt x="945" y="579"/>
                      </a:lnTo>
                      <a:lnTo>
                        <a:pt x="939" y="549"/>
                      </a:lnTo>
                      <a:lnTo>
                        <a:pt x="909" y="543"/>
                      </a:lnTo>
                      <a:lnTo>
                        <a:pt x="846" y="516"/>
                      </a:lnTo>
                      <a:lnTo>
                        <a:pt x="774" y="474"/>
                      </a:lnTo>
                      <a:lnTo>
                        <a:pt x="771" y="426"/>
                      </a:lnTo>
                      <a:lnTo>
                        <a:pt x="819" y="387"/>
                      </a:lnTo>
                      <a:lnTo>
                        <a:pt x="873" y="342"/>
                      </a:lnTo>
                      <a:lnTo>
                        <a:pt x="930" y="366"/>
                      </a:lnTo>
                      <a:lnTo>
                        <a:pt x="957" y="372"/>
                      </a:lnTo>
                      <a:lnTo>
                        <a:pt x="969" y="345"/>
                      </a:lnTo>
                      <a:lnTo>
                        <a:pt x="999" y="354"/>
                      </a:lnTo>
                      <a:lnTo>
                        <a:pt x="993" y="333"/>
                      </a:lnTo>
                      <a:lnTo>
                        <a:pt x="948" y="312"/>
                      </a:lnTo>
                      <a:lnTo>
                        <a:pt x="972" y="303"/>
                      </a:lnTo>
                      <a:lnTo>
                        <a:pt x="999" y="297"/>
                      </a:lnTo>
                      <a:lnTo>
                        <a:pt x="1002" y="270"/>
                      </a:lnTo>
                      <a:lnTo>
                        <a:pt x="990" y="237"/>
                      </a:lnTo>
                      <a:lnTo>
                        <a:pt x="1035" y="231"/>
                      </a:lnTo>
                      <a:lnTo>
                        <a:pt x="1092" y="264"/>
                      </a:lnTo>
                      <a:lnTo>
                        <a:pt x="1104" y="285"/>
                      </a:lnTo>
                      <a:lnTo>
                        <a:pt x="1077" y="297"/>
                      </a:lnTo>
                      <a:lnTo>
                        <a:pt x="1104" y="318"/>
                      </a:lnTo>
                      <a:lnTo>
                        <a:pt x="1038" y="318"/>
                      </a:lnTo>
                      <a:lnTo>
                        <a:pt x="1044" y="342"/>
                      </a:lnTo>
                      <a:lnTo>
                        <a:pt x="1071" y="348"/>
                      </a:lnTo>
                      <a:lnTo>
                        <a:pt x="1086" y="333"/>
                      </a:lnTo>
                      <a:lnTo>
                        <a:pt x="1143" y="378"/>
                      </a:lnTo>
                      <a:lnTo>
                        <a:pt x="1209" y="390"/>
                      </a:lnTo>
                      <a:lnTo>
                        <a:pt x="1182" y="360"/>
                      </a:lnTo>
                      <a:lnTo>
                        <a:pt x="1230" y="372"/>
                      </a:lnTo>
                      <a:lnTo>
                        <a:pt x="1212" y="336"/>
                      </a:lnTo>
                      <a:lnTo>
                        <a:pt x="1176" y="324"/>
                      </a:lnTo>
                      <a:lnTo>
                        <a:pt x="1173" y="291"/>
                      </a:lnTo>
                      <a:lnTo>
                        <a:pt x="1230" y="321"/>
                      </a:lnTo>
                      <a:lnTo>
                        <a:pt x="1245" y="288"/>
                      </a:lnTo>
                      <a:lnTo>
                        <a:pt x="1155" y="252"/>
                      </a:lnTo>
                      <a:lnTo>
                        <a:pt x="1149" y="222"/>
                      </a:lnTo>
                      <a:lnTo>
                        <a:pt x="1092" y="186"/>
                      </a:lnTo>
                      <a:lnTo>
                        <a:pt x="1029" y="150"/>
                      </a:lnTo>
                      <a:lnTo>
                        <a:pt x="1047" y="126"/>
                      </a:lnTo>
                      <a:lnTo>
                        <a:pt x="1083" y="99"/>
                      </a:lnTo>
                      <a:lnTo>
                        <a:pt x="1101" y="84"/>
                      </a:lnTo>
                      <a:lnTo>
                        <a:pt x="1128" y="66"/>
                      </a:lnTo>
                      <a:lnTo>
                        <a:pt x="1128" y="84"/>
                      </a:lnTo>
                      <a:lnTo>
                        <a:pt x="1095" y="90"/>
                      </a:lnTo>
                      <a:lnTo>
                        <a:pt x="1116" y="114"/>
                      </a:lnTo>
                      <a:lnTo>
                        <a:pt x="1167" y="132"/>
                      </a:lnTo>
                      <a:lnTo>
                        <a:pt x="1218" y="138"/>
                      </a:lnTo>
                      <a:lnTo>
                        <a:pt x="1266" y="186"/>
                      </a:lnTo>
                      <a:lnTo>
                        <a:pt x="1293" y="216"/>
                      </a:lnTo>
                      <a:lnTo>
                        <a:pt x="1329" y="246"/>
                      </a:lnTo>
                      <a:lnTo>
                        <a:pt x="1329" y="285"/>
                      </a:lnTo>
                      <a:lnTo>
                        <a:pt x="1449" y="375"/>
                      </a:lnTo>
                      <a:lnTo>
                        <a:pt x="1506" y="393"/>
                      </a:lnTo>
                      <a:lnTo>
                        <a:pt x="1542" y="402"/>
                      </a:lnTo>
                      <a:lnTo>
                        <a:pt x="1554" y="375"/>
                      </a:lnTo>
                      <a:lnTo>
                        <a:pt x="1527" y="342"/>
                      </a:lnTo>
                      <a:lnTo>
                        <a:pt x="1515" y="300"/>
                      </a:lnTo>
                      <a:lnTo>
                        <a:pt x="1515" y="273"/>
                      </a:lnTo>
                      <a:lnTo>
                        <a:pt x="1557" y="267"/>
                      </a:lnTo>
                      <a:lnTo>
                        <a:pt x="1545" y="234"/>
                      </a:lnTo>
                      <a:lnTo>
                        <a:pt x="1569" y="210"/>
                      </a:lnTo>
                      <a:lnTo>
                        <a:pt x="1569" y="165"/>
                      </a:lnTo>
                      <a:lnTo>
                        <a:pt x="1530" y="138"/>
                      </a:lnTo>
                      <a:lnTo>
                        <a:pt x="1482" y="111"/>
                      </a:lnTo>
                      <a:lnTo>
                        <a:pt x="1437" y="75"/>
                      </a:lnTo>
                      <a:lnTo>
                        <a:pt x="1389" y="57"/>
                      </a:lnTo>
                      <a:lnTo>
                        <a:pt x="1335" y="33"/>
                      </a:lnTo>
                      <a:lnTo>
                        <a:pt x="1287" y="18"/>
                      </a:lnTo>
                      <a:lnTo>
                        <a:pt x="1239" y="15"/>
                      </a:lnTo>
                      <a:lnTo>
                        <a:pt x="1194" y="21"/>
                      </a:lnTo>
                      <a:lnTo>
                        <a:pt x="1140" y="45"/>
                      </a:lnTo>
                      <a:lnTo>
                        <a:pt x="1098" y="42"/>
                      </a:lnTo>
                      <a:lnTo>
                        <a:pt x="1038" y="36"/>
                      </a:lnTo>
                      <a:lnTo>
                        <a:pt x="975" y="60"/>
                      </a:lnTo>
                      <a:lnTo>
                        <a:pt x="954" y="84"/>
                      </a:lnTo>
                      <a:lnTo>
                        <a:pt x="981" y="108"/>
                      </a:lnTo>
                      <a:lnTo>
                        <a:pt x="987" y="132"/>
                      </a:lnTo>
                      <a:lnTo>
                        <a:pt x="963" y="123"/>
                      </a:lnTo>
                      <a:lnTo>
                        <a:pt x="939" y="108"/>
                      </a:lnTo>
                      <a:lnTo>
                        <a:pt x="921" y="120"/>
                      </a:lnTo>
                      <a:lnTo>
                        <a:pt x="939" y="138"/>
                      </a:lnTo>
                      <a:lnTo>
                        <a:pt x="942" y="159"/>
                      </a:lnTo>
                      <a:lnTo>
                        <a:pt x="966" y="162"/>
                      </a:lnTo>
                      <a:lnTo>
                        <a:pt x="930" y="174"/>
                      </a:lnTo>
                      <a:lnTo>
                        <a:pt x="927" y="207"/>
                      </a:lnTo>
                      <a:lnTo>
                        <a:pt x="942" y="231"/>
                      </a:lnTo>
                      <a:lnTo>
                        <a:pt x="957" y="252"/>
                      </a:lnTo>
                      <a:lnTo>
                        <a:pt x="927" y="264"/>
                      </a:lnTo>
                      <a:lnTo>
                        <a:pt x="909" y="234"/>
                      </a:lnTo>
                      <a:lnTo>
                        <a:pt x="891" y="204"/>
                      </a:lnTo>
                      <a:lnTo>
                        <a:pt x="873" y="177"/>
                      </a:lnTo>
                      <a:lnTo>
                        <a:pt x="879" y="153"/>
                      </a:lnTo>
                      <a:lnTo>
                        <a:pt x="846" y="141"/>
                      </a:lnTo>
                      <a:lnTo>
                        <a:pt x="837" y="171"/>
                      </a:lnTo>
                      <a:lnTo>
                        <a:pt x="855" y="225"/>
                      </a:lnTo>
                      <a:lnTo>
                        <a:pt x="858" y="252"/>
                      </a:lnTo>
                      <a:lnTo>
                        <a:pt x="837" y="237"/>
                      </a:lnTo>
                      <a:lnTo>
                        <a:pt x="807" y="246"/>
                      </a:lnTo>
                      <a:lnTo>
                        <a:pt x="762" y="243"/>
                      </a:lnTo>
                      <a:lnTo>
                        <a:pt x="747" y="225"/>
                      </a:lnTo>
                      <a:lnTo>
                        <a:pt x="777" y="225"/>
                      </a:lnTo>
                      <a:lnTo>
                        <a:pt x="807" y="213"/>
                      </a:lnTo>
                      <a:lnTo>
                        <a:pt x="801" y="183"/>
                      </a:lnTo>
                      <a:lnTo>
                        <a:pt x="807" y="156"/>
                      </a:lnTo>
                      <a:lnTo>
                        <a:pt x="825" y="150"/>
                      </a:lnTo>
                      <a:lnTo>
                        <a:pt x="798" y="141"/>
                      </a:lnTo>
                      <a:lnTo>
                        <a:pt x="777" y="162"/>
                      </a:lnTo>
                      <a:lnTo>
                        <a:pt x="756" y="150"/>
                      </a:lnTo>
                      <a:lnTo>
                        <a:pt x="726" y="120"/>
                      </a:lnTo>
                      <a:lnTo>
                        <a:pt x="696" y="120"/>
                      </a:lnTo>
                      <a:lnTo>
                        <a:pt x="651" y="132"/>
                      </a:lnTo>
                      <a:lnTo>
                        <a:pt x="645" y="159"/>
                      </a:lnTo>
                      <a:lnTo>
                        <a:pt x="678" y="168"/>
                      </a:lnTo>
                      <a:lnTo>
                        <a:pt x="690" y="186"/>
                      </a:lnTo>
                      <a:lnTo>
                        <a:pt x="690" y="204"/>
                      </a:lnTo>
                      <a:lnTo>
                        <a:pt x="660" y="198"/>
                      </a:lnTo>
                      <a:lnTo>
                        <a:pt x="678" y="219"/>
                      </a:lnTo>
                      <a:lnTo>
                        <a:pt x="705" y="234"/>
                      </a:lnTo>
                      <a:lnTo>
                        <a:pt x="663" y="225"/>
                      </a:lnTo>
                      <a:lnTo>
                        <a:pt x="639" y="201"/>
                      </a:lnTo>
                      <a:lnTo>
                        <a:pt x="606" y="183"/>
                      </a:lnTo>
                      <a:lnTo>
                        <a:pt x="579" y="168"/>
                      </a:lnTo>
                      <a:lnTo>
                        <a:pt x="534" y="153"/>
                      </a:lnTo>
                      <a:lnTo>
                        <a:pt x="510" y="150"/>
                      </a:lnTo>
                      <a:lnTo>
                        <a:pt x="492" y="96"/>
                      </a:lnTo>
                      <a:lnTo>
                        <a:pt x="477" y="75"/>
                      </a:lnTo>
                      <a:lnTo>
                        <a:pt x="414" y="78"/>
                      </a:lnTo>
                      <a:lnTo>
                        <a:pt x="375" y="108"/>
                      </a:lnTo>
                      <a:lnTo>
                        <a:pt x="345" y="111"/>
                      </a:lnTo>
                      <a:lnTo>
                        <a:pt x="414" y="63"/>
                      </a:lnTo>
                      <a:lnTo>
                        <a:pt x="468" y="45"/>
                      </a:lnTo>
                      <a:lnTo>
                        <a:pt x="513" y="27"/>
                      </a:lnTo>
                      <a:cubicBezTo>
                        <a:pt x="513" y="27"/>
                        <a:pt x="520" y="13"/>
                        <a:pt x="528" y="0"/>
                      </a:cubicBezTo>
                      <a:cubicBezTo>
                        <a:pt x="371" y="49"/>
                        <a:pt x="297" y="96"/>
                        <a:pt x="297" y="96"/>
                      </a:cubicBezTo>
                      <a:lnTo>
                        <a:pt x="336" y="96"/>
                      </a:lnTo>
                      <a:lnTo>
                        <a:pt x="300" y="129"/>
                      </a:lnTo>
                      <a:lnTo>
                        <a:pt x="288" y="156"/>
                      </a:lnTo>
                      <a:lnTo>
                        <a:pt x="264" y="156"/>
                      </a:lnTo>
                      <a:lnTo>
                        <a:pt x="237" y="165"/>
                      </a:lnTo>
                      <a:lnTo>
                        <a:pt x="183" y="198"/>
                      </a:lnTo>
                      <a:lnTo>
                        <a:pt x="150" y="228"/>
                      </a:lnTo>
                      <a:lnTo>
                        <a:pt x="123" y="246"/>
                      </a:lnTo>
                      <a:lnTo>
                        <a:pt x="138" y="261"/>
                      </a:lnTo>
                      <a:lnTo>
                        <a:pt x="66" y="276"/>
                      </a:lnTo>
                      <a:lnTo>
                        <a:pt x="0" y="285"/>
                      </a:lnTo>
                      <a:lnTo>
                        <a:pt x="72" y="297"/>
                      </a:lnTo>
                      <a:lnTo>
                        <a:pt x="123" y="279"/>
                      </a:lnTo>
                      <a:lnTo>
                        <a:pt x="105" y="306"/>
                      </a:lnTo>
                      <a:lnTo>
                        <a:pt x="150" y="282"/>
                      </a:lnTo>
                      <a:lnTo>
                        <a:pt x="204" y="261"/>
                      </a:lnTo>
                      <a:lnTo>
                        <a:pt x="231" y="255"/>
                      </a:lnTo>
                      <a:lnTo>
                        <a:pt x="243" y="285"/>
                      </a:lnTo>
                      <a:lnTo>
                        <a:pt x="243" y="321"/>
                      </a:lnTo>
                      <a:lnTo>
                        <a:pt x="210" y="378"/>
                      </a:lnTo>
                      <a:lnTo>
                        <a:pt x="201" y="420"/>
                      </a:lnTo>
                      <a:lnTo>
                        <a:pt x="228" y="411"/>
                      </a:lnTo>
                      <a:lnTo>
                        <a:pt x="210" y="459"/>
                      </a:lnTo>
                      <a:lnTo>
                        <a:pt x="180" y="525"/>
                      </a:lnTo>
                      <a:lnTo>
                        <a:pt x="159" y="546"/>
                      </a:lnTo>
                      <a:lnTo>
                        <a:pt x="156" y="594"/>
                      </a:lnTo>
                      <a:lnTo>
                        <a:pt x="147" y="639"/>
                      </a:lnTo>
                      <a:lnTo>
                        <a:pt x="90" y="720"/>
                      </a:lnTo>
                      <a:lnTo>
                        <a:pt x="57" y="774"/>
                      </a:lnTo>
                      <a:lnTo>
                        <a:pt x="24" y="828"/>
                      </a:lnTo>
                      <a:lnTo>
                        <a:pt x="18" y="906"/>
                      </a:lnTo>
                      <a:lnTo>
                        <a:pt x="18" y="981"/>
                      </a:lnTo>
                      <a:lnTo>
                        <a:pt x="57" y="1026"/>
                      </a:lnTo>
                      <a:lnTo>
                        <a:pt x="51" y="1074"/>
                      </a:lnTo>
                      <a:lnTo>
                        <a:pt x="63" y="1167"/>
                      </a:lnTo>
                      <a:lnTo>
                        <a:pt x="75" y="1203"/>
                      </a:lnTo>
                      <a:lnTo>
                        <a:pt x="57" y="1215"/>
                      </a:lnTo>
                      <a:lnTo>
                        <a:pt x="39" y="1194"/>
                      </a:lnTo>
                      <a:lnTo>
                        <a:pt x="60" y="1233"/>
                      </a:lnTo>
                      <a:lnTo>
                        <a:pt x="96" y="1275"/>
                      </a:lnTo>
                      <a:lnTo>
                        <a:pt x="87" y="1311"/>
                      </a:lnTo>
                      <a:lnTo>
                        <a:pt x="126" y="1383"/>
                      </a:lnTo>
                      <a:lnTo>
                        <a:pt x="153" y="1377"/>
                      </a:lnTo>
                      <a:lnTo>
                        <a:pt x="126" y="1332"/>
                      </a:lnTo>
                      <a:lnTo>
                        <a:pt x="126" y="1275"/>
                      </a:lnTo>
                      <a:lnTo>
                        <a:pt x="99" y="1182"/>
                      </a:lnTo>
                      <a:lnTo>
                        <a:pt x="93" y="1152"/>
                      </a:lnTo>
                      <a:lnTo>
                        <a:pt x="105" y="1107"/>
                      </a:lnTo>
                      <a:lnTo>
                        <a:pt x="117" y="1128"/>
                      </a:lnTo>
                      <a:lnTo>
                        <a:pt x="123" y="1203"/>
                      </a:lnTo>
                      <a:lnTo>
                        <a:pt x="150" y="1251"/>
                      </a:lnTo>
                      <a:lnTo>
                        <a:pt x="165" y="1287"/>
                      </a:lnTo>
                      <a:lnTo>
                        <a:pt x="186" y="1335"/>
                      </a:lnTo>
                      <a:lnTo>
                        <a:pt x="234" y="1428"/>
                      </a:lnTo>
                      <a:lnTo>
                        <a:pt x="234" y="1458"/>
                      </a:lnTo>
                      <a:lnTo>
                        <a:pt x="210" y="1494"/>
                      </a:lnTo>
                      <a:lnTo>
                        <a:pt x="243" y="1527"/>
                      </a:lnTo>
                      <a:lnTo>
                        <a:pt x="342" y="1605"/>
                      </a:lnTo>
                      <a:lnTo>
                        <a:pt x="441" y="1662"/>
                      </a:lnTo>
                      <a:lnTo>
                        <a:pt x="489" y="1650"/>
                      </a:lnTo>
                      <a:lnTo>
                        <a:pt x="522" y="1653"/>
                      </a:lnTo>
                      <a:lnTo>
                        <a:pt x="549" y="1707"/>
                      </a:lnTo>
                      <a:lnTo>
                        <a:pt x="603" y="1734"/>
                      </a:lnTo>
                      <a:lnTo>
                        <a:pt x="669" y="1746"/>
                      </a:lnTo>
                      <a:lnTo>
                        <a:pt x="714" y="1785"/>
                      </a:lnTo>
                      <a:lnTo>
                        <a:pt x="741" y="1830"/>
                      </a:lnTo>
                      <a:lnTo>
                        <a:pt x="792" y="1884"/>
                      </a:lnTo>
                      <a:lnTo>
                        <a:pt x="840" y="1917"/>
                      </a:lnTo>
                      <a:lnTo>
                        <a:pt x="903" y="1956"/>
                      </a:lnTo>
                      <a:lnTo>
                        <a:pt x="921" y="1926"/>
                      </a:lnTo>
                      <a:lnTo>
                        <a:pt x="954" y="1914"/>
                      </a:lnTo>
                      <a:lnTo>
                        <a:pt x="972" y="1947"/>
                      </a:lnTo>
                      <a:lnTo>
                        <a:pt x="981" y="2001"/>
                      </a:lnTo>
                      <a:lnTo>
                        <a:pt x="1001" y="2035"/>
                      </a:lnTo>
                      <a:lnTo>
                        <a:pt x="996" y="2049"/>
                      </a:lnTo>
                      <a:lnTo>
                        <a:pt x="1013" y="2052"/>
                      </a:lnTo>
                      <a:lnTo>
                        <a:pt x="996" y="2068"/>
                      </a:lnTo>
                      <a:lnTo>
                        <a:pt x="992" y="2083"/>
                      </a:lnTo>
                      <a:lnTo>
                        <a:pt x="974" y="2091"/>
                      </a:lnTo>
                      <a:lnTo>
                        <a:pt x="956" y="2103"/>
                      </a:lnTo>
                      <a:lnTo>
                        <a:pt x="962" y="2115"/>
                      </a:lnTo>
                      <a:lnTo>
                        <a:pt x="950" y="2122"/>
                      </a:lnTo>
                      <a:lnTo>
                        <a:pt x="956" y="2134"/>
                      </a:lnTo>
                      <a:lnTo>
                        <a:pt x="927" y="2139"/>
                      </a:lnTo>
                      <a:lnTo>
                        <a:pt x="911" y="2148"/>
                      </a:lnTo>
                      <a:lnTo>
                        <a:pt x="915" y="2169"/>
                      </a:lnTo>
                      <a:lnTo>
                        <a:pt x="902" y="2193"/>
                      </a:lnTo>
                      <a:lnTo>
                        <a:pt x="888" y="2202"/>
                      </a:lnTo>
                      <a:lnTo>
                        <a:pt x="890" y="2239"/>
                      </a:lnTo>
                      <a:lnTo>
                        <a:pt x="920" y="2256"/>
                      </a:lnTo>
                      <a:lnTo>
                        <a:pt x="917" y="2271"/>
                      </a:lnTo>
                      <a:lnTo>
                        <a:pt x="878" y="2292"/>
                      </a:lnTo>
                      <a:lnTo>
                        <a:pt x="878" y="2326"/>
                      </a:lnTo>
                      <a:lnTo>
                        <a:pt x="894" y="2338"/>
                      </a:lnTo>
                      <a:lnTo>
                        <a:pt x="881" y="2344"/>
                      </a:lnTo>
                      <a:lnTo>
                        <a:pt x="930" y="2385"/>
                      </a:lnTo>
                      <a:lnTo>
                        <a:pt x="953" y="2419"/>
                      </a:lnTo>
                      <a:lnTo>
                        <a:pt x="1037" y="2571"/>
                      </a:lnTo>
                      <a:lnTo>
                        <a:pt x="1028" y="2581"/>
                      </a:lnTo>
                      <a:lnTo>
                        <a:pt x="1100" y="2637"/>
                      </a:lnTo>
                      <a:lnTo>
                        <a:pt x="1206" y="2695"/>
                      </a:lnTo>
                      <a:lnTo>
                        <a:pt x="1212" y="2779"/>
                      </a:lnTo>
                      <a:lnTo>
                        <a:pt x="1199" y="2821"/>
                      </a:lnTo>
                      <a:lnTo>
                        <a:pt x="1197" y="2869"/>
                      </a:lnTo>
                      <a:lnTo>
                        <a:pt x="1193" y="2904"/>
                      </a:lnTo>
                      <a:lnTo>
                        <a:pt x="1163" y="2964"/>
                      </a:lnTo>
                      <a:lnTo>
                        <a:pt x="1164" y="3046"/>
                      </a:lnTo>
                      <a:lnTo>
                        <a:pt x="1119" y="3124"/>
                      </a:lnTo>
                      <a:lnTo>
                        <a:pt x="1103" y="3129"/>
                      </a:lnTo>
                      <a:lnTo>
                        <a:pt x="1115" y="3174"/>
                      </a:lnTo>
                      <a:lnTo>
                        <a:pt x="1089" y="3232"/>
                      </a:lnTo>
                      <a:lnTo>
                        <a:pt x="1115" y="3250"/>
                      </a:lnTo>
                      <a:lnTo>
                        <a:pt x="1103" y="3288"/>
                      </a:lnTo>
                      <a:lnTo>
                        <a:pt x="1086" y="3298"/>
                      </a:lnTo>
                      <a:lnTo>
                        <a:pt x="1089" y="3325"/>
                      </a:lnTo>
                      <a:lnTo>
                        <a:pt x="1070" y="3310"/>
                      </a:lnTo>
                      <a:lnTo>
                        <a:pt x="1070" y="3334"/>
                      </a:lnTo>
                      <a:lnTo>
                        <a:pt x="1076" y="3363"/>
                      </a:lnTo>
                      <a:lnTo>
                        <a:pt x="1124" y="3400"/>
                      </a:lnTo>
                      <a:lnTo>
                        <a:pt x="1190" y="3412"/>
                      </a:lnTo>
                      <a:lnTo>
                        <a:pt x="1238" y="3408"/>
                      </a:lnTo>
                      <a:lnTo>
                        <a:pt x="1253" y="3394"/>
                      </a:lnTo>
                      <a:lnTo>
                        <a:pt x="1202" y="3378"/>
                      </a:lnTo>
                      <a:lnTo>
                        <a:pt x="1199" y="3360"/>
                      </a:lnTo>
                      <a:lnTo>
                        <a:pt x="1242" y="3337"/>
                      </a:lnTo>
                      <a:lnTo>
                        <a:pt x="1280" y="3315"/>
                      </a:lnTo>
                      <a:lnTo>
                        <a:pt x="1253" y="3291"/>
                      </a:lnTo>
                      <a:lnTo>
                        <a:pt x="1295" y="3274"/>
                      </a:lnTo>
                      <a:lnTo>
                        <a:pt x="1314" y="3243"/>
                      </a:lnTo>
                      <a:lnTo>
                        <a:pt x="1349" y="3235"/>
                      </a:lnTo>
                      <a:lnTo>
                        <a:pt x="1329" y="3205"/>
                      </a:lnTo>
                      <a:lnTo>
                        <a:pt x="1382" y="3204"/>
                      </a:lnTo>
                      <a:lnTo>
                        <a:pt x="1398" y="3168"/>
                      </a:lnTo>
                      <a:lnTo>
                        <a:pt x="1502" y="3141"/>
                      </a:lnTo>
                      <a:lnTo>
                        <a:pt x="1542" y="3115"/>
                      </a:lnTo>
                      <a:lnTo>
                        <a:pt x="1521" y="3067"/>
                      </a:lnTo>
                      <a:lnTo>
                        <a:pt x="1589" y="3076"/>
                      </a:lnTo>
                      <a:lnTo>
                        <a:pt x="1626" y="3057"/>
                      </a:lnTo>
                      <a:lnTo>
                        <a:pt x="1730" y="2971"/>
                      </a:lnTo>
                      <a:lnTo>
                        <a:pt x="1800" y="2878"/>
                      </a:lnTo>
                      <a:lnTo>
                        <a:pt x="1808" y="2845"/>
                      </a:lnTo>
                      <a:lnTo>
                        <a:pt x="1871" y="2797"/>
                      </a:lnTo>
                      <a:lnTo>
                        <a:pt x="1925" y="2769"/>
                      </a:lnTo>
                      <a:lnTo>
                        <a:pt x="1982" y="2755"/>
                      </a:lnTo>
                      <a:lnTo>
                        <a:pt x="2013" y="2727"/>
                      </a:lnTo>
                      <a:lnTo>
                        <a:pt x="2069" y="2653"/>
                      </a:lnTo>
                      <a:lnTo>
                        <a:pt x="2090" y="2598"/>
                      </a:lnTo>
                      <a:lnTo>
                        <a:pt x="2109" y="2530"/>
                      </a:lnTo>
                      <a:lnTo>
                        <a:pt x="2118" y="2476"/>
                      </a:lnTo>
                      <a:lnTo>
                        <a:pt x="2142" y="2460"/>
                      </a:lnTo>
                      <a:lnTo>
                        <a:pt x="2162" y="2419"/>
                      </a:lnTo>
                      <a:lnTo>
                        <a:pt x="2207" y="2373"/>
                      </a:lnTo>
                      <a:lnTo>
                        <a:pt x="2231" y="2325"/>
                      </a:lnTo>
                      <a:lnTo>
                        <a:pt x="2238" y="2268"/>
                      </a:lnTo>
                      <a:lnTo>
                        <a:pt x="2217" y="2221"/>
                      </a:lnTo>
                      <a:lnTo>
                        <a:pt x="2189" y="2226"/>
                      </a:lnTo>
                      <a:lnTo>
                        <a:pt x="2169" y="2218"/>
                      </a:lnTo>
                      <a:lnTo>
                        <a:pt x="2124" y="2181"/>
                      </a:lnTo>
                      <a:lnTo>
                        <a:pt x="2108" y="2173"/>
                      </a:lnTo>
                      <a:lnTo>
                        <a:pt x="2066" y="2185"/>
                      </a:lnTo>
                      <a:lnTo>
                        <a:pt x="2018" y="2178"/>
                      </a:lnTo>
                      <a:lnTo>
                        <a:pt x="2001" y="2187"/>
                      </a:lnTo>
                      <a:lnTo>
                        <a:pt x="1986" y="2160"/>
                      </a:lnTo>
                      <a:lnTo>
                        <a:pt x="1976" y="2155"/>
                      </a:lnTo>
                      <a:lnTo>
                        <a:pt x="1967" y="2161"/>
                      </a:lnTo>
                      <a:lnTo>
                        <a:pt x="1961" y="2149"/>
                      </a:lnTo>
                      <a:lnTo>
                        <a:pt x="1914" y="2139"/>
                      </a:lnTo>
                      <a:lnTo>
                        <a:pt x="1893" y="2142"/>
                      </a:lnTo>
                      <a:lnTo>
                        <a:pt x="1881" y="2146"/>
                      </a:lnTo>
                      <a:lnTo>
                        <a:pt x="1880" y="2128"/>
                      </a:lnTo>
                      <a:lnTo>
                        <a:pt x="1859" y="2134"/>
                      </a:lnTo>
                      <a:lnTo>
                        <a:pt x="1833" y="2136"/>
                      </a:lnTo>
                      <a:lnTo>
                        <a:pt x="1823" y="2125"/>
                      </a:lnTo>
                      <a:lnTo>
                        <a:pt x="1850" y="2125"/>
                      </a:lnTo>
                      <a:lnTo>
                        <a:pt x="1841" y="2116"/>
                      </a:lnTo>
                      <a:lnTo>
                        <a:pt x="1842" y="2083"/>
                      </a:lnTo>
                      <a:lnTo>
                        <a:pt x="1824" y="2068"/>
                      </a:lnTo>
                      <a:lnTo>
                        <a:pt x="1808" y="2026"/>
                      </a:lnTo>
                      <a:lnTo>
                        <a:pt x="1787" y="1998"/>
                      </a:lnTo>
                      <a:lnTo>
                        <a:pt x="1724" y="1965"/>
                      </a:lnTo>
                      <a:lnTo>
                        <a:pt x="1662" y="1968"/>
                      </a:lnTo>
                      <a:lnTo>
                        <a:pt x="1623" y="1972"/>
                      </a:lnTo>
                      <a:lnTo>
                        <a:pt x="1604" y="1945"/>
                      </a:lnTo>
                      <a:lnTo>
                        <a:pt x="1587" y="1938"/>
                      </a:lnTo>
                      <a:lnTo>
                        <a:pt x="1571" y="1915"/>
                      </a:lnTo>
                      <a:lnTo>
                        <a:pt x="1535" y="1891"/>
                      </a:lnTo>
                      <a:lnTo>
                        <a:pt x="1518" y="1894"/>
                      </a:lnTo>
                      <a:lnTo>
                        <a:pt x="1502" y="1864"/>
                      </a:lnTo>
                      <a:lnTo>
                        <a:pt x="1464" y="1852"/>
                      </a:lnTo>
                      <a:lnTo>
                        <a:pt x="1437" y="1840"/>
                      </a:lnTo>
                      <a:lnTo>
                        <a:pt x="1472" y="1839"/>
                      </a:lnTo>
                      <a:lnTo>
                        <a:pt x="1470" y="1828"/>
                      </a:lnTo>
                      <a:lnTo>
                        <a:pt x="1400" y="1828"/>
                      </a:lnTo>
                      <a:lnTo>
                        <a:pt x="1415" y="1840"/>
                      </a:lnTo>
                      <a:lnTo>
                        <a:pt x="1392" y="1849"/>
                      </a:lnTo>
                      <a:lnTo>
                        <a:pt x="1361" y="1849"/>
                      </a:lnTo>
                      <a:lnTo>
                        <a:pt x="1349" y="1836"/>
                      </a:lnTo>
                      <a:lnTo>
                        <a:pt x="1287" y="1846"/>
                      </a:lnTo>
                      <a:lnTo>
                        <a:pt x="1278" y="1821"/>
                      </a:lnTo>
                      <a:lnTo>
                        <a:pt x="1242" y="1812"/>
                      </a:lnTo>
                      <a:lnTo>
                        <a:pt x="1230" y="1791"/>
                      </a:lnTo>
                      <a:lnTo>
                        <a:pt x="1218" y="1800"/>
                      </a:lnTo>
                      <a:lnTo>
                        <a:pt x="1233" y="1815"/>
                      </a:lnTo>
                      <a:lnTo>
                        <a:pt x="1215" y="1818"/>
                      </a:lnTo>
                      <a:lnTo>
                        <a:pt x="1185" y="1831"/>
                      </a:lnTo>
                      <a:lnTo>
                        <a:pt x="1178" y="1822"/>
                      </a:lnTo>
                      <a:lnTo>
                        <a:pt x="1194" y="1809"/>
                      </a:lnTo>
                      <a:lnTo>
                        <a:pt x="1196" y="1794"/>
                      </a:lnTo>
                      <a:lnTo>
                        <a:pt x="1176" y="1788"/>
                      </a:lnTo>
                      <a:lnTo>
                        <a:pt x="1160" y="1804"/>
                      </a:lnTo>
                      <a:lnTo>
                        <a:pt x="1130" y="1821"/>
                      </a:lnTo>
                      <a:lnTo>
                        <a:pt x="1100" y="1822"/>
                      </a:lnTo>
                      <a:lnTo>
                        <a:pt x="1094" y="1840"/>
                      </a:lnTo>
                      <a:lnTo>
                        <a:pt x="1086" y="1831"/>
                      </a:lnTo>
                      <a:lnTo>
                        <a:pt x="1061" y="1840"/>
                      </a:lnTo>
                      <a:lnTo>
                        <a:pt x="1052" y="1870"/>
                      </a:lnTo>
                      <a:lnTo>
                        <a:pt x="1014" y="1911"/>
                      </a:lnTo>
                      <a:lnTo>
                        <a:pt x="984" y="1887"/>
                      </a:lnTo>
                      <a:lnTo>
                        <a:pt x="927" y="1872"/>
                      </a:lnTo>
                      <a:lnTo>
                        <a:pt x="894" y="1884"/>
                      </a:lnTo>
                      <a:lnTo>
                        <a:pt x="843" y="1872"/>
                      </a:lnTo>
                      <a:lnTo>
                        <a:pt x="813" y="1830"/>
                      </a:lnTo>
                      <a:lnTo>
                        <a:pt x="819" y="1776"/>
                      </a:lnTo>
                      <a:lnTo>
                        <a:pt x="828" y="1716"/>
                      </a:lnTo>
                      <a:lnTo>
                        <a:pt x="810" y="1686"/>
                      </a:lnTo>
                      <a:lnTo>
                        <a:pt x="753" y="1668"/>
                      </a:lnTo>
                      <a:lnTo>
                        <a:pt x="699" y="1668"/>
                      </a:lnTo>
                      <a:lnTo>
                        <a:pt x="666" y="1671"/>
                      </a:lnTo>
                      <a:close/>
                    </a:path>
                  </a:pathLst>
                </a:custGeom>
                <a:solidFill>
                  <a:srgbClr val="FFFFFF">
                    <a:alpha val="7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12700" dir="5400000" algn="ctr" rotWithShape="0">
                          <a:srgbClr val="000000">
                            <a:alpha val="50000"/>
                          </a:srgbClr>
                        </a:outerShdw>
                      </a:effectLst>
                    </a14:hiddenEffects>
                  </a:ext>
                </a:extLst>
              </p:spPr>
              <p:txBody>
                <a:bodyPr wrap="none" anchor="ctr"/>
                <a:lstStyle/>
                <a:p>
                  <a:endParaRPr lang="en-US"/>
                </a:p>
              </p:txBody>
            </p:sp>
            <p:sp>
              <p:nvSpPr>
                <p:cNvPr id="65570" name="Freeform 34"/>
                <p:cNvSpPr>
                  <a:spLocks/>
                </p:cNvSpPr>
                <p:nvPr userDrawn="1"/>
              </p:nvSpPr>
              <p:spPr bwMode="gray">
                <a:xfrm>
                  <a:off x="1224" y="1610"/>
                  <a:ext cx="168" cy="63"/>
                </a:xfrm>
                <a:custGeom>
                  <a:avLst/>
                  <a:gdLst>
                    <a:gd name="T0" fmla="*/ 0 w 307"/>
                    <a:gd name="T1" fmla="*/ 42 h 116"/>
                    <a:gd name="T2" fmla="*/ 15 w 307"/>
                    <a:gd name="T3" fmla="*/ 32 h 116"/>
                    <a:gd name="T4" fmla="*/ 15 w 307"/>
                    <a:gd name="T5" fmla="*/ 20 h 116"/>
                    <a:gd name="T6" fmla="*/ 48 w 307"/>
                    <a:gd name="T7" fmla="*/ 3 h 116"/>
                    <a:gd name="T8" fmla="*/ 102 w 307"/>
                    <a:gd name="T9" fmla="*/ 0 h 116"/>
                    <a:gd name="T10" fmla="*/ 133 w 307"/>
                    <a:gd name="T11" fmla="*/ 5 h 116"/>
                    <a:gd name="T12" fmla="*/ 178 w 307"/>
                    <a:gd name="T13" fmla="*/ 30 h 116"/>
                    <a:gd name="T14" fmla="*/ 256 w 307"/>
                    <a:gd name="T15" fmla="*/ 71 h 116"/>
                    <a:gd name="T16" fmla="*/ 295 w 307"/>
                    <a:gd name="T17" fmla="*/ 78 h 116"/>
                    <a:gd name="T18" fmla="*/ 307 w 307"/>
                    <a:gd name="T19" fmla="*/ 104 h 116"/>
                    <a:gd name="T20" fmla="*/ 289 w 307"/>
                    <a:gd name="T21" fmla="*/ 116 h 116"/>
                    <a:gd name="T22" fmla="*/ 237 w 307"/>
                    <a:gd name="T23" fmla="*/ 110 h 116"/>
                    <a:gd name="T24" fmla="*/ 196 w 307"/>
                    <a:gd name="T25" fmla="*/ 111 h 116"/>
                    <a:gd name="T26" fmla="*/ 222 w 307"/>
                    <a:gd name="T27" fmla="*/ 87 h 116"/>
                    <a:gd name="T28" fmla="*/ 189 w 307"/>
                    <a:gd name="T29" fmla="*/ 80 h 116"/>
                    <a:gd name="T30" fmla="*/ 168 w 307"/>
                    <a:gd name="T31" fmla="*/ 60 h 116"/>
                    <a:gd name="T32" fmla="*/ 115 w 307"/>
                    <a:gd name="T33" fmla="*/ 45 h 116"/>
                    <a:gd name="T34" fmla="*/ 76 w 307"/>
                    <a:gd name="T35" fmla="*/ 32 h 116"/>
                    <a:gd name="T36" fmla="*/ 67 w 307"/>
                    <a:gd name="T37" fmla="*/ 21 h 116"/>
                    <a:gd name="T38" fmla="*/ 48 w 307"/>
                    <a:gd name="T39" fmla="*/ 23 h 116"/>
                    <a:gd name="T40" fmla="*/ 36 w 307"/>
                    <a:gd name="T41" fmla="*/ 38 h 116"/>
                    <a:gd name="T42" fmla="*/ 16 w 307"/>
                    <a:gd name="T43" fmla="*/ 41 h 116"/>
                    <a:gd name="T44" fmla="*/ 0 w 307"/>
                    <a:gd name="T45"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116">
                      <a:moveTo>
                        <a:pt x="0" y="42"/>
                      </a:moveTo>
                      <a:lnTo>
                        <a:pt x="15" y="32"/>
                      </a:lnTo>
                      <a:lnTo>
                        <a:pt x="15" y="20"/>
                      </a:lnTo>
                      <a:lnTo>
                        <a:pt x="48" y="3"/>
                      </a:lnTo>
                      <a:lnTo>
                        <a:pt x="102" y="0"/>
                      </a:lnTo>
                      <a:lnTo>
                        <a:pt x="133" y="5"/>
                      </a:lnTo>
                      <a:lnTo>
                        <a:pt x="178" y="30"/>
                      </a:lnTo>
                      <a:lnTo>
                        <a:pt x="256" y="71"/>
                      </a:lnTo>
                      <a:lnTo>
                        <a:pt x="295" y="78"/>
                      </a:lnTo>
                      <a:lnTo>
                        <a:pt x="307" y="104"/>
                      </a:lnTo>
                      <a:lnTo>
                        <a:pt x="289" y="116"/>
                      </a:lnTo>
                      <a:lnTo>
                        <a:pt x="237" y="110"/>
                      </a:lnTo>
                      <a:lnTo>
                        <a:pt x="196" y="111"/>
                      </a:lnTo>
                      <a:lnTo>
                        <a:pt x="222" y="87"/>
                      </a:lnTo>
                      <a:lnTo>
                        <a:pt x="189" y="80"/>
                      </a:lnTo>
                      <a:lnTo>
                        <a:pt x="168" y="60"/>
                      </a:lnTo>
                      <a:lnTo>
                        <a:pt x="115" y="45"/>
                      </a:lnTo>
                      <a:lnTo>
                        <a:pt x="76" y="32"/>
                      </a:lnTo>
                      <a:lnTo>
                        <a:pt x="67" y="21"/>
                      </a:lnTo>
                      <a:lnTo>
                        <a:pt x="48" y="23"/>
                      </a:lnTo>
                      <a:lnTo>
                        <a:pt x="36" y="38"/>
                      </a:lnTo>
                      <a:lnTo>
                        <a:pt x="16" y="41"/>
                      </a:lnTo>
                      <a:lnTo>
                        <a:pt x="0" y="42"/>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65571" name="Freeform 35"/>
                <p:cNvSpPr>
                  <a:spLocks/>
                </p:cNvSpPr>
                <p:nvPr userDrawn="1"/>
              </p:nvSpPr>
              <p:spPr bwMode="gray">
                <a:xfrm>
                  <a:off x="1392" y="1666"/>
                  <a:ext cx="99" cy="42"/>
                </a:xfrm>
                <a:custGeom>
                  <a:avLst/>
                  <a:gdLst>
                    <a:gd name="T0" fmla="*/ 26 w 179"/>
                    <a:gd name="T1" fmla="*/ 9 h 77"/>
                    <a:gd name="T2" fmla="*/ 39 w 179"/>
                    <a:gd name="T3" fmla="*/ 2 h 77"/>
                    <a:gd name="T4" fmla="*/ 63 w 179"/>
                    <a:gd name="T5" fmla="*/ 8 h 77"/>
                    <a:gd name="T6" fmla="*/ 90 w 179"/>
                    <a:gd name="T7" fmla="*/ 0 h 77"/>
                    <a:gd name="T8" fmla="*/ 125 w 179"/>
                    <a:gd name="T9" fmla="*/ 8 h 77"/>
                    <a:gd name="T10" fmla="*/ 149 w 179"/>
                    <a:gd name="T11" fmla="*/ 27 h 77"/>
                    <a:gd name="T12" fmla="*/ 179 w 179"/>
                    <a:gd name="T13" fmla="*/ 45 h 77"/>
                    <a:gd name="T14" fmla="*/ 177 w 179"/>
                    <a:gd name="T15" fmla="*/ 60 h 77"/>
                    <a:gd name="T16" fmla="*/ 135 w 179"/>
                    <a:gd name="T17" fmla="*/ 56 h 77"/>
                    <a:gd name="T18" fmla="*/ 123 w 179"/>
                    <a:gd name="T19" fmla="*/ 65 h 77"/>
                    <a:gd name="T20" fmla="*/ 107 w 179"/>
                    <a:gd name="T21" fmla="*/ 57 h 77"/>
                    <a:gd name="T22" fmla="*/ 101 w 179"/>
                    <a:gd name="T23" fmla="*/ 72 h 77"/>
                    <a:gd name="T24" fmla="*/ 84 w 179"/>
                    <a:gd name="T25" fmla="*/ 77 h 77"/>
                    <a:gd name="T26" fmla="*/ 60 w 179"/>
                    <a:gd name="T27" fmla="*/ 54 h 77"/>
                    <a:gd name="T28" fmla="*/ 3 w 179"/>
                    <a:gd name="T29" fmla="*/ 57 h 77"/>
                    <a:gd name="T30" fmla="*/ 0 w 179"/>
                    <a:gd name="T31" fmla="*/ 42 h 77"/>
                    <a:gd name="T32" fmla="*/ 56 w 179"/>
                    <a:gd name="T33" fmla="*/ 45 h 77"/>
                    <a:gd name="T34" fmla="*/ 44 w 179"/>
                    <a:gd name="T35" fmla="*/ 17 h 77"/>
                    <a:gd name="T36" fmla="*/ 26 w 179"/>
                    <a:gd name="T3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77">
                      <a:moveTo>
                        <a:pt x="26" y="9"/>
                      </a:moveTo>
                      <a:lnTo>
                        <a:pt x="39" y="2"/>
                      </a:lnTo>
                      <a:lnTo>
                        <a:pt x="63" y="8"/>
                      </a:lnTo>
                      <a:lnTo>
                        <a:pt x="90" y="0"/>
                      </a:lnTo>
                      <a:lnTo>
                        <a:pt x="125" y="8"/>
                      </a:lnTo>
                      <a:lnTo>
                        <a:pt x="149" y="27"/>
                      </a:lnTo>
                      <a:lnTo>
                        <a:pt x="179" y="45"/>
                      </a:lnTo>
                      <a:lnTo>
                        <a:pt x="177" y="60"/>
                      </a:lnTo>
                      <a:lnTo>
                        <a:pt x="135" y="56"/>
                      </a:lnTo>
                      <a:lnTo>
                        <a:pt x="123" y="65"/>
                      </a:lnTo>
                      <a:lnTo>
                        <a:pt x="107" y="57"/>
                      </a:lnTo>
                      <a:lnTo>
                        <a:pt x="101" y="72"/>
                      </a:lnTo>
                      <a:lnTo>
                        <a:pt x="84" y="77"/>
                      </a:lnTo>
                      <a:lnTo>
                        <a:pt x="60" y="54"/>
                      </a:lnTo>
                      <a:lnTo>
                        <a:pt x="3" y="57"/>
                      </a:lnTo>
                      <a:lnTo>
                        <a:pt x="0" y="42"/>
                      </a:lnTo>
                      <a:lnTo>
                        <a:pt x="56" y="45"/>
                      </a:lnTo>
                      <a:lnTo>
                        <a:pt x="44" y="17"/>
                      </a:lnTo>
                      <a:lnTo>
                        <a:pt x="26"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65572" name="Freeform 36"/>
                <p:cNvSpPr>
                  <a:spLocks/>
                </p:cNvSpPr>
                <p:nvPr userDrawn="1"/>
              </p:nvSpPr>
              <p:spPr bwMode="gray">
                <a:xfrm>
                  <a:off x="1690" y="827"/>
                  <a:ext cx="671" cy="958"/>
                </a:xfrm>
                <a:custGeom>
                  <a:avLst/>
                  <a:gdLst>
                    <a:gd name="T0" fmla="*/ 963 w 1224"/>
                    <a:gd name="T1" fmla="*/ 753 h 1746"/>
                    <a:gd name="T2" fmla="*/ 867 w 1224"/>
                    <a:gd name="T3" fmla="*/ 666 h 1746"/>
                    <a:gd name="T4" fmla="*/ 852 w 1224"/>
                    <a:gd name="T5" fmla="*/ 711 h 1746"/>
                    <a:gd name="T6" fmla="*/ 846 w 1224"/>
                    <a:gd name="T7" fmla="*/ 789 h 1746"/>
                    <a:gd name="T8" fmla="*/ 804 w 1224"/>
                    <a:gd name="T9" fmla="*/ 789 h 1746"/>
                    <a:gd name="T10" fmla="*/ 801 w 1224"/>
                    <a:gd name="T11" fmla="*/ 714 h 1746"/>
                    <a:gd name="T12" fmla="*/ 750 w 1224"/>
                    <a:gd name="T13" fmla="*/ 597 h 1746"/>
                    <a:gd name="T14" fmla="*/ 732 w 1224"/>
                    <a:gd name="T15" fmla="*/ 540 h 1746"/>
                    <a:gd name="T16" fmla="*/ 804 w 1224"/>
                    <a:gd name="T17" fmla="*/ 564 h 1746"/>
                    <a:gd name="T18" fmla="*/ 849 w 1224"/>
                    <a:gd name="T19" fmla="*/ 624 h 1746"/>
                    <a:gd name="T20" fmla="*/ 888 w 1224"/>
                    <a:gd name="T21" fmla="*/ 660 h 1746"/>
                    <a:gd name="T22" fmla="*/ 726 w 1224"/>
                    <a:gd name="T23" fmla="*/ 486 h 1746"/>
                    <a:gd name="T24" fmla="*/ 774 w 1224"/>
                    <a:gd name="T25" fmla="*/ 501 h 1746"/>
                    <a:gd name="T26" fmla="*/ 0 w 1224"/>
                    <a:gd name="T27" fmla="*/ 0 h 1746"/>
                    <a:gd name="T28" fmla="*/ 129 w 1224"/>
                    <a:gd name="T29" fmla="*/ 90 h 1746"/>
                    <a:gd name="T30" fmla="*/ 249 w 1224"/>
                    <a:gd name="T31" fmla="*/ 165 h 1746"/>
                    <a:gd name="T32" fmla="*/ 363 w 1224"/>
                    <a:gd name="T33" fmla="*/ 240 h 1746"/>
                    <a:gd name="T34" fmla="*/ 378 w 1224"/>
                    <a:gd name="T35" fmla="*/ 222 h 1746"/>
                    <a:gd name="T36" fmla="*/ 447 w 1224"/>
                    <a:gd name="T37" fmla="*/ 270 h 1746"/>
                    <a:gd name="T38" fmla="*/ 447 w 1224"/>
                    <a:gd name="T39" fmla="*/ 300 h 1746"/>
                    <a:gd name="T40" fmla="*/ 450 w 1224"/>
                    <a:gd name="T41" fmla="*/ 246 h 1746"/>
                    <a:gd name="T42" fmla="*/ 360 w 1224"/>
                    <a:gd name="T43" fmla="*/ 186 h 1746"/>
                    <a:gd name="T44" fmla="*/ 375 w 1224"/>
                    <a:gd name="T45" fmla="*/ 183 h 1746"/>
                    <a:gd name="T46" fmla="*/ 501 w 1224"/>
                    <a:gd name="T47" fmla="*/ 264 h 1746"/>
                    <a:gd name="T48" fmla="*/ 492 w 1224"/>
                    <a:gd name="T49" fmla="*/ 318 h 1746"/>
                    <a:gd name="T50" fmla="*/ 534 w 1224"/>
                    <a:gd name="T51" fmla="*/ 387 h 1746"/>
                    <a:gd name="T52" fmla="*/ 549 w 1224"/>
                    <a:gd name="T53" fmla="*/ 444 h 1746"/>
                    <a:gd name="T54" fmla="*/ 573 w 1224"/>
                    <a:gd name="T55" fmla="*/ 504 h 1746"/>
                    <a:gd name="T56" fmla="*/ 681 w 1224"/>
                    <a:gd name="T57" fmla="*/ 576 h 1746"/>
                    <a:gd name="T58" fmla="*/ 636 w 1224"/>
                    <a:gd name="T59" fmla="*/ 630 h 1746"/>
                    <a:gd name="T60" fmla="*/ 720 w 1224"/>
                    <a:gd name="T61" fmla="*/ 750 h 1746"/>
                    <a:gd name="T62" fmla="*/ 789 w 1224"/>
                    <a:gd name="T63" fmla="*/ 786 h 1746"/>
                    <a:gd name="T64" fmla="*/ 813 w 1224"/>
                    <a:gd name="T65" fmla="*/ 867 h 1746"/>
                    <a:gd name="T66" fmla="*/ 864 w 1224"/>
                    <a:gd name="T67" fmla="*/ 999 h 1746"/>
                    <a:gd name="T68" fmla="*/ 843 w 1224"/>
                    <a:gd name="T69" fmla="*/ 1089 h 1746"/>
                    <a:gd name="T70" fmla="*/ 882 w 1224"/>
                    <a:gd name="T71" fmla="*/ 1311 h 1746"/>
                    <a:gd name="T72" fmla="*/ 915 w 1224"/>
                    <a:gd name="T73" fmla="*/ 1374 h 1746"/>
                    <a:gd name="T74" fmla="*/ 906 w 1224"/>
                    <a:gd name="T75" fmla="*/ 1497 h 1746"/>
                    <a:gd name="T76" fmla="*/ 942 w 1224"/>
                    <a:gd name="T77" fmla="*/ 1569 h 1746"/>
                    <a:gd name="T78" fmla="*/ 1014 w 1224"/>
                    <a:gd name="T79" fmla="*/ 1680 h 1746"/>
                    <a:gd name="T80" fmla="*/ 1125 w 1224"/>
                    <a:gd name="T81" fmla="*/ 1707 h 1746"/>
                    <a:gd name="T82" fmla="*/ 1173 w 1224"/>
                    <a:gd name="T83" fmla="*/ 1668 h 1746"/>
                    <a:gd name="T84" fmla="*/ 1224 w 1224"/>
                    <a:gd name="T85" fmla="*/ 162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4" h="1746">
                      <a:moveTo>
                        <a:pt x="1224" y="1620"/>
                      </a:moveTo>
                      <a:cubicBezTo>
                        <a:pt x="1200" y="1113"/>
                        <a:pt x="963" y="753"/>
                        <a:pt x="963" y="753"/>
                      </a:cubicBezTo>
                      <a:lnTo>
                        <a:pt x="942" y="759"/>
                      </a:lnTo>
                      <a:lnTo>
                        <a:pt x="867" y="666"/>
                      </a:lnTo>
                      <a:lnTo>
                        <a:pt x="861" y="684"/>
                      </a:lnTo>
                      <a:lnTo>
                        <a:pt x="852" y="711"/>
                      </a:lnTo>
                      <a:lnTo>
                        <a:pt x="846" y="747"/>
                      </a:lnTo>
                      <a:lnTo>
                        <a:pt x="846" y="789"/>
                      </a:lnTo>
                      <a:lnTo>
                        <a:pt x="819" y="810"/>
                      </a:lnTo>
                      <a:lnTo>
                        <a:pt x="804" y="789"/>
                      </a:lnTo>
                      <a:lnTo>
                        <a:pt x="819" y="765"/>
                      </a:lnTo>
                      <a:lnTo>
                        <a:pt x="801" y="714"/>
                      </a:lnTo>
                      <a:lnTo>
                        <a:pt x="759" y="639"/>
                      </a:lnTo>
                      <a:lnTo>
                        <a:pt x="750" y="597"/>
                      </a:lnTo>
                      <a:lnTo>
                        <a:pt x="720" y="570"/>
                      </a:lnTo>
                      <a:lnTo>
                        <a:pt x="732" y="540"/>
                      </a:lnTo>
                      <a:lnTo>
                        <a:pt x="729" y="510"/>
                      </a:lnTo>
                      <a:lnTo>
                        <a:pt x="804" y="564"/>
                      </a:lnTo>
                      <a:lnTo>
                        <a:pt x="843" y="591"/>
                      </a:lnTo>
                      <a:lnTo>
                        <a:pt x="849" y="624"/>
                      </a:lnTo>
                      <a:lnTo>
                        <a:pt x="861" y="639"/>
                      </a:lnTo>
                      <a:lnTo>
                        <a:pt x="888" y="660"/>
                      </a:lnTo>
                      <a:lnTo>
                        <a:pt x="801" y="534"/>
                      </a:lnTo>
                      <a:lnTo>
                        <a:pt x="726" y="486"/>
                      </a:lnTo>
                      <a:lnTo>
                        <a:pt x="714" y="468"/>
                      </a:lnTo>
                      <a:lnTo>
                        <a:pt x="774" y="501"/>
                      </a:lnTo>
                      <a:cubicBezTo>
                        <a:pt x="774" y="501"/>
                        <a:pt x="459" y="132"/>
                        <a:pt x="33" y="0"/>
                      </a:cubicBezTo>
                      <a:cubicBezTo>
                        <a:pt x="16" y="0"/>
                        <a:pt x="0" y="0"/>
                        <a:pt x="0" y="0"/>
                      </a:cubicBezTo>
                      <a:lnTo>
                        <a:pt x="51" y="39"/>
                      </a:lnTo>
                      <a:lnTo>
                        <a:pt x="129" y="90"/>
                      </a:lnTo>
                      <a:lnTo>
                        <a:pt x="186" y="120"/>
                      </a:lnTo>
                      <a:lnTo>
                        <a:pt x="249" y="165"/>
                      </a:lnTo>
                      <a:lnTo>
                        <a:pt x="291" y="204"/>
                      </a:lnTo>
                      <a:lnTo>
                        <a:pt x="363" y="240"/>
                      </a:lnTo>
                      <a:lnTo>
                        <a:pt x="390" y="258"/>
                      </a:lnTo>
                      <a:lnTo>
                        <a:pt x="378" y="222"/>
                      </a:lnTo>
                      <a:lnTo>
                        <a:pt x="429" y="243"/>
                      </a:lnTo>
                      <a:lnTo>
                        <a:pt x="447" y="270"/>
                      </a:lnTo>
                      <a:lnTo>
                        <a:pt x="414" y="258"/>
                      </a:lnTo>
                      <a:lnTo>
                        <a:pt x="447" y="300"/>
                      </a:lnTo>
                      <a:lnTo>
                        <a:pt x="480" y="291"/>
                      </a:lnTo>
                      <a:lnTo>
                        <a:pt x="450" y="246"/>
                      </a:lnTo>
                      <a:lnTo>
                        <a:pt x="408" y="210"/>
                      </a:lnTo>
                      <a:lnTo>
                        <a:pt x="360" y="186"/>
                      </a:lnTo>
                      <a:lnTo>
                        <a:pt x="333" y="162"/>
                      </a:lnTo>
                      <a:lnTo>
                        <a:pt x="375" y="183"/>
                      </a:lnTo>
                      <a:lnTo>
                        <a:pt x="462" y="249"/>
                      </a:lnTo>
                      <a:lnTo>
                        <a:pt x="501" y="264"/>
                      </a:lnTo>
                      <a:lnTo>
                        <a:pt x="480" y="288"/>
                      </a:lnTo>
                      <a:lnTo>
                        <a:pt x="492" y="318"/>
                      </a:lnTo>
                      <a:lnTo>
                        <a:pt x="507" y="348"/>
                      </a:lnTo>
                      <a:lnTo>
                        <a:pt x="534" y="387"/>
                      </a:lnTo>
                      <a:lnTo>
                        <a:pt x="564" y="432"/>
                      </a:lnTo>
                      <a:lnTo>
                        <a:pt x="549" y="444"/>
                      </a:lnTo>
                      <a:lnTo>
                        <a:pt x="564" y="462"/>
                      </a:lnTo>
                      <a:lnTo>
                        <a:pt x="573" y="504"/>
                      </a:lnTo>
                      <a:lnTo>
                        <a:pt x="627" y="507"/>
                      </a:lnTo>
                      <a:lnTo>
                        <a:pt x="681" y="576"/>
                      </a:lnTo>
                      <a:lnTo>
                        <a:pt x="660" y="609"/>
                      </a:lnTo>
                      <a:lnTo>
                        <a:pt x="636" y="630"/>
                      </a:lnTo>
                      <a:lnTo>
                        <a:pt x="663" y="663"/>
                      </a:lnTo>
                      <a:lnTo>
                        <a:pt x="720" y="750"/>
                      </a:lnTo>
                      <a:lnTo>
                        <a:pt x="759" y="789"/>
                      </a:lnTo>
                      <a:lnTo>
                        <a:pt x="789" y="786"/>
                      </a:lnTo>
                      <a:lnTo>
                        <a:pt x="813" y="816"/>
                      </a:lnTo>
                      <a:lnTo>
                        <a:pt x="813" y="867"/>
                      </a:lnTo>
                      <a:lnTo>
                        <a:pt x="834" y="954"/>
                      </a:lnTo>
                      <a:lnTo>
                        <a:pt x="864" y="999"/>
                      </a:lnTo>
                      <a:lnTo>
                        <a:pt x="846" y="1059"/>
                      </a:lnTo>
                      <a:lnTo>
                        <a:pt x="843" y="1089"/>
                      </a:lnTo>
                      <a:lnTo>
                        <a:pt x="858" y="1293"/>
                      </a:lnTo>
                      <a:lnTo>
                        <a:pt x="882" y="1311"/>
                      </a:lnTo>
                      <a:lnTo>
                        <a:pt x="882" y="1341"/>
                      </a:lnTo>
                      <a:lnTo>
                        <a:pt x="915" y="1374"/>
                      </a:lnTo>
                      <a:lnTo>
                        <a:pt x="906" y="1470"/>
                      </a:lnTo>
                      <a:lnTo>
                        <a:pt x="906" y="1497"/>
                      </a:lnTo>
                      <a:lnTo>
                        <a:pt x="930" y="1530"/>
                      </a:lnTo>
                      <a:lnTo>
                        <a:pt x="942" y="1569"/>
                      </a:lnTo>
                      <a:lnTo>
                        <a:pt x="1008" y="1632"/>
                      </a:lnTo>
                      <a:lnTo>
                        <a:pt x="1014" y="1680"/>
                      </a:lnTo>
                      <a:lnTo>
                        <a:pt x="1095" y="1746"/>
                      </a:lnTo>
                      <a:lnTo>
                        <a:pt x="1125" y="1707"/>
                      </a:lnTo>
                      <a:lnTo>
                        <a:pt x="1158" y="1680"/>
                      </a:lnTo>
                      <a:lnTo>
                        <a:pt x="1173" y="1668"/>
                      </a:lnTo>
                      <a:lnTo>
                        <a:pt x="1203" y="1599"/>
                      </a:lnTo>
                      <a:cubicBezTo>
                        <a:pt x="1203" y="1599"/>
                        <a:pt x="1213" y="1609"/>
                        <a:pt x="1224" y="1620"/>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65573" name="Freeform 37"/>
                <p:cNvSpPr>
                  <a:spLocks/>
                </p:cNvSpPr>
                <p:nvPr userDrawn="1"/>
              </p:nvSpPr>
              <p:spPr bwMode="gray">
                <a:xfrm>
                  <a:off x="1690" y="926"/>
                  <a:ext cx="63" cy="40"/>
                </a:xfrm>
                <a:custGeom>
                  <a:avLst/>
                  <a:gdLst>
                    <a:gd name="T0" fmla="*/ 39 w 117"/>
                    <a:gd name="T1" fmla="*/ 46 h 73"/>
                    <a:gd name="T2" fmla="*/ 25 w 117"/>
                    <a:gd name="T3" fmla="*/ 40 h 73"/>
                    <a:gd name="T4" fmla="*/ 12 w 117"/>
                    <a:gd name="T5" fmla="*/ 42 h 73"/>
                    <a:gd name="T6" fmla="*/ 0 w 117"/>
                    <a:gd name="T7" fmla="*/ 22 h 73"/>
                    <a:gd name="T8" fmla="*/ 27 w 117"/>
                    <a:gd name="T9" fmla="*/ 28 h 73"/>
                    <a:gd name="T10" fmla="*/ 39 w 117"/>
                    <a:gd name="T11" fmla="*/ 33 h 73"/>
                    <a:gd name="T12" fmla="*/ 36 w 117"/>
                    <a:gd name="T13" fmla="*/ 21 h 73"/>
                    <a:gd name="T14" fmla="*/ 52 w 117"/>
                    <a:gd name="T15" fmla="*/ 12 h 73"/>
                    <a:gd name="T16" fmla="*/ 58 w 117"/>
                    <a:gd name="T17" fmla="*/ 0 h 73"/>
                    <a:gd name="T18" fmla="*/ 76 w 117"/>
                    <a:gd name="T19" fmla="*/ 10 h 73"/>
                    <a:gd name="T20" fmla="*/ 97 w 117"/>
                    <a:gd name="T21" fmla="*/ 19 h 73"/>
                    <a:gd name="T22" fmla="*/ 112 w 117"/>
                    <a:gd name="T23" fmla="*/ 34 h 73"/>
                    <a:gd name="T24" fmla="*/ 117 w 117"/>
                    <a:gd name="T25" fmla="*/ 64 h 73"/>
                    <a:gd name="T26" fmla="*/ 112 w 117"/>
                    <a:gd name="T27" fmla="*/ 73 h 73"/>
                    <a:gd name="T28" fmla="*/ 87 w 117"/>
                    <a:gd name="T29" fmla="*/ 69 h 73"/>
                    <a:gd name="T30" fmla="*/ 75 w 117"/>
                    <a:gd name="T31" fmla="*/ 69 h 73"/>
                    <a:gd name="T32" fmla="*/ 64 w 117"/>
                    <a:gd name="T33" fmla="*/ 70 h 73"/>
                    <a:gd name="T34" fmla="*/ 64 w 117"/>
                    <a:gd name="T35" fmla="*/ 55 h 73"/>
                    <a:gd name="T36" fmla="*/ 48 w 117"/>
                    <a:gd name="T37" fmla="*/ 51 h 73"/>
                    <a:gd name="T38" fmla="*/ 28 w 117"/>
                    <a:gd name="T39" fmla="*/ 60 h 73"/>
                    <a:gd name="T40" fmla="*/ 39 w 117"/>
                    <a:gd name="T41"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73">
                      <a:moveTo>
                        <a:pt x="39" y="46"/>
                      </a:moveTo>
                      <a:lnTo>
                        <a:pt x="25" y="40"/>
                      </a:lnTo>
                      <a:lnTo>
                        <a:pt x="12" y="42"/>
                      </a:lnTo>
                      <a:lnTo>
                        <a:pt x="0" y="22"/>
                      </a:lnTo>
                      <a:lnTo>
                        <a:pt x="27" y="28"/>
                      </a:lnTo>
                      <a:lnTo>
                        <a:pt x="39" y="33"/>
                      </a:lnTo>
                      <a:lnTo>
                        <a:pt x="36" y="21"/>
                      </a:lnTo>
                      <a:lnTo>
                        <a:pt x="52" y="12"/>
                      </a:lnTo>
                      <a:lnTo>
                        <a:pt x="58" y="0"/>
                      </a:lnTo>
                      <a:lnTo>
                        <a:pt x="76" y="10"/>
                      </a:lnTo>
                      <a:lnTo>
                        <a:pt x="97" y="19"/>
                      </a:lnTo>
                      <a:lnTo>
                        <a:pt x="112" y="34"/>
                      </a:lnTo>
                      <a:lnTo>
                        <a:pt x="117" y="64"/>
                      </a:lnTo>
                      <a:lnTo>
                        <a:pt x="112" y="73"/>
                      </a:lnTo>
                      <a:lnTo>
                        <a:pt x="87" y="69"/>
                      </a:lnTo>
                      <a:lnTo>
                        <a:pt x="75" y="69"/>
                      </a:lnTo>
                      <a:lnTo>
                        <a:pt x="64" y="70"/>
                      </a:lnTo>
                      <a:lnTo>
                        <a:pt x="64" y="55"/>
                      </a:lnTo>
                      <a:lnTo>
                        <a:pt x="48" y="51"/>
                      </a:lnTo>
                      <a:lnTo>
                        <a:pt x="28" y="60"/>
                      </a:lnTo>
                      <a:lnTo>
                        <a:pt x="39" y="46"/>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65574" name="Freeform 38"/>
                <p:cNvSpPr>
                  <a:spLocks/>
                </p:cNvSpPr>
                <p:nvPr userDrawn="1"/>
              </p:nvSpPr>
              <p:spPr bwMode="gray">
                <a:xfrm>
                  <a:off x="1902" y="1022"/>
                  <a:ext cx="46" cy="51"/>
                </a:xfrm>
                <a:custGeom>
                  <a:avLst/>
                  <a:gdLst>
                    <a:gd name="T0" fmla="*/ 66 w 85"/>
                    <a:gd name="T1" fmla="*/ 90 h 93"/>
                    <a:gd name="T2" fmla="*/ 82 w 85"/>
                    <a:gd name="T3" fmla="*/ 93 h 93"/>
                    <a:gd name="T4" fmla="*/ 85 w 85"/>
                    <a:gd name="T5" fmla="*/ 81 h 93"/>
                    <a:gd name="T6" fmla="*/ 79 w 85"/>
                    <a:gd name="T7" fmla="*/ 62 h 93"/>
                    <a:gd name="T8" fmla="*/ 57 w 85"/>
                    <a:gd name="T9" fmla="*/ 39 h 93"/>
                    <a:gd name="T10" fmla="*/ 34 w 85"/>
                    <a:gd name="T11" fmla="*/ 12 h 93"/>
                    <a:gd name="T12" fmla="*/ 15 w 85"/>
                    <a:gd name="T13" fmla="*/ 0 h 93"/>
                    <a:gd name="T14" fmla="*/ 0 w 85"/>
                    <a:gd name="T15" fmla="*/ 2 h 93"/>
                    <a:gd name="T16" fmla="*/ 6 w 85"/>
                    <a:gd name="T17" fmla="*/ 12 h 93"/>
                    <a:gd name="T18" fmla="*/ 15 w 85"/>
                    <a:gd name="T19" fmla="*/ 21 h 93"/>
                    <a:gd name="T20" fmla="*/ 4 w 85"/>
                    <a:gd name="T21" fmla="*/ 35 h 93"/>
                    <a:gd name="T22" fmla="*/ 19 w 85"/>
                    <a:gd name="T23" fmla="*/ 51 h 93"/>
                    <a:gd name="T24" fmla="*/ 40 w 85"/>
                    <a:gd name="T25" fmla="*/ 59 h 93"/>
                    <a:gd name="T26" fmla="*/ 48 w 85"/>
                    <a:gd name="T27" fmla="*/ 74 h 93"/>
                    <a:gd name="T28" fmla="*/ 66 w 85"/>
                    <a:gd name="T2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93">
                      <a:moveTo>
                        <a:pt x="66" y="90"/>
                      </a:moveTo>
                      <a:lnTo>
                        <a:pt x="82" y="93"/>
                      </a:lnTo>
                      <a:lnTo>
                        <a:pt x="85" y="81"/>
                      </a:lnTo>
                      <a:lnTo>
                        <a:pt x="79" y="62"/>
                      </a:lnTo>
                      <a:lnTo>
                        <a:pt x="57" y="39"/>
                      </a:lnTo>
                      <a:lnTo>
                        <a:pt x="34" y="12"/>
                      </a:lnTo>
                      <a:lnTo>
                        <a:pt x="15" y="0"/>
                      </a:lnTo>
                      <a:lnTo>
                        <a:pt x="0" y="2"/>
                      </a:lnTo>
                      <a:lnTo>
                        <a:pt x="6" y="12"/>
                      </a:lnTo>
                      <a:lnTo>
                        <a:pt x="15" y="21"/>
                      </a:lnTo>
                      <a:lnTo>
                        <a:pt x="4" y="35"/>
                      </a:lnTo>
                      <a:lnTo>
                        <a:pt x="19" y="51"/>
                      </a:lnTo>
                      <a:lnTo>
                        <a:pt x="40" y="59"/>
                      </a:lnTo>
                      <a:lnTo>
                        <a:pt x="48" y="74"/>
                      </a:lnTo>
                      <a:lnTo>
                        <a:pt x="66" y="90"/>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65575" name="Freeform 39"/>
                <p:cNvSpPr>
                  <a:spLocks/>
                </p:cNvSpPr>
                <p:nvPr userDrawn="1"/>
              </p:nvSpPr>
              <p:spPr bwMode="gray">
                <a:xfrm>
                  <a:off x="1866" y="977"/>
                  <a:ext cx="123" cy="101"/>
                </a:xfrm>
                <a:custGeom>
                  <a:avLst/>
                  <a:gdLst>
                    <a:gd name="T0" fmla="*/ 0 w 225"/>
                    <a:gd name="T1" fmla="*/ 9 h 184"/>
                    <a:gd name="T2" fmla="*/ 15 w 225"/>
                    <a:gd name="T3" fmla="*/ 24 h 184"/>
                    <a:gd name="T4" fmla="*/ 15 w 225"/>
                    <a:gd name="T5" fmla="*/ 37 h 184"/>
                    <a:gd name="T6" fmla="*/ 31 w 225"/>
                    <a:gd name="T7" fmla="*/ 45 h 184"/>
                    <a:gd name="T8" fmla="*/ 55 w 225"/>
                    <a:gd name="T9" fmla="*/ 60 h 184"/>
                    <a:gd name="T10" fmla="*/ 69 w 225"/>
                    <a:gd name="T11" fmla="*/ 70 h 184"/>
                    <a:gd name="T12" fmla="*/ 79 w 225"/>
                    <a:gd name="T13" fmla="*/ 78 h 184"/>
                    <a:gd name="T14" fmla="*/ 90 w 225"/>
                    <a:gd name="T15" fmla="*/ 78 h 184"/>
                    <a:gd name="T16" fmla="*/ 108 w 225"/>
                    <a:gd name="T17" fmla="*/ 94 h 184"/>
                    <a:gd name="T18" fmla="*/ 126 w 225"/>
                    <a:gd name="T19" fmla="*/ 91 h 184"/>
                    <a:gd name="T20" fmla="*/ 138 w 225"/>
                    <a:gd name="T21" fmla="*/ 103 h 184"/>
                    <a:gd name="T22" fmla="*/ 133 w 225"/>
                    <a:gd name="T23" fmla="*/ 117 h 184"/>
                    <a:gd name="T24" fmla="*/ 153 w 225"/>
                    <a:gd name="T25" fmla="*/ 126 h 184"/>
                    <a:gd name="T26" fmla="*/ 156 w 225"/>
                    <a:gd name="T27" fmla="*/ 147 h 184"/>
                    <a:gd name="T28" fmla="*/ 175 w 225"/>
                    <a:gd name="T29" fmla="*/ 144 h 184"/>
                    <a:gd name="T30" fmla="*/ 190 w 225"/>
                    <a:gd name="T31" fmla="*/ 162 h 184"/>
                    <a:gd name="T32" fmla="*/ 204 w 225"/>
                    <a:gd name="T33" fmla="*/ 184 h 184"/>
                    <a:gd name="T34" fmla="*/ 219 w 225"/>
                    <a:gd name="T35" fmla="*/ 166 h 184"/>
                    <a:gd name="T36" fmla="*/ 225 w 225"/>
                    <a:gd name="T37" fmla="*/ 139 h 184"/>
                    <a:gd name="T38" fmla="*/ 214 w 225"/>
                    <a:gd name="T39" fmla="*/ 123 h 184"/>
                    <a:gd name="T40" fmla="*/ 202 w 225"/>
                    <a:gd name="T41" fmla="*/ 120 h 184"/>
                    <a:gd name="T42" fmla="*/ 186 w 225"/>
                    <a:gd name="T43" fmla="*/ 96 h 184"/>
                    <a:gd name="T44" fmla="*/ 169 w 225"/>
                    <a:gd name="T45" fmla="*/ 91 h 184"/>
                    <a:gd name="T46" fmla="*/ 136 w 225"/>
                    <a:gd name="T47" fmla="*/ 72 h 184"/>
                    <a:gd name="T48" fmla="*/ 112 w 225"/>
                    <a:gd name="T49" fmla="*/ 64 h 184"/>
                    <a:gd name="T50" fmla="*/ 91 w 225"/>
                    <a:gd name="T51" fmla="*/ 54 h 184"/>
                    <a:gd name="T52" fmla="*/ 79 w 225"/>
                    <a:gd name="T53" fmla="*/ 48 h 184"/>
                    <a:gd name="T54" fmla="*/ 64 w 225"/>
                    <a:gd name="T55" fmla="*/ 40 h 184"/>
                    <a:gd name="T56" fmla="*/ 43 w 225"/>
                    <a:gd name="T57" fmla="*/ 16 h 184"/>
                    <a:gd name="T58" fmla="*/ 25 w 225"/>
                    <a:gd name="T59" fmla="*/ 21 h 184"/>
                    <a:gd name="T60" fmla="*/ 10 w 225"/>
                    <a:gd name="T61" fmla="*/ 0 h 184"/>
                    <a:gd name="T62" fmla="*/ 0 w 225"/>
                    <a:gd name="T63" fmla="*/ 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84">
                      <a:moveTo>
                        <a:pt x="0" y="9"/>
                      </a:moveTo>
                      <a:lnTo>
                        <a:pt x="15" y="24"/>
                      </a:lnTo>
                      <a:lnTo>
                        <a:pt x="15" y="37"/>
                      </a:lnTo>
                      <a:lnTo>
                        <a:pt x="31" y="45"/>
                      </a:lnTo>
                      <a:lnTo>
                        <a:pt x="55" y="60"/>
                      </a:lnTo>
                      <a:lnTo>
                        <a:pt x="69" y="70"/>
                      </a:lnTo>
                      <a:lnTo>
                        <a:pt x="79" y="78"/>
                      </a:lnTo>
                      <a:lnTo>
                        <a:pt x="90" y="78"/>
                      </a:lnTo>
                      <a:lnTo>
                        <a:pt x="108" y="94"/>
                      </a:lnTo>
                      <a:lnTo>
                        <a:pt x="126" y="91"/>
                      </a:lnTo>
                      <a:lnTo>
                        <a:pt x="138" y="103"/>
                      </a:lnTo>
                      <a:lnTo>
                        <a:pt x="133" y="117"/>
                      </a:lnTo>
                      <a:lnTo>
                        <a:pt x="153" y="126"/>
                      </a:lnTo>
                      <a:lnTo>
                        <a:pt x="156" y="147"/>
                      </a:lnTo>
                      <a:lnTo>
                        <a:pt x="175" y="144"/>
                      </a:lnTo>
                      <a:lnTo>
                        <a:pt x="190" y="162"/>
                      </a:lnTo>
                      <a:lnTo>
                        <a:pt x="204" y="184"/>
                      </a:lnTo>
                      <a:lnTo>
                        <a:pt x="219" y="166"/>
                      </a:lnTo>
                      <a:lnTo>
                        <a:pt x="225" y="139"/>
                      </a:lnTo>
                      <a:lnTo>
                        <a:pt x="214" y="123"/>
                      </a:lnTo>
                      <a:lnTo>
                        <a:pt x="202" y="120"/>
                      </a:lnTo>
                      <a:lnTo>
                        <a:pt x="186" y="96"/>
                      </a:lnTo>
                      <a:lnTo>
                        <a:pt x="169" y="91"/>
                      </a:lnTo>
                      <a:lnTo>
                        <a:pt x="136" y="72"/>
                      </a:lnTo>
                      <a:lnTo>
                        <a:pt x="112" y="64"/>
                      </a:lnTo>
                      <a:lnTo>
                        <a:pt x="91" y="54"/>
                      </a:lnTo>
                      <a:lnTo>
                        <a:pt x="79" y="48"/>
                      </a:lnTo>
                      <a:lnTo>
                        <a:pt x="64" y="40"/>
                      </a:lnTo>
                      <a:lnTo>
                        <a:pt x="43" y="16"/>
                      </a:lnTo>
                      <a:lnTo>
                        <a:pt x="25" y="21"/>
                      </a:lnTo>
                      <a:lnTo>
                        <a:pt x="10" y="0"/>
                      </a:lnTo>
                      <a:lnTo>
                        <a:pt x="0"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grpSp>
        </p:grpSp>
        <p:grpSp>
          <p:nvGrpSpPr>
            <p:cNvPr id="65576" name="Group 40"/>
            <p:cNvGrpSpPr>
              <a:grpSpLocks/>
            </p:cNvGrpSpPr>
            <p:nvPr/>
          </p:nvGrpSpPr>
          <p:grpSpPr bwMode="auto">
            <a:xfrm flipH="1">
              <a:off x="383" y="98"/>
              <a:ext cx="450" cy="945"/>
              <a:chOff x="676" y="615"/>
              <a:chExt cx="1497" cy="3143"/>
            </a:xfrm>
          </p:grpSpPr>
          <p:sp>
            <p:nvSpPr>
              <p:cNvPr id="65577" name="Freeform 41"/>
              <p:cNvSpPr>
                <a:spLocks/>
              </p:cNvSpPr>
              <p:nvPr userDrawn="1"/>
            </p:nvSpPr>
            <p:spPr bwMode="gray">
              <a:xfrm rot="-1735850">
                <a:off x="1557" y="615"/>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78" name="Freeform 42"/>
              <p:cNvSpPr>
                <a:spLocks/>
              </p:cNvSpPr>
              <p:nvPr userDrawn="1"/>
            </p:nvSpPr>
            <p:spPr bwMode="gray">
              <a:xfrm rot="8877132">
                <a:off x="676" y="2979"/>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65582" name="Freeform 46"/>
            <p:cNvSpPr>
              <a:spLocks/>
            </p:cNvSpPr>
            <p:nvPr/>
          </p:nvSpPr>
          <p:spPr bwMode="gray">
            <a:xfrm>
              <a:off x="130" y="-2"/>
              <a:ext cx="1292" cy="1331"/>
            </a:xfrm>
            <a:custGeom>
              <a:avLst/>
              <a:gdLst>
                <a:gd name="T0" fmla="*/ 950 w 1292"/>
                <a:gd name="T1" fmla="*/ 0 h 1331"/>
                <a:gd name="T2" fmla="*/ 960 w 1292"/>
                <a:gd name="T3" fmla="*/ 0 h 1331"/>
                <a:gd name="T4" fmla="*/ 974 w 1292"/>
                <a:gd name="T5" fmla="*/ 968 h 1331"/>
                <a:gd name="T6" fmla="*/ 0 w 1292"/>
                <a:gd name="T7" fmla="*/ 1100 h 1331"/>
                <a:gd name="T8" fmla="*/ 10 w 1292"/>
                <a:gd name="T9" fmla="*/ 1092 h 1331"/>
                <a:gd name="T10" fmla="*/ 969 w 1292"/>
                <a:gd name="T11" fmla="*/ 956 h 1331"/>
                <a:gd name="T12" fmla="*/ 950 w 1292"/>
                <a:gd name="T13" fmla="*/ 0 h 1331"/>
              </a:gdLst>
              <a:ahLst/>
              <a:cxnLst>
                <a:cxn ang="0">
                  <a:pos x="T0" y="T1"/>
                </a:cxn>
                <a:cxn ang="0">
                  <a:pos x="T2" y="T3"/>
                </a:cxn>
                <a:cxn ang="0">
                  <a:pos x="T4" y="T5"/>
                </a:cxn>
                <a:cxn ang="0">
                  <a:pos x="T6" y="T7"/>
                </a:cxn>
                <a:cxn ang="0">
                  <a:pos x="T8" y="T9"/>
                </a:cxn>
                <a:cxn ang="0">
                  <a:pos x="T10" y="T11"/>
                </a:cxn>
                <a:cxn ang="0">
                  <a:pos x="T12" y="T13"/>
                </a:cxn>
              </a:cxnLst>
              <a:rect l="0" t="0" r="r" b="b"/>
              <a:pathLst>
                <a:path w="1292" h="1331">
                  <a:moveTo>
                    <a:pt x="950" y="0"/>
                  </a:moveTo>
                  <a:cubicBezTo>
                    <a:pt x="950" y="0"/>
                    <a:pt x="955" y="0"/>
                    <a:pt x="960" y="0"/>
                  </a:cubicBezTo>
                  <a:cubicBezTo>
                    <a:pt x="1060" y="128"/>
                    <a:pt x="1292" y="605"/>
                    <a:pt x="974" y="968"/>
                  </a:cubicBezTo>
                  <a:cubicBezTo>
                    <a:pt x="656" y="1331"/>
                    <a:pt x="150" y="1170"/>
                    <a:pt x="0" y="1100"/>
                  </a:cubicBezTo>
                  <a:cubicBezTo>
                    <a:pt x="0" y="1100"/>
                    <a:pt x="5" y="1096"/>
                    <a:pt x="10" y="1092"/>
                  </a:cubicBezTo>
                  <a:cubicBezTo>
                    <a:pt x="154" y="1156"/>
                    <a:pt x="655" y="1319"/>
                    <a:pt x="969" y="956"/>
                  </a:cubicBezTo>
                  <a:cubicBezTo>
                    <a:pt x="1283" y="593"/>
                    <a:pt x="1052" y="146"/>
                    <a:pt x="950" y="0"/>
                  </a:cubicBez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5583" name="Freeform 47"/>
            <p:cNvSpPr>
              <a:spLocks/>
            </p:cNvSpPr>
            <p:nvPr/>
          </p:nvSpPr>
          <p:spPr bwMode="gray">
            <a:xfrm>
              <a:off x="-2" y="-2"/>
              <a:ext cx="1673" cy="1589"/>
            </a:xfrm>
            <a:custGeom>
              <a:avLst/>
              <a:gdLst>
                <a:gd name="T0" fmla="*/ 0 w 1675"/>
                <a:gd name="T1" fmla="*/ 1282 h 1589"/>
                <a:gd name="T2" fmla="*/ 0 w 1675"/>
                <a:gd name="T3" fmla="*/ 1258 h 1589"/>
                <a:gd name="T4" fmla="*/ 1264 w 1675"/>
                <a:gd name="T5" fmla="*/ 1070 h 1589"/>
                <a:gd name="T6" fmla="*/ 1343 w 1675"/>
                <a:gd name="T7" fmla="*/ 0 h 1589"/>
                <a:gd name="T8" fmla="*/ 1365 w 1675"/>
                <a:gd name="T9" fmla="*/ 0 h 1589"/>
                <a:gd name="T10" fmla="*/ 1279 w 1675"/>
                <a:gd name="T11" fmla="*/ 1088 h 1589"/>
                <a:gd name="T12" fmla="*/ 0 w 1675"/>
                <a:gd name="T13" fmla="*/ 1282 h 1589"/>
              </a:gdLst>
              <a:ahLst/>
              <a:cxnLst>
                <a:cxn ang="0">
                  <a:pos x="T0" y="T1"/>
                </a:cxn>
                <a:cxn ang="0">
                  <a:pos x="T2" y="T3"/>
                </a:cxn>
                <a:cxn ang="0">
                  <a:pos x="T4" y="T5"/>
                </a:cxn>
                <a:cxn ang="0">
                  <a:pos x="T6" y="T7"/>
                </a:cxn>
                <a:cxn ang="0">
                  <a:pos x="T8" y="T9"/>
                </a:cxn>
                <a:cxn ang="0">
                  <a:pos x="T10" y="T11"/>
                </a:cxn>
                <a:cxn ang="0">
                  <a:pos x="T12" y="T13"/>
                </a:cxn>
              </a:cxnLst>
              <a:rect l="0" t="0" r="r" b="b"/>
              <a:pathLst>
                <a:path w="1675" h="1589">
                  <a:moveTo>
                    <a:pt x="0" y="1282"/>
                  </a:moveTo>
                  <a:cubicBezTo>
                    <a:pt x="0" y="1270"/>
                    <a:pt x="0" y="1258"/>
                    <a:pt x="0" y="1258"/>
                  </a:cubicBezTo>
                  <a:cubicBezTo>
                    <a:pt x="164" y="1412"/>
                    <a:pt x="883" y="1547"/>
                    <a:pt x="1264" y="1070"/>
                  </a:cubicBezTo>
                  <a:cubicBezTo>
                    <a:pt x="1645" y="593"/>
                    <a:pt x="1424" y="126"/>
                    <a:pt x="1343" y="0"/>
                  </a:cubicBezTo>
                  <a:cubicBezTo>
                    <a:pt x="1343" y="0"/>
                    <a:pt x="1354" y="0"/>
                    <a:pt x="1365" y="0"/>
                  </a:cubicBezTo>
                  <a:cubicBezTo>
                    <a:pt x="1442" y="124"/>
                    <a:pt x="1675" y="587"/>
                    <a:pt x="1279" y="1088"/>
                  </a:cubicBezTo>
                  <a:cubicBezTo>
                    <a:pt x="883" y="1589"/>
                    <a:pt x="160" y="1428"/>
                    <a:pt x="0" y="1282"/>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65587" name="Freeform 51"/>
            <p:cNvSpPr>
              <a:spLocks/>
            </p:cNvSpPr>
            <p:nvPr/>
          </p:nvSpPr>
          <p:spPr bwMode="ltGray">
            <a:xfrm>
              <a:off x="-24" y="0"/>
              <a:ext cx="312" cy="813"/>
            </a:xfrm>
            <a:custGeom>
              <a:avLst/>
              <a:gdLst>
                <a:gd name="T0" fmla="*/ 312 w 312"/>
                <a:gd name="T1" fmla="*/ 813 h 813"/>
                <a:gd name="T2" fmla="*/ 210 w 312"/>
                <a:gd name="T3" fmla="*/ 0 h 813"/>
                <a:gd name="T4" fmla="*/ 21 w 312"/>
                <a:gd name="T5" fmla="*/ 0 h 813"/>
                <a:gd name="T6" fmla="*/ 21 w 312"/>
                <a:gd name="T7" fmla="*/ 351 h 813"/>
                <a:gd name="T8" fmla="*/ 312 w 312"/>
                <a:gd name="T9" fmla="*/ 813 h 813"/>
              </a:gdLst>
              <a:ahLst/>
              <a:cxnLst>
                <a:cxn ang="0">
                  <a:pos x="T0" y="T1"/>
                </a:cxn>
                <a:cxn ang="0">
                  <a:pos x="T2" y="T3"/>
                </a:cxn>
                <a:cxn ang="0">
                  <a:pos x="T4" y="T5"/>
                </a:cxn>
                <a:cxn ang="0">
                  <a:pos x="T6" y="T7"/>
                </a:cxn>
                <a:cxn ang="0">
                  <a:pos x="T8" y="T9"/>
                </a:cxn>
              </a:cxnLst>
              <a:rect l="0" t="0" r="r" b="b"/>
              <a:pathLst>
                <a:path w="312" h="813">
                  <a:moveTo>
                    <a:pt x="312" y="813"/>
                  </a:moveTo>
                  <a:cubicBezTo>
                    <a:pt x="0" y="414"/>
                    <a:pt x="210" y="0"/>
                    <a:pt x="210" y="0"/>
                  </a:cubicBezTo>
                  <a:lnTo>
                    <a:pt x="21" y="0"/>
                  </a:lnTo>
                  <a:lnTo>
                    <a:pt x="21" y="351"/>
                  </a:lnTo>
                  <a:cubicBezTo>
                    <a:pt x="21" y="351"/>
                    <a:pt x="51" y="495"/>
                    <a:pt x="312" y="813"/>
                  </a:cubicBezTo>
                  <a:close/>
                </a:path>
              </a:pathLst>
            </a:custGeom>
            <a:gradFill rotWithShape="1">
              <a:gsLst>
                <a:gs pos="0">
                  <a:schemeClr val="accent2">
                    <a:alpha val="19000"/>
                  </a:schemeClr>
                </a:gs>
                <a:gs pos="100000">
                  <a:schemeClr val="accent2">
                    <a:gamma/>
                    <a:tint val="0"/>
                    <a:invGamma/>
                    <a:alpha val="39999"/>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grpSp>
        <p:nvGrpSpPr>
          <p:cNvPr id="65588" name="Group 52"/>
          <p:cNvGrpSpPr>
            <a:grpSpLocks/>
          </p:cNvGrpSpPr>
          <p:nvPr/>
        </p:nvGrpSpPr>
        <p:grpSpPr bwMode="auto">
          <a:xfrm>
            <a:off x="258234" y="6070601"/>
            <a:ext cx="1587500" cy="430213"/>
            <a:chOff x="146" y="3540"/>
            <a:chExt cx="2134" cy="632"/>
          </a:xfrm>
        </p:grpSpPr>
        <p:sp>
          <p:nvSpPr>
            <p:cNvPr id="65589" name="AutoShape 53"/>
            <p:cNvSpPr>
              <a:spLocks noChangeArrowheads="1"/>
            </p:cNvSpPr>
            <p:nvPr userDrawn="1"/>
          </p:nvSpPr>
          <p:spPr bwMode="auto">
            <a:xfrm>
              <a:off x="146" y="3540"/>
              <a:ext cx="634" cy="632"/>
            </a:xfrm>
            <a:prstGeom prst="rightArrow">
              <a:avLst>
                <a:gd name="adj1" fmla="val 56333"/>
                <a:gd name="adj2" fmla="val 99211"/>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2">
                        <a:gamma/>
                        <a:shade val="60000"/>
                        <a:invGamma/>
                        <a:alpha val="74998"/>
                      </a:schemeClr>
                    </a:outerShdw>
                  </a:effectLst>
                </a14:hiddenEffects>
              </a:ext>
            </a:extLst>
          </p:spPr>
          <p:txBody>
            <a:bodyPr wrap="none" anchor="ctr"/>
            <a:lstStyle/>
            <a:p>
              <a:endParaRPr lang="en-US"/>
            </a:p>
          </p:txBody>
        </p:sp>
        <p:sp>
          <p:nvSpPr>
            <p:cNvPr id="65590" name="AutoShape 54"/>
            <p:cNvSpPr>
              <a:spLocks noChangeArrowheads="1"/>
            </p:cNvSpPr>
            <p:nvPr userDrawn="1"/>
          </p:nvSpPr>
          <p:spPr bwMode="auto">
            <a:xfrm>
              <a:off x="896" y="3540"/>
              <a:ext cx="634" cy="632"/>
            </a:xfrm>
            <a:prstGeom prst="rightArrow">
              <a:avLst>
                <a:gd name="adj1" fmla="val 47787"/>
                <a:gd name="adj2" fmla="val 100316"/>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2">
                        <a:gamma/>
                        <a:shade val="60000"/>
                        <a:invGamma/>
                        <a:alpha val="74998"/>
                      </a:schemeClr>
                    </a:outerShdw>
                  </a:effectLst>
                </a14:hiddenEffects>
              </a:ext>
            </a:extLst>
          </p:spPr>
          <p:txBody>
            <a:bodyPr wrap="none" anchor="ctr"/>
            <a:lstStyle/>
            <a:p>
              <a:endParaRPr lang="en-US"/>
            </a:p>
          </p:txBody>
        </p:sp>
        <p:sp>
          <p:nvSpPr>
            <p:cNvPr id="65591" name="AutoShape 55"/>
            <p:cNvSpPr>
              <a:spLocks noChangeArrowheads="1"/>
            </p:cNvSpPr>
            <p:nvPr userDrawn="1"/>
          </p:nvSpPr>
          <p:spPr bwMode="auto">
            <a:xfrm>
              <a:off x="1646" y="3540"/>
              <a:ext cx="634" cy="632"/>
            </a:xfrm>
            <a:prstGeom prst="rightArrow">
              <a:avLst>
                <a:gd name="adj1" fmla="val 50000"/>
                <a:gd name="adj2" fmla="val 100316"/>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2">
                        <a:gamma/>
                        <a:shade val="60000"/>
                        <a:invGamma/>
                        <a:alpha val="74998"/>
                      </a:schemeClr>
                    </a:outerShdw>
                  </a:effectLst>
                </a14:hiddenEffects>
              </a:ext>
            </a:extLst>
          </p:spPr>
          <p:txBody>
            <a:bodyPr wrap="none" anchor="ctr"/>
            <a:lstStyle/>
            <a:p>
              <a:endParaRPr lang="en-US"/>
            </a:p>
          </p:txBody>
        </p:sp>
      </p:grpSp>
      <p:sp>
        <p:nvSpPr>
          <p:cNvPr id="65594" name="Rectangle 58"/>
          <p:cNvSpPr>
            <a:spLocks noChangeArrowheads="1"/>
          </p:cNvSpPr>
          <p:nvPr/>
        </p:nvSpPr>
        <p:spPr bwMode="auto">
          <a:xfrm>
            <a:off x="0" y="6667500"/>
            <a:ext cx="12192000" cy="1905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accent2">
                      <a:gamma/>
                      <a:shade val="60000"/>
                      <a:invGamma/>
                      <a:alpha val="74998"/>
                    </a:schemeClr>
                  </a:outerShdw>
                </a:effectLst>
              </a14:hiddenEffects>
            </a:ext>
          </a:extLst>
        </p:spPr>
        <p:txBody>
          <a:bodyPr wrap="none" anchor="ctr"/>
          <a:lstStyle/>
          <a:p>
            <a:endParaRPr lang="en-US"/>
          </a:p>
        </p:txBody>
      </p:sp>
      <p:sp>
        <p:nvSpPr>
          <p:cNvPr id="65579" name="Rectangle 43"/>
          <p:cNvSpPr>
            <a:spLocks noGrp="1" noChangeArrowheads="1"/>
          </p:cNvSpPr>
          <p:nvPr>
            <p:ph type="sldNum" sz="quarter" idx="4"/>
          </p:nvPr>
        </p:nvSpPr>
        <p:spPr bwMode="gray">
          <a:xfrm>
            <a:off x="8737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a:lvl1pPr>
          </a:lstStyle>
          <a:p>
            <a:fld id="{5E4DD473-5906-1C4A-B76B-558686708685}" type="slidenum">
              <a:rPr lang="en-US" altLang="en-US"/>
              <a:pPr/>
              <a:t>‹#›</a:t>
            </a:fld>
            <a:endParaRPr lang="en-US" altLang="en-US"/>
          </a:p>
        </p:txBody>
      </p:sp>
      <p:sp>
        <p:nvSpPr>
          <p:cNvPr id="65580" name="Rectangle 44"/>
          <p:cNvSpPr>
            <a:spLocks noGrp="1" noChangeArrowheads="1"/>
          </p:cNvSpPr>
          <p:nvPr>
            <p:ph type="dt" sz="half" idx="2"/>
          </p:nvPr>
        </p:nvSpPr>
        <p:spPr bwMode="gray">
          <a:xfrm>
            <a:off x="609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000"/>
            </a:lvl1pPr>
          </a:lstStyle>
          <a:p>
            <a:fld id="{491E7A5D-40FB-244B-9840-62178414ACA2}" type="datetimeFigureOut">
              <a:rPr lang="en-US" altLang="en-US"/>
              <a:pPr/>
              <a:t>4/20/16</a:t>
            </a:fld>
            <a:endParaRPr lang="en-US" altLang="en-US"/>
          </a:p>
        </p:txBody>
      </p:sp>
      <p:sp>
        <p:nvSpPr>
          <p:cNvPr id="65581" name="Rectangle 45"/>
          <p:cNvSpPr>
            <a:spLocks noGrp="1" noChangeArrowheads="1"/>
          </p:cNvSpPr>
          <p:nvPr>
            <p:ph type="ftr" sz="quarter" idx="3"/>
          </p:nvPr>
        </p:nvSpPr>
        <p:spPr bwMode="gray">
          <a:xfrm>
            <a:off x="4165600" y="6424613"/>
            <a:ext cx="3860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65585" name="Rectangle 49"/>
          <p:cNvSpPr>
            <a:spLocks noGrp="1" noChangeArrowheads="1"/>
          </p:cNvSpPr>
          <p:nvPr>
            <p:ph type="title"/>
          </p:nvPr>
        </p:nvSpPr>
        <p:spPr bwMode="black">
          <a:xfrm>
            <a:off x="2152651" y="241300"/>
            <a:ext cx="9385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5584" name="Rectangle 48"/>
          <p:cNvSpPr>
            <a:spLocks noGrp="1" noChangeArrowheads="1"/>
          </p:cNvSpPr>
          <p:nvPr>
            <p:ph type="body" idx="1"/>
          </p:nvPr>
        </p:nvSpPr>
        <p:spPr bwMode="gray">
          <a:xfrm>
            <a:off x="615951" y="1624013"/>
            <a:ext cx="1097280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6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28" r:id="rId12"/>
  </p:sldLayoutIdLst>
  <p:timing>
    <p:tnLst>
      <p:par>
        <p:cTn id="1" dur="indefinite" restart="never" nodeType="tmRoot"/>
      </p:par>
    </p:tnLst>
  </p:timing>
  <p:txStyles>
    <p:titleStyle>
      <a:lvl1pPr algn="ctr" rtl="0" fontAlgn="base">
        <a:spcBef>
          <a:spcPct val="0"/>
        </a:spcBef>
        <a:spcAft>
          <a:spcPct val="0"/>
        </a:spcAft>
        <a:defRPr sz="4000" b="1" kern="1200">
          <a:solidFill>
            <a:schemeClr val="accent2"/>
          </a:solidFill>
          <a:latin typeface="+mj-lt"/>
          <a:ea typeface="+mj-ea"/>
          <a:cs typeface="+mj-cs"/>
        </a:defRPr>
      </a:lvl1pPr>
      <a:lvl2pPr algn="ctr" rtl="0" fontAlgn="base">
        <a:spcBef>
          <a:spcPct val="0"/>
        </a:spcBef>
        <a:spcAft>
          <a:spcPct val="0"/>
        </a:spcAft>
        <a:defRPr sz="4000" b="1">
          <a:solidFill>
            <a:schemeClr val="accent2"/>
          </a:solidFill>
          <a:latin typeface="Arial" charset="0"/>
          <a:ea typeface="Arial" charset="0"/>
          <a:cs typeface="Arial" charset="0"/>
        </a:defRPr>
      </a:lvl2pPr>
      <a:lvl3pPr algn="ctr" rtl="0" fontAlgn="base">
        <a:spcBef>
          <a:spcPct val="0"/>
        </a:spcBef>
        <a:spcAft>
          <a:spcPct val="0"/>
        </a:spcAft>
        <a:defRPr sz="4000" b="1">
          <a:solidFill>
            <a:schemeClr val="accent2"/>
          </a:solidFill>
          <a:latin typeface="Arial" charset="0"/>
          <a:ea typeface="Arial" charset="0"/>
          <a:cs typeface="Arial" charset="0"/>
        </a:defRPr>
      </a:lvl3pPr>
      <a:lvl4pPr algn="ctr" rtl="0" fontAlgn="base">
        <a:spcBef>
          <a:spcPct val="0"/>
        </a:spcBef>
        <a:spcAft>
          <a:spcPct val="0"/>
        </a:spcAft>
        <a:defRPr sz="4000" b="1">
          <a:solidFill>
            <a:schemeClr val="accent2"/>
          </a:solidFill>
          <a:latin typeface="Arial" charset="0"/>
          <a:ea typeface="Arial" charset="0"/>
          <a:cs typeface="Arial" charset="0"/>
        </a:defRPr>
      </a:lvl4pPr>
      <a:lvl5pPr algn="ctr" rtl="0" fontAlgn="base">
        <a:spcBef>
          <a:spcPct val="0"/>
        </a:spcBef>
        <a:spcAft>
          <a:spcPct val="0"/>
        </a:spcAft>
        <a:defRPr sz="4000" b="1">
          <a:solidFill>
            <a:schemeClr val="accent2"/>
          </a:solidFill>
          <a:latin typeface="Arial" charset="0"/>
          <a:ea typeface="Arial" charset="0"/>
          <a:cs typeface="Arial" charset="0"/>
        </a:defRPr>
      </a:lvl5pPr>
      <a:lvl6pPr marL="457200" algn="ctr" rtl="0" fontAlgn="base">
        <a:spcBef>
          <a:spcPct val="0"/>
        </a:spcBef>
        <a:spcAft>
          <a:spcPct val="0"/>
        </a:spcAft>
        <a:defRPr sz="4000" b="1">
          <a:solidFill>
            <a:schemeClr val="accent2"/>
          </a:solidFill>
          <a:latin typeface="Arial" charset="0"/>
          <a:ea typeface="Arial" charset="0"/>
          <a:cs typeface="Arial" charset="0"/>
        </a:defRPr>
      </a:lvl6pPr>
      <a:lvl7pPr marL="914400" algn="ctr" rtl="0" fontAlgn="base">
        <a:spcBef>
          <a:spcPct val="0"/>
        </a:spcBef>
        <a:spcAft>
          <a:spcPct val="0"/>
        </a:spcAft>
        <a:defRPr sz="4000" b="1">
          <a:solidFill>
            <a:schemeClr val="accent2"/>
          </a:solidFill>
          <a:latin typeface="Arial" charset="0"/>
          <a:ea typeface="Arial" charset="0"/>
          <a:cs typeface="Arial" charset="0"/>
        </a:defRPr>
      </a:lvl7pPr>
      <a:lvl8pPr marL="1371600" algn="ctr" rtl="0" fontAlgn="base">
        <a:spcBef>
          <a:spcPct val="0"/>
        </a:spcBef>
        <a:spcAft>
          <a:spcPct val="0"/>
        </a:spcAft>
        <a:defRPr sz="4000" b="1">
          <a:solidFill>
            <a:schemeClr val="accent2"/>
          </a:solidFill>
          <a:latin typeface="Arial" charset="0"/>
          <a:ea typeface="Arial" charset="0"/>
          <a:cs typeface="Arial" charset="0"/>
        </a:defRPr>
      </a:lvl8pPr>
      <a:lvl9pPr marL="1828800" algn="ctr" rtl="0" fontAlgn="base">
        <a:spcBef>
          <a:spcPct val="0"/>
        </a:spcBef>
        <a:spcAft>
          <a:spcPct val="0"/>
        </a:spcAft>
        <a:defRPr sz="4000" b="1">
          <a:solidFill>
            <a:schemeClr val="accent2"/>
          </a:solidFill>
          <a:latin typeface="Arial" charset="0"/>
          <a:ea typeface="Arial" charset="0"/>
          <a:cs typeface="Arial"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ChangeArrowheads="1"/>
          </p:cNvSpPr>
          <p:nvPr/>
        </p:nvSpPr>
        <p:spPr bwMode="ltGray">
          <a:xfrm>
            <a:off x="0" y="1"/>
            <a:ext cx="5327651" cy="4043363"/>
          </a:xfrm>
          <a:prstGeom prst="rect">
            <a:avLst/>
          </a:prstGeom>
          <a:gradFill rotWithShape="0">
            <a:gsLst>
              <a:gs pos="0">
                <a:schemeClr val="hlink">
                  <a:alpha val="50000"/>
                </a:schemeClr>
              </a:gs>
              <a:gs pos="100000">
                <a:schemeClr val="hlink">
                  <a:gamma/>
                  <a:tint val="0"/>
                  <a:invGamma/>
                </a:schemeClr>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6195" name="Rectangle 3"/>
          <p:cNvSpPr>
            <a:spLocks noChangeArrowheads="1"/>
          </p:cNvSpPr>
          <p:nvPr/>
        </p:nvSpPr>
        <p:spPr bwMode="ltGray">
          <a:xfrm flipH="1">
            <a:off x="6045200" y="0"/>
            <a:ext cx="6146800" cy="5272088"/>
          </a:xfrm>
          <a:prstGeom prst="rect">
            <a:avLst/>
          </a:prstGeom>
          <a:gradFill rotWithShape="0">
            <a:gsLst>
              <a:gs pos="0">
                <a:schemeClr val="hlink">
                  <a:alpha val="70000"/>
                </a:schemeClr>
              </a:gs>
              <a:gs pos="100000">
                <a:schemeClr val="hlink">
                  <a:gamma/>
                  <a:tint val="0"/>
                  <a:invGamma/>
                </a:schemeClr>
              </a:gs>
            </a:gsLst>
            <a:path path="rect">
              <a:fillToRect l="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6239" name="Freeform 47"/>
          <p:cNvSpPr>
            <a:spLocks/>
          </p:cNvSpPr>
          <p:nvPr/>
        </p:nvSpPr>
        <p:spPr bwMode="ltGray">
          <a:xfrm>
            <a:off x="774700" y="-9525"/>
            <a:ext cx="11690351" cy="4124325"/>
          </a:xfrm>
          <a:custGeom>
            <a:avLst/>
            <a:gdLst>
              <a:gd name="T0" fmla="*/ 0 w 5523"/>
              <a:gd name="T1" fmla="*/ 907 h 2598"/>
              <a:gd name="T2" fmla="*/ 4620 w 5523"/>
              <a:gd name="T3" fmla="*/ 6 h 2598"/>
              <a:gd name="T4" fmla="*/ 5394 w 5523"/>
              <a:gd name="T5" fmla="*/ 0 h 2598"/>
              <a:gd name="T6" fmla="*/ 5394 w 5523"/>
              <a:gd name="T7" fmla="*/ 255 h 2598"/>
              <a:gd name="T8" fmla="*/ 0 w 5523"/>
              <a:gd name="T9" fmla="*/ 907 h 2598"/>
            </a:gdLst>
            <a:ahLst/>
            <a:cxnLst>
              <a:cxn ang="0">
                <a:pos x="T0" y="T1"/>
              </a:cxn>
              <a:cxn ang="0">
                <a:pos x="T2" y="T3"/>
              </a:cxn>
              <a:cxn ang="0">
                <a:pos x="T4" y="T5"/>
              </a:cxn>
              <a:cxn ang="0">
                <a:pos x="T6" y="T7"/>
              </a:cxn>
              <a:cxn ang="0">
                <a:pos x="T8" y="T9"/>
              </a:cxn>
            </a:cxnLst>
            <a:rect l="0" t="0" r="r" b="b"/>
            <a:pathLst>
              <a:path w="5523" h="2598">
                <a:moveTo>
                  <a:pt x="0" y="907"/>
                </a:moveTo>
                <a:cubicBezTo>
                  <a:pt x="2130" y="2160"/>
                  <a:pt x="3786" y="1002"/>
                  <a:pt x="4620" y="6"/>
                </a:cubicBezTo>
                <a:lnTo>
                  <a:pt x="5394" y="0"/>
                </a:lnTo>
                <a:cubicBezTo>
                  <a:pt x="5523" y="42"/>
                  <a:pt x="5394" y="127"/>
                  <a:pt x="5394" y="255"/>
                </a:cubicBezTo>
                <a:cubicBezTo>
                  <a:pt x="5268" y="658"/>
                  <a:pt x="2652" y="2598"/>
                  <a:pt x="0" y="907"/>
                </a:cubicBezTo>
                <a:close/>
              </a:path>
            </a:pathLst>
          </a:custGeom>
          <a:solidFill>
            <a:srgbClr val="FFFFFF">
              <a:alpha val="19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nvGrpSpPr>
          <p:cNvPr id="136251" name="Group 59"/>
          <p:cNvGrpSpPr>
            <a:grpSpLocks/>
          </p:cNvGrpSpPr>
          <p:nvPr userDrawn="1"/>
        </p:nvGrpSpPr>
        <p:grpSpPr bwMode="auto">
          <a:xfrm>
            <a:off x="-50800" y="-3175"/>
            <a:ext cx="3073400" cy="2160588"/>
            <a:chOff x="-24" y="-2"/>
            <a:chExt cx="1695" cy="1589"/>
          </a:xfrm>
        </p:grpSpPr>
        <p:sp>
          <p:nvSpPr>
            <p:cNvPr id="136237" name="Freeform 45"/>
            <p:cNvSpPr>
              <a:spLocks/>
            </p:cNvSpPr>
            <p:nvPr/>
          </p:nvSpPr>
          <p:spPr bwMode="gray">
            <a:xfrm>
              <a:off x="-2" y="-2"/>
              <a:ext cx="1673" cy="1589"/>
            </a:xfrm>
            <a:custGeom>
              <a:avLst/>
              <a:gdLst>
                <a:gd name="T0" fmla="*/ 0 w 1675"/>
                <a:gd name="T1" fmla="*/ 1282 h 1589"/>
                <a:gd name="T2" fmla="*/ 0 w 1675"/>
                <a:gd name="T3" fmla="*/ 1258 h 1589"/>
                <a:gd name="T4" fmla="*/ 1264 w 1675"/>
                <a:gd name="T5" fmla="*/ 1070 h 1589"/>
                <a:gd name="T6" fmla="*/ 1343 w 1675"/>
                <a:gd name="T7" fmla="*/ 0 h 1589"/>
                <a:gd name="T8" fmla="*/ 1365 w 1675"/>
                <a:gd name="T9" fmla="*/ 0 h 1589"/>
                <a:gd name="T10" fmla="*/ 1279 w 1675"/>
                <a:gd name="T11" fmla="*/ 1088 h 1589"/>
                <a:gd name="T12" fmla="*/ 0 w 1675"/>
                <a:gd name="T13" fmla="*/ 1282 h 1589"/>
              </a:gdLst>
              <a:ahLst/>
              <a:cxnLst>
                <a:cxn ang="0">
                  <a:pos x="T0" y="T1"/>
                </a:cxn>
                <a:cxn ang="0">
                  <a:pos x="T2" y="T3"/>
                </a:cxn>
                <a:cxn ang="0">
                  <a:pos x="T4" y="T5"/>
                </a:cxn>
                <a:cxn ang="0">
                  <a:pos x="T6" y="T7"/>
                </a:cxn>
                <a:cxn ang="0">
                  <a:pos x="T8" y="T9"/>
                </a:cxn>
                <a:cxn ang="0">
                  <a:pos x="T10" y="T11"/>
                </a:cxn>
                <a:cxn ang="0">
                  <a:pos x="T12" y="T13"/>
                </a:cxn>
              </a:cxnLst>
              <a:rect l="0" t="0" r="r" b="b"/>
              <a:pathLst>
                <a:path w="1675" h="1589">
                  <a:moveTo>
                    <a:pt x="0" y="1282"/>
                  </a:moveTo>
                  <a:cubicBezTo>
                    <a:pt x="0" y="1270"/>
                    <a:pt x="0" y="1258"/>
                    <a:pt x="0" y="1258"/>
                  </a:cubicBezTo>
                  <a:cubicBezTo>
                    <a:pt x="164" y="1412"/>
                    <a:pt x="883" y="1547"/>
                    <a:pt x="1264" y="1070"/>
                  </a:cubicBezTo>
                  <a:cubicBezTo>
                    <a:pt x="1645" y="593"/>
                    <a:pt x="1424" y="126"/>
                    <a:pt x="1343" y="0"/>
                  </a:cubicBezTo>
                  <a:cubicBezTo>
                    <a:pt x="1343" y="0"/>
                    <a:pt x="1354" y="0"/>
                    <a:pt x="1365" y="0"/>
                  </a:cubicBezTo>
                  <a:cubicBezTo>
                    <a:pt x="1442" y="124"/>
                    <a:pt x="1675" y="587"/>
                    <a:pt x="1279" y="1088"/>
                  </a:cubicBezTo>
                  <a:cubicBezTo>
                    <a:pt x="883" y="1589"/>
                    <a:pt x="160" y="1428"/>
                    <a:pt x="0" y="1282"/>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grpSp>
          <p:nvGrpSpPr>
            <p:cNvPr id="136250" name="Group 58"/>
            <p:cNvGrpSpPr>
              <a:grpSpLocks/>
            </p:cNvGrpSpPr>
            <p:nvPr userDrawn="1"/>
          </p:nvGrpSpPr>
          <p:grpSpPr bwMode="auto">
            <a:xfrm>
              <a:off x="-24" y="-2"/>
              <a:ext cx="1446" cy="1331"/>
              <a:chOff x="-24" y="-2"/>
              <a:chExt cx="1446" cy="1331"/>
            </a:xfrm>
          </p:grpSpPr>
          <p:sp>
            <p:nvSpPr>
              <p:cNvPr id="136196" name="Oval 4"/>
              <p:cNvSpPr>
                <a:spLocks noChangeArrowheads="1"/>
              </p:cNvSpPr>
              <p:nvPr/>
            </p:nvSpPr>
            <p:spPr bwMode="gray">
              <a:xfrm flipH="1">
                <a:off x="219" y="152"/>
                <a:ext cx="805" cy="828"/>
              </a:xfrm>
              <a:prstGeom prst="ellipse">
                <a:avLst/>
              </a:prstGeom>
              <a:gradFill rotWithShape="1">
                <a:gsLst>
                  <a:gs pos="0">
                    <a:schemeClr val="hlink">
                      <a:gamma/>
                      <a:tint val="60392"/>
                      <a:invGamma/>
                    </a:schemeClr>
                  </a:gs>
                  <a:gs pos="100000">
                    <a:schemeClr val="hlink">
                      <a:alpha val="39999"/>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36197" name="Group 5"/>
              <p:cNvGrpSpPr>
                <a:grpSpLocks/>
              </p:cNvGrpSpPr>
              <p:nvPr/>
            </p:nvGrpSpPr>
            <p:grpSpPr bwMode="auto">
              <a:xfrm>
                <a:off x="269" y="227"/>
                <a:ext cx="747" cy="667"/>
                <a:chOff x="255" y="227"/>
                <a:chExt cx="747" cy="667"/>
              </a:xfrm>
            </p:grpSpPr>
            <p:grpSp>
              <p:nvGrpSpPr>
                <p:cNvPr id="136198" name="Group 6"/>
                <p:cNvGrpSpPr>
                  <a:grpSpLocks/>
                </p:cNvGrpSpPr>
                <p:nvPr/>
              </p:nvGrpSpPr>
              <p:grpSpPr bwMode="auto">
                <a:xfrm flipH="1">
                  <a:off x="255" y="227"/>
                  <a:ext cx="747" cy="667"/>
                  <a:chOff x="204" y="754"/>
                  <a:chExt cx="2250" cy="2009"/>
                </a:xfrm>
              </p:grpSpPr>
              <p:sp>
                <p:nvSpPr>
                  <p:cNvPr id="136199" name="Oval 7"/>
                  <p:cNvSpPr>
                    <a:spLocks noChangeArrowheads="1"/>
                  </p:cNvSpPr>
                  <p:nvPr userDrawn="1"/>
                </p:nvSpPr>
                <p:spPr bwMode="gray">
                  <a:xfrm>
                    <a:off x="392" y="767"/>
                    <a:ext cx="1969" cy="1996"/>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6200" name="Freeform 8"/>
                  <p:cNvSpPr>
                    <a:spLocks/>
                  </p:cNvSpPr>
                  <p:nvPr userDrawn="1"/>
                </p:nvSpPr>
                <p:spPr bwMode="gray">
                  <a:xfrm>
                    <a:off x="525" y="810"/>
                    <a:ext cx="607" cy="46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1" name="Freeform 9"/>
                  <p:cNvSpPr>
                    <a:spLocks/>
                  </p:cNvSpPr>
                  <p:nvPr userDrawn="1"/>
                </p:nvSpPr>
                <p:spPr bwMode="gray">
                  <a:xfrm>
                    <a:off x="204" y="831"/>
                    <a:ext cx="921" cy="1364"/>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2" name="Freeform 10"/>
                  <p:cNvSpPr>
                    <a:spLocks/>
                  </p:cNvSpPr>
                  <p:nvPr userDrawn="1"/>
                </p:nvSpPr>
                <p:spPr bwMode="gray">
                  <a:xfrm>
                    <a:off x="311" y="844"/>
                    <a:ext cx="826" cy="1772"/>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3" name="Freeform 11"/>
                  <p:cNvSpPr>
                    <a:spLocks/>
                  </p:cNvSpPr>
                  <p:nvPr userDrawn="1"/>
                </p:nvSpPr>
                <p:spPr bwMode="gray">
                  <a:xfrm>
                    <a:off x="476" y="859"/>
                    <a:ext cx="683" cy="1843"/>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4" name="Freeform 12"/>
                  <p:cNvSpPr>
                    <a:spLocks/>
                  </p:cNvSpPr>
                  <p:nvPr userDrawn="1"/>
                </p:nvSpPr>
                <p:spPr bwMode="gray">
                  <a:xfrm>
                    <a:off x="597" y="877"/>
                    <a:ext cx="596" cy="186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5" name="Freeform 13"/>
                  <p:cNvSpPr>
                    <a:spLocks/>
                  </p:cNvSpPr>
                  <p:nvPr userDrawn="1"/>
                </p:nvSpPr>
                <p:spPr bwMode="gray">
                  <a:xfrm>
                    <a:off x="1020" y="875"/>
                    <a:ext cx="272" cy="1884"/>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6" name="Freeform 14"/>
                  <p:cNvSpPr>
                    <a:spLocks/>
                  </p:cNvSpPr>
                  <p:nvPr userDrawn="1"/>
                </p:nvSpPr>
                <p:spPr bwMode="gray">
                  <a:xfrm>
                    <a:off x="1308" y="891"/>
                    <a:ext cx="152" cy="1869"/>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7" name="Freeform 15"/>
                  <p:cNvSpPr>
                    <a:spLocks/>
                  </p:cNvSpPr>
                  <p:nvPr userDrawn="1"/>
                </p:nvSpPr>
                <p:spPr bwMode="gray">
                  <a:xfrm>
                    <a:off x="1457" y="888"/>
                    <a:ext cx="329" cy="1868"/>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8" name="Freeform 16"/>
                  <p:cNvSpPr>
                    <a:spLocks/>
                  </p:cNvSpPr>
                  <p:nvPr userDrawn="1"/>
                </p:nvSpPr>
                <p:spPr bwMode="gray">
                  <a:xfrm>
                    <a:off x="1528" y="875"/>
                    <a:ext cx="547" cy="1857"/>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09" name="Freeform 17"/>
                  <p:cNvSpPr>
                    <a:spLocks/>
                  </p:cNvSpPr>
                  <p:nvPr userDrawn="1"/>
                </p:nvSpPr>
                <p:spPr bwMode="gray">
                  <a:xfrm>
                    <a:off x="1582" y="872"/>
                    <a:ext cx="750" cy="1820"/>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0" name="Freeform 18"/>
                  <p:cNvSpPr>
                    <a:spLocks/>
                  </p:cNvSpPr>
                  <p:nvPr userDrawn="1"/>
                </p:nvSpPr>
                <p:spPr bwMode="gray">
                  <a:xfrm>
                    <a:off x="1599" y="859"/>
                    <a:ext cx="855" cy="1718"/>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1" name="Freeform 19"/>
                  <p:cNvSpPr>
                    <a:spLocks/>
                  </p:cNvSpPr>
                  <p:nvPr userDrawn="1"/>
                </p:nvSpPr>
                <p:spPr bwMode="gray">
                  <a:xfrm>
                    <a:off x="1616" y="853"/>
                    <a:ext cx="830" cy="1486"/>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2" name="Freeform 20"/>
                  <p:cNvSpPr>
                    <a:spLocks/>
                  </p:cNvSpPr>
                  <p:nvPr userDrawn="1"/>
                </p:nvSpPr>
                <p:spPr bwMode="gray">
                  <a:xfrm>
                    <a:off x="1638" y="830"/>
                    <a:ext cx="529" cy="340"/>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3" name="Freeform 21"/>
                  <p:cNvSpPr>
                    <a:spLocks/>
                  </p:cNvSpPr>
                  <p:nvPr userDrawn="1"/>
                </p:nvSpPr>
                <p:spPr bwMode="gray">
                  <a:xfrm>
                    <a:off x="905" y="888"/>
                    <a:ext cx="989" cy="301"/>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4" name="Freeform 22"/>
                  <p:cNvSpPr>
                    <a:spLocks/>
                  </p:cNvSpPr>
                  <p:nvPr userDrawn="1"/>
                </p:nvSpPr>
                <p:spPr bwMode="gray">
                  <a:xfrm>
                    <a:off x="680" y="1058"/>
                    <a:ext cx="1420" cy="296"/>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5" name="Freeform 23"/>
                  <p:cNvSpPr>
                    <a:spLocks/>
                  </p:cNvSpPr>
                  <p:nvPr userDrawn="1"/>
                </p:nvSpPr>
                <p:spPr bwMode="gray">
                  <a:xfrm>
                    <a:off x="525" y="1261"/>
                    <a:ext cx="1729" cy="314"/>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6" name="Freeform 24"/>
                  <p:cNvSpPr>
                    <a:spLocks/>
                  </p:cNvSpPr>
                  <p:nvPr userDrawn="1"/>
                </p:nvSpPr>
                <p:spPr bwMode="gray">
                  <a:xfrm>
                    <a:off x="427" y="1517"/>
                    <a:ext cx="1914" cy="30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7" name="Freeform 25"/>
                  <p:cNvSpPr>
                    <a:spLocks/>
                  </p:cNvSpPr>
                  <p:nvPr userDrawn="1"/>
                </p:nvSpPr>
                <p:spPr bwMode="gray">
                  <a:xfrm>
                    <a:off x="391" y="1788"/>
                    <a:ext cx="1974" cy="322"/>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8" name="Freeform 26"/>
                  <p:cNvSpPr>
                    <a:spLocks/>
                  </p:cNvSpPr>
                  <p:nvPr userDrawn="1"/>
                </p:nvSpPr>
                <p:spPr bwMode="gray">
                  <a:xfrm>
                    <a:off x="433" y="2050"/>
                    <a:ext cx="1886" cy="273"/>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19" name="Freeform 27"/>
                  <p:cNvSpPr>
                    <a:spLocks/>
                  </p:cNvSpPr>
                  <p:nvPr userDrawn="1"/>
                </p:nvSpPr>
                <p:spPr bwMode="gray">
                  <a:xfrm>
                    <a:off x="537" y="2276"/>
                    <a:ext cx="1686" cy="271"/>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20" name="Freeform 28"/>
                  <p:cNvSpPr>
                    <a:spLocks/>
                  </p:cNvSpPr>
                  <p:nvPr userDrawn="1"/>
                </p:nvSpPr>
                <p:spPr bwMode="gray">
                  <a:xfrm>
                    <a:off x="715" y="2502"/>
                    <a:ext cx="1326" cy="134"/>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21" name="Freeform 29"/>
                  <p:cNvSpPr>
                    <a:spLocks/>
                  </p:cNvSpPr>
                  <p:nvPr userDrawn="1"/>
                </p:nvSpPr>
                <p:spPr bwMode="gray">
                  <a:xfrm>
                    <a:off x="900" y="2634"/>
                    <a:ext cx="914" cy="92"/>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22" name="Oval 30"/>
                  <p:cNvSpPr>
                    <a:spLocks noChangeArrowheads="1"/>
                  </p:cNvSpPr>
                  <p:nvPr userDrawn="1"/>
                </p:nvSpPr>
                <p:spPr bwMode="gray">
                  <a:xfrm>
                    <a:off x="1127" y="774"/>
                    <a:ext cx="515" cy="112"/>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6223" name="Freeform 31"/>
                  <p:cNvSpPr>
                    <a:spLocks/>
                  </p:cNvSpPr>
                  <p:nvPr userDrawn="1"/>
                </p:nvSpPr>
                <p:spPr bwMode="gray">
                  <a:xfrm>
                    <a:off x="1131" y="767"/>
                    <a:ext cx="502" cy="62"/>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24" name="Freeform 32"/>
                  <p:cNvSpPr>
                    <a:spLocks/>
                  </p:cNvSpPr>
                  <p:nvPr userDrawn="1"/>
                </p:nvSpPr>
                <p:spPr bwMode="gray">
                  <a:xfrm>
                    <a:off x="1180" y="754"/>
                    <a:ext cx="357" cy="133"/>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36225" name="Group 33"/>
                <p:cNvGrpSpPr>
                  <a:grpSpLocks/>
                </p:cNvGrpSpPr>
                <p:nvPr userDrawn="1"/>
              </p:nvGrpSpPr>
              <p:grpSpPr bwMode="auto">
                <a:xfrm flipH="1">
                  <a:off x="286" y="248"/>
                  <a:ext cx="521" cy="621"/>
                  <a:chOff x="792" y="818"/>
                  <a:chExt cx="1569" cy="1872"/>
                </a:xfrm>
              </p:grpSpPr>
              <p:sp>
                <p:nvSpPr>
                  <p:cNvPr id="136226" name="Freeform 34"/>
                  <p:cNvSpPr>
                    <a:spLocks/>
                  </p:cNvSpPr>
                  <p:nvPr userDrawn="1"/>
                </p:nvSpPr>
                <p:spPr bwMode="gray">
                  <a:xfrm>
                    <a:off x="792" y="818"/>
                    <a:ext cx="1227" cy="1872"/>
                  </a:xfrm>
                  <a:custGeom>
                    <a:avLst/>
                    <a:gdLst>
                      <a:gd name="T0" fmla="*/ 612 w 2238"/>
                      <a:gd name="T1" fmla="*/ 1536 h 3412"/>
                      <a:gd name="T2" fmla="*/ 477 w 2238"/>
                      <a:gd name="T3" fmla="*/ 1356 h 3412"/>
                      <a:gd name="T4" fmla="*/ 693 w 2238"/>
                      <a:gd name="T5" fmla="*/ 1224 h 3412"/>
                      <a:gd name="T6" fmla="*/ 942 w 2238"/>
                      <a:gd name="T7" fmla="*/ 1350 h 3412"/>
                      <a:gd name="T8" fmla="*/ 1068 w 2238"/>
                      <a:gd name="T9" fmla="*/ 1008 h 3412"/>
                      <a:gd name="T10" fmla="*/ 1191 w 2238"/>
                      <a:gd name="T11" fmla="*/ 843 h 3412"/>
                      <a:gd name="T12" fmla="*/ 1365 w 2238"/>
                      <a:gd name="T13" fmla="*/ 771 h 3412"/>
                      <a:gd name="T14" fmla="*/ 1326 w 2238"/>
                      <a:gd name="T15" fmla="*/ 657 h 3412"/>
                      <a:gd name="T16" fmla="*/ 1542 w 2238"/>
                      <a:gd name="T17" fmla="*/ 741 h 3412"/>
                      <a:gd name="T18" fmla="*/ 1278 w 2238"/>
                      <a:gd name="T19" fmla="*/ 471 h 3412"/>
                      <a:gd name="T20" fmla="*/ 1029 w 2238"/>
                      <a:gd name="T21" fmla="*/ 390 h 3412"/>
                      <a:gd name="T22" fmla="*/ 963 w 2238"/>
                      <a:gd name="T23" fmla="*/ 630 h 3412"/>
                      <a:gd name="T24" fmla="*/ 873 w 2238"/>
                      <a:gd name="T25" fmla="*/ 342 h 3412"/>
                      <a:gd name="T26" fmla="*/ 999 w 2238"/>
                      <a:gd name="T27" fmla="*/ 297 h 3412"/>
                      <a:gd name="T28" fmla="*/ 1038 w 2238"/>
                      <a:gd name="T29" fmla="*/ 318 h 3412"/>
                      <a:gd name="T30" fmla="*/ 1212 w 2238"/>
                      <a:gd name="T31" fmla="*/ 336 h 3412"/>
                      <a:gd name="T32" fmla="*/ 1029 w 2238"/>
                      <a:gd name="T33" fmla="*/ 150 h 3412"/>
                      <a:gd name="T34" fmla="*/ 1167 w 2238"/>
                      <a:gd name="T35" fmla="*/ 132 h 3412"/>
                      <a:gd name="T36" fmla="*/ 1542 w 2238"/>
                      <a:gd name="T37" fmla="*/ 402 h 3412"/>
                      <a:gd name="T38" fmla="*/ 1569 w 2238"/>
                      <a:gd name="T39" fmla="*/ 165 h 3412"/>
                      <a:gd name="T40" fmla="*/ 1194 w 2238"/>
                      <a:gd name="T41" fmla="*/ 21 h 3412"/>
                      <a:gd name="T42" fmla="*/ 963 w 2238"/>
                      <a:gd name="T43" fmla="*/ 123 h 3412"/>
                      <a:gd name="T44" fmla="*/ 942 w 2238"/>
                      <a:gd name="T45" fmla="*/ 231 h 3412"/>
                      <a:gd name="T46" fmla="*/ 837 w 2238"/>
                      <a:gd name="T47" fmla="*/ 171 h 3412"/>
                      <a:gd name="T48" fmla="*/ 807 w 2238"/>
                      <a:gd name="T49" fmla="*/ 213 h 3412"/>
                      <a:gd name="T50" fmla="*/ 696 w 2238"/>
                      <a:gd name="T51" fmla="*/ 120 h 3412"/>
                      <a:gd name="T52" fmla="*/ 705 w 2238"/>
                      <a:gd name="T53" fmla="*/ 234 h 3412"/>
                      <a:gd name="T54" fmla="*/ 477 w 2238"/>
                      <a:gd name="T55" fmla="*/ 75 h 3412"/>
                      <a:gd name="T56" fmla="*/ 297 w 2238"/>
                      <a:gd name="T57" fmla="*/ 96 h 3412"/>
                      <a:gd name="T58" fmla="*/ 123 w 2238"/>
                      <a:gd name="T59" fmla="*/ 246 h 3412"/>
                      <a:gd name="T60" fmla="*/ 204 w 2238"/>
                      <a:gd name="T61" fmla="*/ 261 h 3412"/>
                      <a:gd name="T62" fmla="*/ 180 w 2238"/>
                      <a:gd name="T63" fmla="*/ 525 h 3412"/>
                      <a:gd name="T64" fmla="*/ 18 w 2238"/>
                      <a:gd name="T65" fmla="*/ 981 h 3412"/>
                      <a:gd name="T66" fmla="*/ 96 w 2238"/>
                      <a:gd name="T67" fmla="*/ 1275 h 3412"/>
                      <a:gd name="T68" fmla="*/ 105 w 2238"/>
                      <a:gd name="T69" fmla="*/ 1107 h 3412"/>
                      <a:gd name="T70" fmla="*/ 210 w 2238"/>
                      <a:gd name="T71" fmla="*/ 1494 h 3412"/>
                      <a:gd name="T72" fmla="*/ 669 w 2238"/>
                      <a:gd name="T73" fmla="*/ 1746 h 3412"/>
                      <a:gd name="T74" fmla="*/ 972 w 2238"/>
                      <a:gd name="T75" fmla="*/ 1947 h 3412"/>
                      <a:gd name="T76" fmla="*/ 956 w 2238"/>
                      <a:gd name="T77" fmla="*/ 2103 h 3412"/>
                      <a:gd name="T78" fmla="*/ 888 w 2238"/>
                      <a:gd name="T79" fmla="*/ 2202 h 3412"/>
                      <a:gd name="T80" fmla="*/ 930 w 2238"/>
                      <a:gd name="T81" fmla="*/ 2385 h 3412"/>
                      <a:gd name="T82" fmla="*/ 1197 w 2238"/>
                      <a:gd name="T83" fmla="*/ 2869 h 3412"/>
                      <a:gd name="T84" fmla="*/ 1115 w 2238"/>
                      <a:gd name="T85" fmla="*/ 3250 h 3412"/>
                      <a:gd name="T86" fmla="*/ 1190 w 2238"/>
                      <a:gd name="T87" fmla="*/ 3412 h 3412"/>
                      <a:gd name="T88" fmla="*/ 1295 w 2238"/>
                      <a:gd name="T89" fmla="*/ 3274 h 3412"/>
                      <a:gd name="T90" fmla="*/ 1521 w 2238"/>
                      <a:gd name="T91" fmla="*/ 3067 h 3412"/>
                      <a:gd name="T92" fmla="*/ 1982 w 2238"/>
                      <a:gd name="T93" fmla="*/ 2755 h 3412"/>
                      <a:gd name="T94" fmla="*/ 2207 w 2238"/>
                      <a:gd name="T95" fmla="*/ 2373 h 3412"/>
                      <a:gd name="T96" fmla="*/ 2066 w 2238"/>
                      <a:gd name="T97" fmla="*/ 2185 h 3412"/>
                      <a:gd name="T98" fmla="*/ 1893 w 2238"/>
                      <a:gd name="T99" fmla="*/ 2142 h 3412"/>
                      <a:gd name="T100" fmla="*/ 1842 w 2238"/>
                      <a:gd name="T101" fmla="*/ 2083 h 3412"/>
                      <a:gd name="T102" fmla="*/ 1587 w 2238"/>
                      <a:gd name="T103" fmla="*/ 1938 h 3412"/>
                      <a:gd name="T104" fmla="*/ 1470 w 2238"/>
                      <a:gd name="T105" fmla="*/ 1828 h 3412"/>
                      <a:gd name="T106" fmla="*/ 1242 w 2238"/>
                      <a:gd name="T107" fmla="*/ 1812 h 3412"/>
                      <a:gd name="T108" fmla="*/ 1196 w 2238"/>
                      <a:gd name="T109" fmla="*/ 1794 h 3412"/>
                      <a:gd name="T110" fmla="*/ 1052 w 2238"/>
                      <a:gd name="T111" fmla="*/ 1870 h 3412"/>
                      <a:gd name="T112" fmla="*/ 828 w 2238"/>
                      <a:gd name="T113" fmla="*/ 1716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8" h="3412">
                        <a:moveTo>
                          <a:pt x="666" y="1671"/>
                        </a:moveTo>
                        <a:lnTo>
                          <a:pt x="690" y="1614"/>
                        </a:lnTo>
                        <a:lnTo>
                          <a:pt x="702" y="1560"/>
                        </a:lnTo>
                        <a:lnTo>
                          <a:pt x="726" y="1527"/>
                        </a:lnTo>
                        <a:lnTo>
                          <a:pt x="729" y="1497"/>
                        </a:lnTo>
                        <a:lnTo>
                          <a:pt x="699" y="1491"/>
                        </a:lnTo>
                        <a:lnTo>
                          <a:pt x="651" y="1494"/>
                        </a:lnTo>
                        <a:lnTo>
                          <a:pt x="612" y="1536"/>
                        </a:lnTo>
                        <a:lnTo>
                          <a:pt x="597" y="1569"/>
                        </a:lnTo>
                        <a:lnTo>
                          <a:pt x="564" y="1572"/>
                        </a:lnTo>
                        <a:lnTo>
                          <a:pt x="504" y="1587"/>
                        </a:lnTo>
                        <a:lnTo>
                          <a:pt x="471" y="1560"/>
                        </a:lnTo>
                        <a:lnTo>
                          <a:pt x="453" y="1500"/>
                        </a:lnTo>
                        <a:lnTo>
                          <a:pt x="447" y="1440"/>
                        </a:lnTo>
                        <a:lnTo>
                          <a:pt x="447" y="1377"/>
                        </a:lnTo>
                        <a:lnTo>
                          <a:pt x="477" y="1356"/>
                        </a:lnTo>
                        <a:lnTo>
                          <a:pt x="474" y="1311"/>
                        </a:lnTo>
                        <a:lnTo>
                          <a:pt x="504" y="1269"/>
                        </a:lnTo>
                        <a:lnTo>
                          <a:pt x="534" y="1269"/>
                        </a:lnTo>
                        <a:lnTo>
                          <a:pt x="549" y="1239"/>
                        </a:lnTo>
                        <a:lnTo>
                          <a:pt x="603" y="1230"/>
                        </a:lnTo>
                        <a:lnTo>
                          <a:pt x="654" y="1260"/>
                        </a:lnTo>
                        <a:lnTo>
                          <a:pt x="681" y="1254"/>
                        </a:lnTo>
                        <a:lnTo>
                          <a:pt x="693" y="1224"/>
                        </a:lnTo>
                        <a:lnTo>
                          <a:pt x="753" y="1218"/>
                        </a:lnTo>
                        <a:lnTo>
                          <a:pt x="789" y="1251"/>
                        </a:lnTo>
                        <a:lnTo>
                          <a:pt x="831" y="1248"/>
                        </a:lnTo>
                        <a:lnTo>
                          <a:pt x="849" y="1269"/>
                        </a:lnTo>
                        <a:lnTo>
                          <a:pt x="861" y="1311"/>
                        </a:lnTo>
                        <a:lnTo>
                          <a:pt x="900" y="1377"/>
                        </a:lnTo>
                        <a:lnTo>
                          <a:pt x="936" y="1389"/>
                        </a:lnTo>
                        <a:lnTo>
                          <a:pt x="942" y="1350"/>
                        </a:lnTo>
                        <a:lnTo>
                          <a:pt x="918" y="1269"/>
                        </a:lnTo>
                        <a:lnTo>
                          <a:pt x="897" y="1221"/>
                        </a:lnTo>
                        <a:lnTo>
                          <a:pt x="915" y="1176"/>
                        </a:lnTo>
                        <a:lnTo>
                          <a:pt x="960" y="1164"/>
                        </a:lnTo>
                        <a:lnTo>
                          <a:pt x="996" y="1122"/>
                        </a:lnTo>
                        <a:lnTo>
                          <a:pt x="1062" y="1083"/>
                        </a:lnTo>
                        <a:lnTo>
                          <a:pt x="1050" y="1029"/>
                        </a:lnTo>
                        <a:lnTo>
                          <a:pt x="1068" y="1008"/>
                        </a:lnTo>
                        <a:lnTo>
                          <a:pt x="1074" y="969"/>
                        </a:lnTo>
                        <a:lnTo>
                          <a:pt x="1098" y="966"/>
                        </a:lnTo>
                        <a:lnTo>
                          <a:pt x="1113" y="951"/>
                        </a:lnTo>
                        <a:lnTo>
                          <a:pt x="1110" y="924"/>
                        </a:lnTo>
                        <a:lnTo>
                          <a:pt x="1173" y="909"/>
                        </a:lnTo>
                        <a:lnTo>
                          <a:pt x="1197" y="909"/>
                        </a:lnTo>
                        <a:lnTo>
                          <a:pt x="1185" y="876"/>
                        </a:lnTo>
                        <a:lnTo>
                          <a:pt x="1191" y="843"/>
                        </a:lnTo>
                        <a:lnTo>
                          <a:pt x="1278" y="807"/>
                        </a:lnTo>
                        <a:lnTo>
                          <a:pt x="1281" y="828"/>
                        </a:lnTo>
                        <a:lnTo>
                          <a:pt x="1305" y="846"/>
                        </a:lnTo>
                        <a:lnTo>
                          <a:pt x="1350" y="810"/>
                        </a:lnTo>
                        <a:lnTo>
                          <a:pt x="1404" y="783"/>
                        </a:lnTo>
                        <a:lnTo>
                          <a:pt x="1398" y="753"/>
                        </a:lnTo>
                        <a:lnTo>
                          <a:pt x="1380" y="735"/>
                        </a:lnTo>
                        <a:lnTo>
                          <a:pt x="1365" y="771"/>
                        </a:lnTo>
                        <a:lnTo>
                          <a:pt x="1332" y="771"/>
                        </a:lnTo>
                        <a:lnTo>
                          <a:pt x="1296" y="744"/>
                        </a:lnTo>
                        <a:lnTo>
                          <a:pt x="1296" y="717"/>
                        </a:lnTo>
                        <a:lnTo>
                          <a:pt x="1299" y="699"/>
                        </a:lnTo>
                        <a:lnTo>
                          <a:pt x="1263" y="684"/>
                        </a:lnTo>
                        <a:lnTo>
                          <a:pt x="1245" y="681"/>
                        </a:lnTo>
                        <a:lnTo>
                          <a:pt x="1254" y="660"/>
                        </a:lnTo>
                        <a:lnTo>
                          <a:pt x="1326" y="657"/>
                        </a:lnTo>
                        <a:lnTo>
                          <a:pt x="1380" y="657"/>
                        </a:lnTo>
                        <a:lnTo>
                          <a:pt x="1413" y="633"/>
                        </a:lnTo>
                        <a:lnTo>
                          <a:pt x="1425" y="663"/>
                        </a:lnTo>
                        <a:lnTo>
                          <a:pt x="1398" y="717"/>
                        </a:lnTo>
                        <a:lnTo>
                          <a:pt x="1419" y="729"/>
                        </a:lnTo>
                        <a:lnTo>
                          <a:pt x="1482" y="717"/>
                        </a:lnTo>
                        <a:lnTo>
                          <a:pt x="1518" y="735"/>
                        </a:lnTo>
                        <a:lnTo>
                          <a:pt x="1542" y="741"/>
                        </a:lnTo>
                        <a:lnTo>
                          <a:pt x="1536" y="723"/>
                        </a:lnTo>
                        <a:lnTo>
                          <a:pt x="1500" y="681"/>
                        </a:lnTo>
                        <a:lnTo>
                          <a:pt x="1461" y="663"/>
                        </a:lnTo>
                        <a:lnTo>
                          <a:pt x="1434" y="618"/>
                        </a:lnTo>
                        <a:lnTo>
                          <a:pt x="1422" y="576"/>
                        </a:lnTo>
                        <a:lnTo>
                          <a:pt x="1383" y="555"/>
                        </a:lnTo>
                        <a:lnTo>
                          <a:pt x="1320" y="519"/>
                        </a:lnTo>
                        <a:lnTo>
                          <a:pt x="1278" y="471"/>
                        </a:lnTo>
                        <a:lnTo>
                          <a:pt x="1236" y="426"/>
                        </a:lnTo>
                        <a:lnTo>
                          <a:pt x="1212" y="435"/>
                        </a:lnTo>
                        <a:lnTo>
                          <a:pt x="1197" y="471"/>
                        </a:lnTo>
                        <a:lnTo>
                          <a:pt x="1167" y="447"/>
                        </a:lnTo>
                        <a:lnTo>
                          <a:pt x="1155" y="408"/>
                        </a:lnTo>
                        <a:lnTo>
                          <a:pt x="1116" y="390"/>
                        </a:lnTo>
                        <a:lnTo>
                          <a:pt x="1074" y="366"/>
                        </a:lnTo>
                        <a:lnTo>
                          <a:pt x="1029" y="390"/>
                        </a:lnTo>
                        <a:lnTo>
                          <a:pt x="1041" y="429"/>
                        </a:lnTo>
                        <a:lnTo>
                          <a:pt x="1011" y="447"/>
                        </a:lnTo>
                        <a:lnTo>
                          <a:pt x="1041" y="495"/>
                        </a:lnTo>
                        <a:lnTo>
                          <a:pt x="1029" y="531"/>
                        </a:lnTo>
                        <a:lnTo>
                          <a:pt x="996" y="552"/>
                        </a:lnTo>
                        <a:lnTo>
                          <a:pt x="1008" y="591"/>
                        </a:lnTo>
                        <a:lnTo>
                          <a:pt x="996" y="624"/>
                        </a:lnTo>
                        <a:lnTo>
                          <a:pt x="963" y="630"/>
                        </a:lnTo>
                        <a:lnTo>
                          <a:pt x="945" y="579"/>
                        </a:lnTo>
                        <a:lnTo>
                          <a:pt x="939" y="549"/>
                        </a:lnTo>
                        <a:lnTo>
                          <a:pt x="909" y="543"/>
                        </a:lnTo>
                        <a:lnTo>
                          <a:pt x="846" y="516"/>
                        </a:lnTo>
                        <a:lnTo>
                          <a:pt x="774" y="474"/>
                        </a:lnTo>
                        <a:lnTo>
                          <a:pt x="771" y="426"/>
                        </a:lnTo>
                        <a:lnTo>
                          <a:pt x="819" y="387"/>
                        </a:lnTo>
                        <a:lnTo>
                          <a:pt x="873" y="342"/>
                        </a:lnTo>
                        <a:lnTo>
                          <a:pt x="930" y="366"/>
                        </a:lnTo>
                        <a:lnTo>
                          <a:pt x="957" y="372"/>
                        </a:lnTo>
                        <a:lnTo>
                          <a:pt x="969" y="345"/>
                        </a:lnTo>
                        <a:lnTo>
                          <a:pt x="999" y="354"/>
                        </a:lnTo>
                        <a:lnTo>
                          <a:pt x="993" y="333"/>
                        </a:lnTo>
                        <a:lnTo>
                          <a:pt x="948" y="312"/>
                        </a:lnTo>
                        <a:lnTo>
                          <a:pt x="972" y="303"/>
                        </a:lnTo>
                        <a:lnTo>
                          <a:pt x="999" y="297"/>
                        </a:lnTo>
                        <a:lnTo>
                          <a:pt x="1002" y="270"/>
                        </a:lnTo>
                        <a:lnTo>
                          <a:pt x="990" y="237"/>
                        </a:lnTo>
                        <a:lnTo>
                          <a:pt x="1035" y="231"/>
                        </a:lnTo>
                        <a:lnTo>
                          <a:pt x="1092" y="264"/>
                        </a:lnTo>
                        <a:lnTo>
                          <a:pt x="1104" y="285"/>
                        </a:lnTo>
                        <a:lnTo>
                          <a:pt x="1077" y="297"/>
                        </a:lnTo>
                        <a:lnTo>
                          <a:pt x="1104" y="318"/>
                        </a:lnTo>
                        <a:lnTo>
                          <a:pt x="1038" y="318"/>
                        </a:lnTo>
                        <a:lnTo>
                          <a:pt x="1044" y="342"/>
                        </a:lnTo>
                        <a:lnTo>
                          <a:pt x="1071" y="348"/>
                        </a:lnTo>
                        <a:lnTo>
                          <a:pt x="1086" y="333"/>
                        </a:lnTo>
                        <a:lnTo>
                          <a:pt x="1143" y="378"/>
                        </a:lnTo>
                        <a:lnTo>
                          <a:pt x="1209" y="390"/>
                        </a:lnTo>
                        <a:lnTo>
                          <a:pt x="1182" y="360"/>
                        </a:lnTo>
                        <a:lnTo>
                          <a:pt x="1230" y="372"/>
                        </a:lnTo>
                        <a:lnTo>
                          <a:pt x="1212" y="336"/>
                        </a:lnTo>
                        <a:lnTo>
                          <a:pt x="1176" y="324"/>
                        </a:lnTo>
                        <a:lnTo>
                          <a:pt x="1173" y="291"/>
                        </a:lnTo>
                        <a:lnTo>
                          <a:pt x="1230" y="321"/>
                        </a:lnTo>
                        <a:lnTo>
                          <a:pt x="1245" y="288"/>
                        </a:lnTo>
                        <a:lnTo>
                          <a:pt x="1155" y="252"/>
                        </a:lnTo>
                        <a:lnTo>
                          <a:pt x="1149" y="222"/>
                        </a:lnTo>
                        <a:lnTo>
                          <a:pt x="1092" y="186"/>
                        </a:lnTo>
                        <a:lnTo>
                          <a:pt x="1029" y="150"/>
                        </a:lnTo>
                        <a:lnTo>
                          <a:pt x="1047" y="126"/>
                        </a:lnTo>
                        <a:lnTo>
                          <a:pt x="1083" y="99"/>
                        </a:lnTo>
                        <a:lnTo>
                          <a:pt x="1101" y="84"/>
                        </a:lnTo>
                        <a:lnTo>
                          <a:pt x="1128" y="66"/>
                        </a:lnTo>
                        <a:lnTo>
                          <a:pt x="1128" y="84"/>
                        </a:lnTo>
                        <a:lnTo>
                          <a:pt x="1095" y="90"/>
                        </a:lnTo>
                        <a:lnTo>
                          <a:pt x="1116" y="114"/>
                        </a:lnTo>
                        <a:lnTo>
                          <a:pt x="1167" y="132"/>
                        </a:lnTo>
                        <a:lnTo>
                          <a:pt x="1218" y="138"/>
                        </a:lnTo>
                        <a:lnTo>
                          <a:pt x="1266" y="186"/>
                        </a:lnTo>
                        <a:lnTo>
                          <a:pt x="1293" y="216"/>
                        </a:lnTo>
                        <a:lnTo>
                          <a:pt x="1329" y="246"/>
                        </a:lnTo>
                        <a:lnTo>
                          <a:pt x="1329" y="285"/>
                        </a:lnTo>
                        <a:lnTo>
                          <a:pt x="1449" y="375"/>
                        </a:lnTo>
                        <a:lnTo>
                          <a:pt x="1506" y="393"/>
                        </a:lnTo>
                        <a:lnTo>
                          <a:pt x="1542" y="402"/>
                        </a:lnTo>
                        <a:lnTo>
                          <a:pt x="1554" y="375"/>
                        </a:lnTo>
                        <a:lnTo>
                          <a:pt x="1527" y="342"/>
                        </a:lnTo>
                        <a:lnTo>
                          <a:pt x="1515" y="300"/>
                        </a:lnTo>
                        <a:lnTo>
                          <a:pt x="1515" y="273"/>
                        </a:lnTo>
                        <a:lnTo>
                          <a:pt x="1557" y="267"/>
                        </a:lnTo>
                        <a:lnTo>
                          <a:pt x="1545" y="234"/>
                        </a:lnTo>
                        <a:lnTo>
                          <a:pt x="1569" y="210"/>
                        </a:lnTo>
                        <a:lnTo>
                          <a:pt x="1569" y="165"/>
                        </a:lnTo>
                        <a:lnTo>
                          <a:pt x="1530" y="138"/>
                        </a:lnTo>
                        <a:lnTo>
                          <a:pt x="1482" y="111"/>
                        </a:lnTo>
                        <a:lnTo>
                          <a:pt x="1437" y="75"/>
                        </a:lnTo>
                        <a:lnTo>
                          <a:pt x="1389" y="57"/>
                        </a:lnTo>
                        <a:lnTo>
                          <a:pt x="1335" y="33"/>
                        </a:lnTo>
                        <a:lnTo>
                          <a:pt x="1287" y="18"/>
                        </a:lnTo>
                        <a:lnTo>
                          <a:pt x="1239" y="15"/>
                        </a:lnTo>
                        <a:lnTo>
                          <a:pt x="1194" y="21"/>
                        </a:lnTo>
                        <a:lnTo>
                          <a:pt x="1140" y="45"/>
                        </a:lnTo>
                        <a:lnTo>
                          <a:pt x="1098" y="42"/>
                        </a:lnTo>
                        <a:lnTo>
                          <a:pt x="1038" y="36"/>
                        </a:lnTo>
                        <a:lnTo>
                          <a:pt x="975" y="60"/>
                        </a:lnTo>
                        <a:lnTo>
                          <a:pt x="954" y="84"/>
                        </a:lnTo>
                        <a:lnTo>
                          <a:pt x="981" y="108"/>
                        </a:lnTo>
                        <a:lnTo>
                          <a:pt x="987" y="132"/>
                        </a:lnTo>
                        <a:lnTo>
                          <a:pt x="963" y="123"/>
                        </a:lnTo>
                        <a:lnTo>
                          <a:pt x="939" y="108"/>
                        </a:lnTo>
                        <a:lnTo>
                          <a:pt x="921" y="120"/>
                        </a:lnTo>
                        <a:lnTo>
                          <a:pt x="939" y="138"/>
                        </a:lnTo>
                        <a:lnTo>
                          <a:pt x="942" y="159"/>
                        </a:lnTo>
                        <a:lnTo>
                          <a:pt x="966" y="162"/>
                        </a:lnTo>
                        <a:lnTo>
                          <a:pt x="930" y="174"/>
                        </a:lnTo>
                        <a:lnTo>
                          <a:pt x="927" y="207"/>
                        </a:lnTo>
                        <a:lnTo>
                          <a:pt x="942" y="231"/>
                        </a:lnTo>
                        <a:lnTo>
                          <a:pt x="957" y="252"/>
                        </a:lnTo>
                        <a:lnTo>
                          <a:pt x="927" y="264"/>
                        </a:lnTo>
                        <a:lnTo>
                          <a:pt x="909" y="234"/>
                        </a:lnTo>
                        <a:lnTo>
                          <a:pt x="891" y="204"/>
                        </a:lnTo>
                        <a:lnTo>
                          <a:pt x="873" y="177"/>
                        </a:lnTo>
                        <a:lnTo>
                          <a:pt x="879" y="153"/>
                        </a:lnTo>
                        <a:lnTo>
                          <a:pt x="846" y="141"/>
                        </a:lnTo>
                        <a:lnTo>
                          <a:pt x="837" y="171"/>
                        </a:lnTo>
                        <a:lnTo>
                          <a:pt x="855" y="225"/>
                        </a:lnTo>
                        <a:lnTo>
                          <a:pt x="858" y="252"/>
                        </a:lnTo>
                        <a:lnTo>
                          <a:pt x="837" y="237"/>
                        </a:lnTo>
                        <a:lnTo>
                          <a:pt x="807" y="246"/>
                        </a:lnTo>
                        <a:lnTo>
                          <a:pt x="762" y="243"/>
                        </a:lnTo>
                        <a:lnTo>
                          <a:pt x="747" y="225"/>
                        </a:lnTo>
                        <a:lnTo>
                          <a:pt x="777" y="225"/>
                        </a:lnTo>
                        <a:lnTo>
                          <a:pt x="807" y="213"/>
                        </a:lnTo>
                        <a:lnTo>
                          <a:pt x="801" y="183"/>
                        </a:lnTo>
                        <a:lnTo>
                          <a:pt x="807" y="156"/>
                        </a:lnTo>
                        <a:lnTo>
                          <a:pt x="825" y="150"/>
                        </a:lnTo>
                        <a:lnTo>
                          <a:pt x="798" y="141"/>
                        </a:lnTo>
                        <a:lnTo>
                          <a:pt x="777" y="162"/>
                        </a:lnTo>
                        <a:lnTo>
                          <a:pt x="756" y="150"/>
                        </a:lnTo>
                        <a:lnTo>
                          <a:pt x="726" y="120"/>
                        </a:lnTo>
                        <a:lnTo>
                          <a:pt x="696" y="120"/>
                        </a:lnTo>
                        <a:lnTo>
                          <a:pt x="651" y="132"/>
                        </a:lnTo>
                        <a:lnTo>
                          <a:pt x="645" y="159"/>
                        </a:lnTo>
                        <a:lnTo>
                          <a:pt x="678" y="168"/>
                        </a:lnTo>
                        <a:lnTo>
                          <a:pt x="690" y="186"/>
                        </a:lnTo>
                        <a:lnTo>
                          <a:pt x="690" y="204"/>
                        </a:lnTo>
                        <a:lnTo>
                          <a:pt x="660" y="198"/>
                        </a:lnTo>
                        <a:lnTo>
                          <a:pt x="678" y="219"/>
                        </a:lnTo>
                        <a:lnTo>
                          <a:pt x="705" y="234"/>
                        </a:lnTo>
                        <a:lnTo>
                          <a:pt x="663" y="225"/>
                        </a:lnTo>
                        <a:lnTo>
                          <a:pt x="639" y="201"/>
                        </a:lnTo>
                        <a:lnTo>
                          <a:pt x="606" y="183"/>
                        </a:lnTo>
                        <a:lnTo>
                          <a:pt x="579" y="168"/>
                        </a:lnTo>
                        <a:lnTo>
                          <a:pt x="534" y="153"/>
                        </a:lnTo>
                        <a:lnTo>
                          <a:pt x="510" y="150"/>
                        </a:lnTo>
                        <a:lnTo>
                          <a:pt x="492" y="96"/>
                        </a:lnTo>
                        <a:lnTo>
                          <a:pt x="477" y="75"/>
                        </a:lnTo>
                        <a:lnTo>
                          <a:pt x="414" y="78"/>
                        </a:lnTo>
                        <a:lnTo>
                          <a:pt x="375" y="108"/>
                        </a:lnTo>
                        <a:lnTo>
                          <a:pt x="345" y="111"/>
                        </a:lnTo>
                        <a:lnTo>
                          <a:pt x="414" y="63"/>
                        </a:lnTo>
                        <a:lnTo>
                          <a:pt x="468" y="45"/>
                        </a:lnTo>
                        <a:lnTo>
                          <a:pt x="513" y="27"/>
                        </a:lnTo>
                        <a:cubicBezTo>
                          <a:pt x="513" y="27"/>
                          <a:pt x="520" y="13"/>
                          <a:pt x="528" y="0"/>
                        </a:cubicBezTo>
                        <a:cubicBezTo>
                          <a:pt x="371" y="49"/>
                          <a:pt x="297" y="96"/>
                          <a:pt x="297" y="96"/>
                        </a:cubicBezTo>
                        <a:lnTo>
                          <a:pt x="336" y="96"/>
                        </a:lnTo>
                        <a:lnTo>
                          <a:pt x="300" y="129"/>
                        </a:lnTo>
                        <a:lnTo>
                          <a:pt x="288" y="156"/>
                        </a:lnTo>
                        <a:lnTo>
                          <a:pt x="264" y="156"/>
                        </a:lnTo>
                        <a:lnTo>
                          <a:pt x="237" y="165"/>
                        </a:lnTo>
                        <a:lnTo>
                          <a:pt x="183" y="198"/>
                        </a:lnTo>
                        <a:lnTo>
                          <a:pt x="150" y="228"/>
                        </a:lnTo>
                        <a:lnTo>
                          <a:pt x="123" y="246"/>
                        </a:lnTo>
                        <a:lnTo>
                          <a:pt x="138" y="261"/>
                        </a:lnTo>
                        <a:lnTo>
                          <a:pt x="66" y="276"/>
                        </a:lnTo>
                        <a:lnTo>
                          <a:pt x="0" y="285"/>
                        </a:lnTo>
                        <a:lnTo>
                          <a:pt x="72" y="297"/>
                        </a:lnTo>
                        <a:lnTo>
                          <a:pt x="123" y="279"/>
                        </a:lnTo>
                        <a:lnTo>
                          <a:pt x="105" y="306"/>
                        </a:lnTo>
                        <a:lnTo>
                          <a:pt x="150" y="282"/>
                        </a:lnTo>
                        <a:lnTo>
                          <a:pt x="204" y="261"/>
                        </a:lnTo>
                        <a:lnTo>
                          <a:pt x="231" y="255"/>
                        </a:lnTo>
                        <a:lnTo>
                          <a:pt x="243" y="285"/>
                        </a:lnTo>
                        <a:lnTo>
                          <a:pt x="243" y="321"/>
                        </a:lnTo>
                        <a:lnTo>
                          <a:pt x="210" y="378"/>
                        </a:lnTo>
                        <a:lnTo>
                          <a:pt x="201" y="420"/>
                        </a:lnTo>
                        <a:lnTo>
                          <a:pt x="228" y="411"/>
                        </a:lnTo>
                        <a:lnTo>
                          <a:pt x="210" y="459"/>
                        </a:lnTo>
                        <a:lnTo>
                          <a:pt x="180" y="525"/>
                        </a:lnTo>
                        <a:lnTo>
                          <a:pt x="159" y="546"/>
                        </a:lnTo>
                        <a:lnTo>
                          <a:pt x="156" y="594"/>
                        </a:lnTo>
                        <a:lnTo>
                          <a:pt x="147" y="639"/>
                        </a:lnTo>
                        <a:lnTo>
                          <a:pt x="90" y="720"/>
                        </a:lnTo>
                        <a:lnTo>
                          <a:pt x="57" y="774"/>
                        </a:lnTo>
                        <a:lnTo>
                          <a:pt x="24" y="828"/>
                        </a:lnTo>
                        <a:lnTo>
                          <a:pt x="18" y="906"/>
                        </a:lnTo>
                        <a:lnTo>
                          <a:pt x="18" y="981"/>
                        </a:lnTo>
                        <a:lnTo>
                          <a:pt x="57" y="1026"/>
                        </a:lnTo>
                        <a:lnTo>
                          <a:pt x="51" y="1074"/>
                        </a:lnTo>
                        <a:lnTo>
                          <a:pt x="63" y="1167"/>
                        </a:lnTo>
                        <a:lnTo>
                          <a:pt x="75" y="1203"/>
                        </a:lnTo>
                        <a:lnTo>
                          <a:pt x="57" y="1215"/>
                        </a:lnTo>
                        <a:lnTo>
                          <a:pt x="39" y="1194"/>
                        </a:lnTo>
                        <a:lnTo>
                          <a:pt x="60" y="1233"/>
                        </a:lnTo>
                        <a:lnTo>
                          <a:pt x="96" y="1275"/>
                        </a:lnTo>
                        <a:lnTo>
                          <a:pt x="87" y="1311"/>
                        </a:lnTo>
                        <a:lnTo>
                          <a:pt x="126" y="1383"/>
                        </a:lnTo>
                        <a:lnTo>
                          <a:pt x="153" y="1377"/>
                        </a:lnTo>
                        <a:lnTo>
                          <a:pt x="126" y="1332"/>
                        </a:lnTo>
                        <a:lnTo>
                          <a:pt x="126" y="1275"/>
                        </a:lnTo>
                        <a:lnTo>
                          <a:pt x="99" y="1182"/>
                        </a:lnTo>
                        <a:lnTo>
                          <a:pt x="93" y="1152"/>
                        </a:lnTo>
                        <a:lnTo>
                          <a:pt x="105" y="1107"/>
                        </a:lnTo>
                        <a:lnTo>
                          <a:pt x="117" y="1128"/>
                        </a:lnTo>
                        <a:lnTo>
                          <a:pt x="123" y="1203"/>
                        </a:lnTo>
                        <a:lnTo>
                          <a:pt x="150" y="1251"/>
                        </a:lnTo>
                        <a:lnTo>
                          <a:pt x="165" y="1287"/>
                        </a:lnTo>
                        <a:lnTo>
                          <a:pt x="186" y="1335"/>
                        </a:lnTo>
                        <a:lnTo>
                          <a:pt x="234" y="1428"/>
                        </a:lnTo>
                        <a:lnTo>
                          <a:pt x="234" y="1458"/>
                        </a:lnTo>
                        <a:lnTo>
                          <a:pt x="210" y="1494"/>
                        </a:lnTo>
                        <a:lnTo>
                          <a:pt x="243" y="1527"/>
                        </a:lnTo>
                        <a:lnTo>
                          <a:pt x="342" y="1605"/>
                        </a:lnTo>
                        <a:lnTo>
                          <a:pt x="441" y="1662"/>
                        </a:lnTo>
                        <a:lnTo>
                          <a:pt x="489" y="1650"/>
                        </a:lnTo>
                        <a:lnTo>
                          <a:pt x="522" y="1653"/>
                        </a:lnTo>
                        <a:lnTo>
                          <a:pt x="549" y="1707"/>
                        </a:lnTo>
                        <a:lnTo>
                          <a:pt x="603" y="1734"/>
                        </a:lnTo>
                        <a:lnTo>
                          <a:pt x="669" y="1746"/>
                        </a:lnTo>
                        <a:lnTo>
                          <a:pt x="714" y="1785"/>
                        </a:lnTo>
                        <a:lnTo>
                          <a:pt x="741" y="1830"/>
                        </a:lnTo>
                        <a:lnTo>
                          <a:pt x="792" y="1884"/>
                        </a:lnTo>
                        <a:lnTo>
                          <a:pt x="840" y="1917"/>
                        </a:lnTo>
                        <a:lnTo>
                          <a:pt x="903" y="1956"/>
                        </a:lnTo>
                        <a:lnTo>
                          <a:pt x="921" y="1926"/>
                        </a:lnTo>
                        <a:lnTo>
                          <a:pt x="954" y="1914"/>
                        </a:lnTo>
                        <a:lnTo>
                          <a:pt x="972" y="1947"/>
                        </a:lnTo>
                        <a:lnTo>
                          <a:pt x="981" y="2001"/>
                        </a:lnTo>
                        <a:lnTo>
                          <a:pt x="1001" y="2035"/>
                        </a:lnTo>
                        <a:lnTo>
                          <a:pt x="996" y="2049"/>
                        </a:lnTo>
                        <a:lnTo>
                          <a:pt x="1013" y="2052"/>
                        </a:lnTo>
                        <a:lnTo>
                          <a:pt x="996" y="2068"/>
                        </a:lnTo>
                        <a:lnTo>
                          <a:pt x="992" y="2083"/>
                        </a:lnTo>
                        <a:lnTo>
                          <a:pt x="974" y="2091"/>
                        </a:lnTo>
                        <a:lnTo>
                          <a:pt x="956" y="2103"/>
                        </a:lnTo>
                        <a:lnTo>
                          <a:pt x="962" y="2115"/>
                        </a:lnTo>
                        <a:lnTo>
                          <a:pt x="950" y="2122"/>
                        </a:lnTo>
                        <a:lnTo>
                          <a:pt x="956" y="2134"/>
                        </a:lnTo>
                        <a:lnTo>
                          <a:pt x="927" y="2139"/>
                        </a:lnTo>
                        <a:lnTo>
                          <a:pt x="911" y="2148"/>
                        </a:lnTo>
                        <a:lnTo>
                          <a:pt x="915" y="2169"/>
                        </a:lnTo>
                        <a:lnTo>
                          <a:pt x="902" y="2193"/>
                        </a:lnTo>
                        <a:lnTo>
                          <a:pt x="888" y="2202"/>
                        </a:lnTo>
                        <a:lnTo>
                          <a:pt x="890" y="2239"/>
                        </a:lnTo>
                        <a:lnTo>
                          <a:pt x="920" y="2256"/>
                        </a:lnTo>
                        <a:lnTo>
                          <a:pt x="917" y="2271"/>
                        </a:lnTo>
                        <a:lnTo>
                          <a:pt x="878" y="2292"/>
                        </a:lnTo>
                        <a:lnTo>
                          <a:pt x="878" y="2326"/>
                        </a:lnTo>
                        <a:lnTo>
                          <a:pt x="894" y="2338"/>
                        </a:lnTo>
                        <a:lnTo>
                          <a:pt x="881" y="2344"/>
                        </a:lnTo>
                        <a:lnTo>
                          <a:pt x="930" y="2385"/>
                        </a:lnTo>
                        <a:lnTo>
                          <a:pt x="953" y="2419"/>
                        </a:lnTo>
                        <a:lnTo>
                          <a:pt x="1037" y="2571"/>
                        </a:lnTo>
                        <a:lnTo>
                          <a:pt x="1028" y="2581"/>
                        </a:lnTo>
                        <a:lnTo>
                          <a:pt x="1100" y="2637"/>
                        </a:lnTo>
                        <a:lnTo>
                          <a:pt x="1206" y="2695"/>
                        </a:lnTo>
                        <a:lnTo>
                          <a:pt x="1212" y="2779"/>
                        </a:lnTo>
                        <a:lnTo>
                          <a:pt x="1199" y="2821"/>
                        </a:lnTo>
                        <a:lnTo>
                          <a:pt x="1197" y="2869"/>
                        </a:lnTo>
                        <a:lnTo>
                          <a:pt x="1193" y="2904"/>
                        </a:lnTo>
                        <a:lnTo>
                          <a:pt x="1163" y="2964"/>
                        </a:lnTo>
                        <a:lnTo>
                          <a:pt x="1164" y="3046"/>
                        </a:lnTo>
                        <a:lnTo>
                          <a:pt x="1119" y="3124"/>
                        </a:lnTo>
                        <a:lnTo>
                          <a:pt x="1103" y="3129"/>
                        </a:lnTo>
                        <a:lnTo>
                          <a:pt x="1115" y="3174"/>
                        </a:lnTo>
                        <a:lnTo>
                          <a:pt x="1089" y="3232"/>
                        </a:lnTo>
                        <a:lnTo>
                          <a:pt x="1115" y="3250"/>
                        </a:lnTo>
                        <a:lnTo>
                          <a:pt x="1103" y="3288"/>
                        </a:lnTo>
                        <a:lnTo>
                          <a:pt x="1086" y="3298"/>
                        </a:lnTo>
                        <a:lnTo>
                          <a:pt x="1089" y="3325"/>
                        </a:lnTo>
                        <a:lnTo>
                          <a:pt x="1070" y="3310"/>
                        </a:lnTo>
                        <a:lnTo>
                          <a:pt x="1070" y="3334"/>
                        </a:lnTo>
                        <a:lnTo>
                          <a:pt x="1076" y="3363"/>
                        </a:lnTo>
                        <a:lnTo>
                          <a:pt x="1124" y="3400"/>
                        </a:lnTo>
                        <a:lnTo>
                          <a:pt x="1190" y="3412"/>
                        </a:lnTo>
                        <a:lnTo>
                          <a:pt x="1238" y="3408"/>
                        </a:lnTo>
                        <a:lnTo>
                          <a:pt x="1253" y="3394"/>
                        </a:lnTo>
                        <a:lnTo>
                          <a:pt x="1202" y="3378"/>
                        </a:lnTo>
                        <a:lnTo>
                          <a:pt x="1199" y="3360"/>
                        </a:lnTo>
                        <a:lnTo>
                          <a:pt x="1242" y="3337"/>
                        </a:lnTo>
                        <a:lnTo>
                          <a:pt x="1280" y="3315"/>
                        </a:lnTo>
                        <a:lnTo>
                          <a:pt x="1253" y="3291"/>
                        </a:lnTo>
                        <a:lnTo>
                          <a:pt x="1295" y="3274"/>
                        </a:lnTo>
                        <a:lnTo>
                          <a:pt x="1314" y="3243"/>
                        </a:lnTo>
                        <a:lnTo>
                          <a:pt x="1349" y="3235"/>
                        </a:lnTo>
                        <a:lnTo>
                          <a:pt x="1329" y="3205"/>
                        </a:lnTo>
                        <a:lnTo>
                          <a:pt x="1382" y="3204"/>
                        </a:lnTo>
                        <a:lnTo>
                          <a:pt x="1398" y="3168"/>
                        </a:lnTo>
                        <a:lnTo>
                          <a:pt x="1502" y="3141"/>
                        </a:lnTo>
                        <a:lnTo>
                          <a:pt x="1542" y="3115"/>
                        </a:lnTo>
                        <a:lnTo>
                          <a:pt x="1521" y="3067"/>
                        </a:lnTo>
                        <a:lnTo>
                          <a:pt x="1589" y="3076"/>
                        </a:lnTo>
                        <a:lnTo>
                          <a:pt x="1626" y="3057"/>
                        </a:lnTo>
                        <a:lnTo>
                          <a:pt x="1730" y="2971"/>
                        </a:lnTo>
                        <a:lnTo>
                          <a:pt x="1800" y="2878"/>
                        </a:lnTo>
                        <a:lnTo>
                          <a:pt x="1808" y="2845"/>
                        </a:lnTo>
                        <a:lnTo>
                          <a:pt x="1871" y="2797"/>
                        </a:lnTo>
                        <a:lnTo>
                          <a:pt x="1925" y="2769"/>
                        </a:lnTo>
                        <a:lnTo>
                          <a:pt x="1982" y="2755"/>
                        </a:lnTo>
                        <a:lnTo>
                          <a:pt x="2013" y="2727"/>
                        </a:lnTo>
                        <a:lnTo>
                          <a:pt x="2069" y="2653"/>
                        </a:lnTo>
                        <a:lnTo>
                          <a:pt x="2090" y="2598"/>
                        </a:lnTo>
                        <a:lnTo>
                          <a:pt x="2109" y="2530"/>
                        </a:lnTo>
                        <a:lnTo>
                          <a:pt x="2118" y="2476"/>
                        </a:lnTo>
                        <a:lnTo>
                          <a:pt x="2142" y="2460"/>
                        </a:lnTo>
                        <a:lnTo>
                          <a:pt x="2162" y="2419"/>
                        </a:lnTo>
                        <a:lnTo>
                          <a:pt x="2207" y="2373"/>
                        </a:lnTo>
                        <a:lnTo>
                          <a:pt x="2231" y="2325"/>
                        </a:lnTo>
                        <a:lnTo>
                          <a:pt x="2238" y="2268"/>
                        </a:lnTo>
                        <a:lnTo>
                          <a:pt x="2217" y="2221"/>
                        </a:lnTo>
                        <a:lnTo>
                          <a:pt x="2189" y="2226"/>
                        </a:lnTo>
                        <a:lnTo>
                          <a:pt x="2169" y="2218"/>
                        </a:lnTo>
                        <a:lnTo>
                          <a:pt x="2124" y="2181"/>
                        </a:lnTo>
                        <a:lnTo>
                          <a:pt x="2108" y="2173"/>
                        </a:lnTo>
                        <a:lnTo>
                          <a:pt x="2066" y="2185"/>
                        </a:lnTo>
                        <a:lnTo>
                          <a:pt x="2018" y="2178"/>
                        </a:lnTo>
                        <a:lnTo>
                          <a:pt x="2001" y="2187"/>
                        </a:lnTo>
                        <a:lnTo>
                          <a:pt x="1986" y="2160"/>
                        </a:lnTo>
                        <a:lnTo>
                          <a:pt x="1976" y="2155"/>
                        </a:lnTo>
                        <a:lnTo>
                          <a:pt x="1967" y="2161"/>
                        </a:lnTo>
                        <a:lnTo>
                          <a:pt x="1961" y="2149"/>
                        </a:lnTo>
                        <a:lnTo>
                          <a:pt x="1914" y="2139"/>
                        </a:lnTo>
                        <a:lnTo>
                          <a:pt x="1893" y="2142"/>
                        </a:lnTo>
                        <a:lnTo>
                          <a:pt x="1881" y="2146"/>
                        </a:lnTo>
                        <a:lnTo>
                          <a:pt x="1880" y="2128"/>
                        </a:lnTo>
                        <a:lnTo>
                          <a:pt x="1859" y="2134"/>
                        </a:lnTo>
                        <a:lnTo>
                          <a:pt x="1833" y="2136"/>
                        </a:lnTo>
                        <a:lnTo>
                          <a:pt x="1823" y="2125"/>
                        </a:lnTo>
                        <a:lnTo>
                          <a:pt x="1850" y="2125"/>
                        </a:lnTo>
                        <a:lnTo>
                          <a:pt x="1841" y="2116"/>
                        </a:lnTo>
                        <a:lnTo>
                          <a:pt x="1842" y="2083"/>
                        </a:lnTo>
                        <a:lnTo>
                          <a:pt x="1824" y="2068"/>
                        </a:lnTo>
                        <a:lnTo>
                          <a:pt x="1808" y="2026"/>
                        </a:lnTo>
                        <a:lnTo>
                          <a:pt x="1787" y="1998"/>
                        </a:lnTo>
                        <a:lnTo>
                          <a:pt x="1724" y="1965"/>
                        </a:lnTo>
                        <a:lnTo>
                          <a:pt x="1662" y="1968"/>
                        </a:lnTo>
                        <a:lnTo>
                          <a:pt x="1623" y="1972"/>
                        </a:lnTo>
                        <a:lnTo>
                          <a:pt x="1604" y="1945"/>
                        </a:lnTo>
                        <a:lnTo>
                          <a:pt x="1587" y="1938"/>
                        </a:lnTo>
                        <a:lnTo>
                          <a:pt x="1571" y="1915"/>
                        </a:lnTo>
                        <a:lnTo>
                          <a:pt x="1535" y="1891"/>
                        </a:lnTo>
                        <a:lnTo>
                          <a:pt x="1518" y="1894"/>
                        </a:lnTo>
                        <a:lnTo>
                          <a:pt x="1502" y="1864"/>
                        </a:lnTo>
                        <a:lnTo>
                          <a:pt x="1464" y="1852"/>
                        </a:lnTo>
                        <a:lnTo>
                          <a:pt x="1437" y="1840"/>
                        </a:lnTo>
                        <a:lnTo>
                          <a:pt x="1472" y="1839"/>
                        </a:lnTo>
                        <a:lnTo>
                          <a:pt x="1470" y="1828"/>
                        </a:lnTo>
                        <a:lnTo>
                          <a:pt x="1400" y="1828"/>
                        </a:lnTo>
                        <a:lnTo>
                          <a:pt x="1415" y="1840"/>
                        </a:lnTo>
                        <a:lnTo>
                          <a:pt x="1392" y="1849"/>
                        </a:lnTo>
                        <a:lnTo>
                          <a:pt x="1361" y="1849"/>
                        </a:lnTo>
                        <a:lnTo>
                          <a:pt x="1349" y="1836"/>
                        </a:lnTo>
                        <a:lnTo>
                          <a:pt x="1287" y="1846"/>
                        </a:lnTo>
                        <a:lnTo>
                          <a:pt x="1278" y="1821"/>
                        </a:lnTo>
                        <a:lnTo>
                          <a:pt x="1242" y="1812"/>
                        </a:lnTo>
                        <a:lnTo>
                          <a:pt x="1230" y="1791"/>
                        </a:lnTo>
                        <a:lnTo>
                          <a:pt x="1218" y="1800"/>
                        </a:lnTo>
                        <a:lnTo>
                          <a:pt x="1233" y="1815"/>
                        </a:lnTo>
                        <a:lnTo>
                          <a:pt x="1215" y="1818"/>
                        </a:lnTo>
                        <a:lnTo>
                          <a:pt x="1185" y="1831"/>
                        </a:lnTo>
                        <a:lnTo>
                          <a:pt x="1178" y="1822"/>
                        </a:lnTo>
                        <a:lnTo>
                          <a:pt x="1194" y="1809"/>
                        </a:lnTo>
                        <a:lnTo>
                          <a:pt x="1196" y="1794"/>
                        </a:lnTo>
                        <a:lnTo>
                          <a:pt x="1176" y="1788"/>
                        </a:lnTo>
                        <a:lnTo>
                          <a:pt x="1160" y="1804"/>
                        </a:lnTo>
                        <a:lnTo>
                          <a:pt x="1130" y="1821"/>
                        </a:lnTo>
                        <a:lnTo>
                          <a:pt x="1100" y="1822"/>
                        </a:lnTo>
                        <a:lnTo>
                          <a:pt x="1094" y="1840"/>
                        </a:lnTo>
                        <a:lnTo>
                          <a:pt x="1086" y="1831"/>
                        </a:lnTo>
                        <a:lnTo>
                          <a:pt x="1061" y="1840"/>
                        </a:lnTo>
                        <a:lnTo>
                          <a:pt x="1052" y="1870"/>
                        </a:lnTo>
                        <a:lnTo>
                          <a:pt x="1014" y="1911"/>
                        </a:lnTo>
                        <a:lnTo>
                          <a:pt x="984" y="1887"/>
                        </a:lnTo>
                        <a:lnTo>
                          <a:pt x="927" y="1872"/>
                        </a:lnTo>
                        <a:lnTo>
                          <a:pt x="894" y="1884"/>
                        </a:lnTo>
                        <a:lnTo>
                          <a:pt x="843" y="1872"/>
                        </a:lnTo>
                        <a:lnTo>
                          <a:pt x="813" y="1830"/>
                        </a:lnTo>
                        <a:lnTo>
                          <a:pt x="819" y="1776"/>
                        </a:lnTo>
                        <a:lnTo>
                          <a:pt x="828" y="1716"/>
                        </a:lnTo>
                        <a:lnTo>
                          <a:pt x="810" y="1686"/>
                        </a:lnTo>
                        <a:lnTo>
                          <a:pt x="753" y="1668"/>
                        </a:lnTo>
                        <a:lnTo>
                          <a:pt x="699" y="1668"/>
                        </a:lnTo>
                        <a:lnTo>
                          <a:pt x="666" y="1671"/>
                        </a:lnTo>
                        <a:close/>
                      </a:path>
                    </a:pathLst>
                  </a:custGeom>
                  <a:solidFill>
                    <a:srgbClr val="FFFFFF">
                      <a:alpha val="7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12700" dir="5400000" algn="ctr" rotWithShape="0">
                            <a:srgbClr val="000000">
                              <a:alpha val="50000"/>
                            </a:srgbClr>
                          </a:outerShdw>
                        </a:effectLst>
                      </a14:hiddenEffects>
                    </a:ext>
                  </a:extLst>
                </p:spPr>
                <p:txBody>
                  <a:bodyPr wrap="none" anchor="ctr"/>
                  <a:lstStyle/>
                  <a:p>
                    <a:endParaRPr lang="en-US"/>
                  </a:p>
                </p:txBody>
              </p:sp>
              <p:sp>
                <p:nvSpPr>
                  <p:cNvPr id="136227" name="Freeform 35"/>
                  <p:cNvSpPr>
                    <a:spLocks/>
                  </p:cNvSpPr>
                  <p:nvPr userDrawn="1"/>
                </p:nvSpPr>
                <p:spPr bwMode="gray">
                  <a:xfrm>
                    <a:off x="1224" y="1610"/>
                    <a:ext cx="168" cy="63"/>
                  </a:xfrm>
                  <a:custGeom>
                    <a:avLst/>
                    <a:gdLst>
                      <a:gd name="T0" fmla="*/ 0 w 307"/>
                      <a:gd name="T1" fmla="*/ 42 h 116"/>
                      <a:gd name="T2" fmla="*/ 15 w 307"/>
                      <a:gd name="T3" fmla="*/ 32 h 116"/>
                      <a:gd name="T4" fmla="*/ 15 w 307"/>
                      <a:gd name="T5" fmla="*/ 20 h 116"/>
                      <a:gd name="T6" fmla="*/ 48 w 307"/>
                      <a:gd name="T7" fmla="*/ 3 h 116"/>
                      <a:gd name="T8" fmla="*/ 102 w 307"/>
                      <a:gd name="T9" fmla="*/ 0 h 116"/>
                      <a:gd name="T10" fmla="*/ 133 w 307"/>
                      <a:gd name="T11" fmla="*/ 5 h 116"/>
                      <a:gd name="T12" fmla="*/ 178 w 307"/>
                      <a:gd name="T13" fmla="*/ 30 h 116"/>
                      <a:gd name="T14" fmla="*/ 256 w 307"/>
                      <a:gd name="T15" fmla="*/ 71 h 116"/>
                      <a:gd name="T16" fmla="*/ 295 w 307"/>
                      <a:gd name="T17" fmla="*/ 78 h 116"/>
                      <a:gd name="T18" fmla="*/ 307 w 307"/>
                      <a:gd name="T19" fmla="*/ 104 h 116"/>
                      <a:gd name="T20" fmla="*/ 289 w 307"/>
                      <a:gd name="T21" fmla="*/ 116 h 116"/>
                      <a:gd name="T22" fmla="*/ 237 w 307"/>
                      <a:gd name="T23" fmla="*/ 110 h 116"/>
                      <a:gd name="T24" fmla="*/ 196 w 307"/>
                      <a:gd name="T25" fmla="*/ 111 h 116"/>
                      <a:gd name="T26" fmla="*/ 222 w 307"/>
                      <a:gd name="T27" fmla="*/ 87 h 116"/>
                      <a:gd name="T28" fmla="*/ 189 w 307"/>
                      <a:gd name="T29" fmla="*/ 80 h 116"/>
                      <a:gd name="T30" fmla="*/ 168 w 307"/>
                      <a:gd name="T31" fmla="*/ 60 h 116"/>
                      <a:gd name="T32" fmla="*/ 115 w 307"/>
                      <a:gd name="T33" fmla="*/ 45 h 116"/>
                      <a:gd name="T34" fmla="*/ 76 w 307"/>
                      <a:gd name="T35" fmla="*/ 32 h 116"/>
                      <a:gd name="T36" fmla="*/ 67 w 307"/>
                      <a:gd name="T37" fmla="*/ 21 h 116"/>
                      <a:gd name="T38" fmla="*/ 48 w 307"/>
                      <a:gd name="T39" fmla="*/ 23 h 116"/>
                      <a:gd name="T40" fmla="*/ 36 w 307"/>
                      <a:gd name="T41" fmla="*/ 38 h 116"/>
                      <a:gd name="T42" fmla="*/ 16 w 307"/>
                      <a:gd name="T43" fmla="*/ 41 h 116"/>
                      <a:gd name="T44" fmla="*/ 0 w 307"/>
                      <a:gd name="T45"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116">
                        <a:moveTo>
                          <a:pt x="0" y="42"/>
                        </a:moveTo>
                        <a:lnTo>
                          <a:pt x="15" y="32"/>
                        </a:lnTo>
                        <a:lnTo>
                          <a:pt x="15" y="20"/>
                        </a:lnTo>
                        <a:lnTo>
                          <a:pt x="48" y="3"/>
                        </a:lnTo>
                        <a:lnTo>
                          <a:pt x="102" y="0"/>
                        </a:lnTo>
                        <a:lnTo>
                          <a:pt x="133" y="5"/>
                        </a:lnTo>
                        <a:lnTo>
                          <a:pt x="178" y="30"/>
                        </a:lnTo>
                        <a:lnTo>
                          <a:pt x="256" y="71"/>
                        </a:lnTo>
                        <a:lnTo>
                          <a:pt x="295" y="78"/>
                        </a:lnTo>
                        <a:lnTo>
                          <a:pt x="307" y="104"/>
                        </a:lnTo>
                        <a:lnTo>
                          <a:pt x="289" y="116"/>
                        </a:lnTo>
                        <a:lnTo>
                          <a:pt x="237" y="110"/>
                        </a:lnTo>
                        <a:lnTo>
                          <a:pt x="196" y="111"/>
                        </a:lnTo>
                        <a:lnTo>
                          <a:pt x="222" y="87"/>
                        </a:lnTo>
                        <a:lnTo>
                          <a:pt x="189" y="80"/>
                        </a:lnTo>
                        <a:lnTo>
                          <a:pt x="168" y="60"/>
                        </a:lnTo>
                        <a:lnTo>
                          <a:pt x="115" y="45"/>
                        </a:lnTo>
                        <a:lnTo>
                          <a:pt x="76" y="32"/>
                        </a:lnTo>
                        <a:lnTo>
                          <a:pt x="67" y="21"/>
                        </a:lnTo>
                        <a:lnTo>
                          <a:pt x="48" y="23"/>
                        </a:lnTo>
                        <a:lnTo>
                          <a:pt x="36" y="38"/>
                        </a:lnTo>
                        <a:lnTo>
                          <a:pt x="16" y="41"/>
                        </a:lnTo>
                        <a:lnTo>
                          <a:pt x="0" y="42"/>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36228" name="Freeform 36"/>
                  <p:cNvSpPr>
                    <a:spLocks/>
                  </p:cNvSpPr>
                  <p:nvPr userDrawn="1"/>
                </p:nvSpPr>
                <p:spPr bwMode="gray">
                  <a:xfrm>
                    <a:off x="1392" y="1666"/>
                    <a:ext cx="99" cy="42"/>
                  </a:xfrm>
                  <a:custGeom>
                    <a:avLst/>
                    <a:gdLst>
                      <a:gd name="T0" fmla="*/ 26 w 179"/>
                      <a:gd name="T1" fmla="*/ 9 h 77"/>
                      <a:gd name="T2" fmla="*/ 39 w 179"/>
                      <a:gd name="T3" fmla="*/ 2 h 77"/>
                      <a:gd name="T4" fmla="*/ 63 w 179"/>
                      <a:gd name="T5" fmla="*/ 8 h 77"/>
                      <a:gd name="T6" fmla="*/ 90 w 179"/>
                      <a:gd name="T7" fmla="*/ 0 h 77"/>
                      <a:gd name="T8" fmla="*/ 125 w 179"/>
                      <a:gd name="T9" fmla="*/ 8 h 77"/>
                      <a:gd name="T10" fmla="*/ 149 w 179"/>
                      <a:gd name="T11" fmla="*/ 27 h 77"/>
                      <a:gd name="T12" fmla="*/ 179 w 179"/>
                      <a:gd name="T13" fmla="*/ 45 h 77"/>
                      <a:gd name="T14" fmla="*/ 177 w 179"/>
                      <a:gd name="T15" fmla="*/ 60 h 77"/>
                      <a:gd name="T16" fmla="*/ 135 w 179"/>
                      <a:gd name="T17" fmla="*/ 56 h 77"/>
                      <a:gd name="T18" fmla="*/ 123 w 179"/>
                      <a:gd name="T19" fmla="*/ 65 h 77"/>
                      <a:gd name="T20" fmla="*/ 107 w 179"/>
                      <a:gd name="T21" fmla="*/ 57 h 77"/>
                      <a:gd name="T22" fmla="*/ 101 w 179"/>
                      <a:gd name="T23" fmla="*/ 72 h 77"/>
                      <a:gd name="T24" fmla="*/ 84 w 179"/>
                      <a:gd name="T25" fmla="*/ 77 h 77"/>
                      <a:gd name="T26" fmla="*/ 60 w 179"/>
                      <a:gd name="T27" fmla="*/ 54 h 77"/>
                      <a:gd name="T28" fmla="*/ 3 w 179"/>
                      <a:gd name="T29" fmla="*/ 57 h 77"/>
                      <a:gd name="T30" fmla="*/ 0 w 179"/>
                      <a:gd name="T31" fmla="*/ 42 h 77"/>
                      <a:gd name="T32" fmla="*/ 56 w 179"/>
                      <a:gd name="T33" fmla="*/ 45 h 77"/>
                      <a:gd name="T34" fmla="*/ 44 w 179"/>
                      <a:gd name="T35" fmla="*/ 17 h 77"/>
                      <a:gd name="T36" fmla="*/ 26 w 179"/>
                      <a:gd name="T3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77">
                        <a:moveTo>
                          <a:pt x="26" y="9"/>
                        </a:moveTo>
                        <a:lnTo>
                          <a:pt x="39" y="2"/>
                        </a:lnTo>
                        <a:lnTo>
                          <a:pt x="63" y="8"/>
                        </a:lnTo>
                        <a:lnTo>
                          <a:pt x="90" y="0"/>
                        </a:lnTo>
                        <a:lnTo>
                          <a:pt x="125" y="8"/>
                        </a:lnTo>
                        <a:lnTo>
                          <a:pt x="149" y="27"/>
                        </a:lnTo>
                        <a:lnTo>
                          <a:pt x="179" y="45"/>
                        </a:lnTo>
                        <a:lnTo>
                          <a:pt x="177" y="60"/>
                        </a:lnTo>
                        <a:lnTo>
                          <a:pt x="135" y="56"/>
                        </a:lnTo>
                        <a:lnTo>
                          <a:pt x="123" y="65"/>
                        </a:lnTo>
                        <a:lnTo>
                          <a:pt x="107" y="57"/>
                        </a:lnTo>
                        <a:lnTo>
                          <a:pt x="101" y="72"/>
                        </a:lnTo>
                        <a:lnTo>
                          <a:pt x="84" y="77"/>
                        </a:lnTo>
                        <a:lnTo>
                          <a:pt x="60" y="54"/>
                        </a:lnTo>
                        <a:lnTo>
                          <a:pt x="3" y="57"/>
                        </a:lnTo>
                        <a:lnTo>
                          <a:pt x="0" y="42"/>
                        </a:lnTo>
                        <a:lnTo>
                          <a:pt x="56" y="45"/>
                        </a:lnTo>
                        <a:lnTo>
                          <a:pt x="44" y="17"/>
                        </a:lnTo>
                        <a:lnTo>
                          <a:pt x="26"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36229" name="Freeform 37"/>
                  <p:cNvSpPr>
                    <a:spLocks/>
                  </p:cNvSpPr>
                  <p:nvPr userDrawn="1"/>
                </p:nvSpPr>
                <p:spPr bwMode="gray">
                  <a:xfrm>
                    <a:off x="1690" y="827"/>
                    <a:ext cx="671" cy="958"/>
                  </a:xfrm>
                  <a:custGeom>
                    <a:avLst/>
                    <a:gdLst>
                      <a:gd name="T0" fmla="*/ 963 w 1224"/>
                      <a:gd name="T1" fmla="*/ 753 h 1746"/>
                      <a:gd name="T2" fmla="*/ 867 w 1224"/>
                      <a:gd name="T3" fmla="*/ 666 h 1746"/>
                      <a:gd name="T4" fmla="*/ 852 w 1224"/>
                      <a:gd name="T5" fmla="*/ 711 h 1746"/>
                      <a:gd name="T6" fmla="*/ 846 w 1224"/>
                      <a:gd name="T7" fmla="*/ 789 h 1746"/>
                      <a:gd name="T8" fmla="*/ 804 w 1224"/>
                      <a:gd name="T9" fmla="*/ 789 h 1746"/>
                      <a:gd name="T10" fmla="*/ 801 w 1224"/>
                      <a:gd name="T11" fmla="*/ 714 h 1746"/>
                      <a:gd name="T12" fmla="*/ 750 w 1224"/>
                      <a:gd name="T13" fmla="*/ 597 h 1746"/>
                      <a:gd name="T14" fmla="*/ 732 w 1224"/>
                      <a:gd name="T15" fmla="*/ 540 h 1746"/>
                      <a:gd name="T16" fmla="*/ 804 w 1224"/>
                      <a:gd name="T17" fmla="*/ 564 h 1746"/>
                      <a:gd name="T18" fmla="*/ 849 w 1224"/>
                      <a:gd name="T19" fmla="*/ 624 h 1746"/>
                      <a:gd name="T20" fmla="*/ 888 w 1224"/>
                      <a:gd name="T21" fmla="*/ 660 h 1746"/>
                      <a:gd name="T22" fmla="*/ 726 w 1224"/>
                      <a:gd name="T23" fmla="*/ 486 h 1746"/>
                      <a:gd name="T24" fmla="*/ 774 w 1224"/>
                      <a:gd name="T25" fmla="*/ 501 h 1746"/>
                      <a:gd name="T26" fmla="*/ 0 w 1224"/>
                      <a:gd name="T27" fmla="*/ 0 h 1746"/>
                      <a:gd name="T28" fmla="*/ 129 w 1224"/>
                      <a:gd name="T29" fmla="*/ 90 h 1746"/>
                      <a:gd name="T30" fmla="*/ 249 w 1224"/>
                      <a:gd name="T31" fmla="*/ 165 h 1746"/>
                      <a:gd name="T32" fmla="*/ 363 w 1224"/>
                      <a:gd name="T33" fmla="*/ 240 h 1746"/>
                      <a:gd name="T34" fmla="*/ 378 w 1224"/>
                      <a:gd name="T35" fmla="*/ 222 h 1746"/>
                      <a:gd name="T36" fmla="*/ 447 w 1224"/>
                      <a:gd name="T37" fmla="*/ 270 h 1746"/>
                      <a:gd name="T38" fmla="*/ 447 w 1224"/>
                      <a:gd name="T39" fmla="*/ 300 h 1746"/>
                      <a:gd name="T40" fmla="*/ 450 w 1224"/>
                      <a:gd name="T41" fmla="*/ 246 h 1746"/>
                      <a:gd name="T42" fmla="*/ 360 w 1224"/>
                      <a:gd name="T43" fmla="*/ 186 h 1746"/>
                      <a:gd name="T44" fmla="*/ 375 w 1224"/>
                      <a:gd name="T45" fmla="*/ 183 h 1746"/>
                      <a:gd name="T46" fmla="*/ 501 w 1224"/>
                      <a:gd name="T47" fmla="*/ 264 h 1746"/>
                      <a:gd name="T48" fmla="*/ 492 w 1224"/>
                      <a:gd name="T49" fmla="*/ 318 h 1746"/>
                      <a:gd name="T50" fmla="*/ 534 w 1224"/>
                      <a:gd name="T51" fmla="*/ 387 h 1746"/>
                      <a:gd name="T52" fmla="*/ 549 w 1224"/>
                      <a:gd name="T53" fmla="*/ 444 h 1746"/>
                      <a:gd name="T54" fmla="*/ 573 w 1224"/>
                      <a:gd name="T55" fmla="*/ 504 h 1746"/>
                      <a:gd name="T56" fmla="*/ 681 w 1224"/>
                      <a:gd name="T57" fmla="*/ 576 h 1746"/>
                      <a:gd name="T58" fmla="*/ 636 w 1224"/>
                      <a:gd name="T59" fmla="*/ 630 h 1746"/>
                      <a:gd name="T60" fmla="*/ 720 w 1224"/>
                      <a:gd name="T61" fmla="*/ 750 h 1746"/>
                      <a:gd name="T62" fmla="*/ 789 w 1224"/>
                      <a:gd name="T63" fmla="*/ 786 h 1746"/>
                      <a:gd name="T64" fmla="*/ 813 w 1224"/>
                      <a:gd name="T65" fmla="*/ 867 h 1746"/>
                      <a:gd name="T66" fmla="*/ 864 w 1224"/>
                      <a:gd name="T67" fmla="*/ 999 h 1746"/>
                      <a:gd name="T68" fmla="*/ 843 w 1224"/>
                      <a:gd name="T69" fmla="*/ 1089 h 1746"/>
                      <a:gd name="T70" fmla="*/ 882 w 1224"/>
                      <a:gd name="T71" fmla="*/ 1311 h 1746"/>
                      <a:gd name="T72" fmla="*/ 915 w 1224"/>
                      <a:gd name="T73" fmla="*/ 1374 h 1746"/>
                      <a:gd name="T74" fmla="*/ 906 w 1224"/>
                      <a:gd name="T75" fmla="*/ 1497 h 1746"/>
                      <a:gd name="T76" fmla="*/ 942 w 1224"/>
                      <a:gd name="T77" fmla="*/ 1569 h 1746"/>
                      <a:gd name="T78" fmla="*/ 1014 w 1224"/>
                      <a:gd name="T79" fmla="*/ 1680 h 1746"/>
                      <a:gd name="T80" fmla="*/ 1125 w 1224"/>
                      <a:gd name="T81" fmla="*/ 1707 h 1746"/>
                      <a:gd name="T82" fmla="*/ 1173 w 1224"/>
                      <a:gd name="T83" fmla="*/ 1668 h 1746"/>
                      <a:gd name="T84" fmla="*/ 1224 w 1224"/>
                      <a:gd name="T85" fmla="*/ 162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4" h="1746">
                        <a:moveTo>
                          <a:pt x="1224" y="1620"/>
                        </a:moveTo>
                        <a:cubicBezTo>
                          <a:pt x="1200" y="1113"/>
                          <a:pt x="963" y="753"/>
                          <a:pt x="963" y="753"/>
                        </a:cubicBezTo>
                        <a:lnTo>
                          <a:pt x="942" y="759"/>
                        </a:lnTo>
                        <a:lnTo>
                          <a:pt x="867" y="666"/>
                        </a:lnTo>
                        <a:lnTo>
                          <a:pt x="861" y="684"/>
                        </a:lnTo>
                        <a:lnTo>
                          <a:pt x="852" y="711"/>
                        </a:lnTo>
                        <a:lnTo>
                          <a:pt x="846" y="747"/>
                        </a:lnTo>
                        <a:lnTo>
                          <a:pt x="846" y="789"/>
                        </a:lnTo>
                        <a:lnTo>
                          <a:pt x="819" y="810"/>
                        </a:lnTo>
                        <a:lnTo>
                          <a:pt x="804" y="789"/>
                        </a:lnTo>
                        <a:lnTo>
                          <a:pt x="819" y="765"/>
                        </a:lnTo>
                        <a:lnTo>
                          <a:pt x="801" y="714"/>
                        </a:lnTo>
                        <a:lnTo>
                          <a:pt x="759" y="639"/>
                        </a:lnTo>
                        <a:lnTo>
                          <a:pt x="750" y="597"/>
                        </a:lnTo>
                        <a:lnTo>
                          <a:pt x="720" y="570"/>
                        </a:lnTo>
                        <a:lnTo>
                          <a:pt x="732" y="540"/>
                        </a:lnTo>
                        <a:lnTo>
                          <a:pt x="729" y="510"/>
                        </a:lnTo>
                        <a:lnTo>
                          <a:pt x="804" y="564"/>
                        </a:lnTo>
                        <a:lnTo>
                          <a:pt x="843" y="591"/>
                        </a:lnTo>
                        <a:lnTo>
                          <a:pt x="849" y="624"/>
                        </a:lnTo>
                        <a:lnTo>
                          <a:pt x="861" y="639"/>
                        </a:lnTo>
                        <a:lnTo>
                          <a:pt x="888" y="660"/>
                        </a:lnTo>
                        <a:lnTo>
                          <a:pt x="801" y="534"/>
                        </a:lnTo>
                        <a:lnTo>
                          <a:pt x="726" y="486"/>
                        </a:lnTo>
                        <a:lnTo>
                          <a:pt x="714" y="468"/>
                        </a:lnTo>
                        <a:lnTo>
                          <a:pt x="774" y="501"/>
                        </a:lnTo>
                        <a:cubicBezTo>
                          <a:pt x="774" y="501"/>
                          <a:pt x="459" y="132"/>
                          <a:pt x="33" y="0"/>
                        </a:cubicBezTo>
                        <a:cubicBezTo>
                          <a:pt x="16" y="0"/>
                          <a:pt x="0" y="0"/>
                          <a:pt x="0" y="0"/>
                        </a:cubicBezTo>
                        <a:lnTo>
                          <a:pt x="51" y="39"/>
                        </a:lnTo>
                        <a:lnTo>
                          <a:pt x="129" y="90"/>
                        </a:lnTo>
                        <a:lnTo>
                          <a:pt x="186" y="120"/>
                        </a:lnTo>
                        <a:lnTo>
                          <a:pt x="249" y="165"/>
                        </a:lnTo>
                        <a:lnTo>
                          <a:pt x="291" y="204"/>
                        </a:lnTo>
                        <a:lnTo>
                          <a:pt x="363" y="240"/>
                        </a:lnTo>
                        <a:lnTo>
                          <a:pt x="390" y="258"/>
                        </a:lnTo>
                        <a:lnTo>
                          <a:pt x="378" y="222"/>
                        </a:lnTo>
                        <a:lnTo>
                          <a:pt x="429" y="243"/>
                        </a:lnTo>
                        <a:lnTo>
                          <a:pt x="447" y="270"/>
                        </a:lnTo>
                        <a:lnTo>
                          <a:pt x="414" y="258"/>
                        </a:lnTo>
                        <a:lnTo>
                          <a:pt x="447" y="300"/>
                        </a:lnTo>
                        <a:lnTo>
                          <a:pt x="480" y="291"/>
                        </a:lnTo>
                        <a:lnTo>
                          <a:pt x="450" y="246"/>
                        </a:lnTo>
                        <a:lnTo>
                          <a:pt x="408" y="210"/>
                        </a:lnTo>
                        <a:lnTo>
                          <a:pt x="360" y="186"/>
                        </a:lnTo>
                        <a:lnTo>
                          <a:pt x="333" y="162"/>
                        </a:lnTo>
                        <a:lnTo>
                          <a:pt x="375" y="183"/>
                        </a:lnTo>
                        <a:lnTo>
                          <a:pt x="462" y="249"/>
                        </a:lnTo>
                        <a:lnTo>
                          <a:pt x="501" y="264"/>
                        </a:lnTo>
                        <a:lnTo>
                          <a:pt x="480" y="288"/>
                        </a:lnTo>
                        <a:lnTo>
                          <a:pt x="492" y="318"/>
                        </a:lnTo>
                        <a:lnTo>
                          <a:pt x="507" y="348"/>
                        </a:lnTo>
                        <a:lnTo>
                          <a:pt x="534" y="387"/>
                        </a:lnTo>
                        <a:lnTo>
                          <a:pt x="564" y="432"/>
                        </a:lnTo>
                        <a:lnTo>
                          <a:pt x="549" y="444"/>
                        </a:lnTo>
                        <a:lnTo>
                          <a:pt x="564" y="462"/>
                        </a:lnTo>
                        <a:lnTo>
                          <a:pt x="573" y="504"/>
                        </a:lnTo>
                        <a:lnTo>
                          <a:pt x="627" y="507"/>
                        </a:lnTo>
                        <a:lnTo>
                          <a:pt x="681" y="576"/>
                        </a:lnTo>
                        <a:lnTo>
                          <a:pt x="660" y="609"/>
                        </a:lnTo>
                        <a:lnTo>
                          <a:pt x="636" y="630"/>
                        </a:lnTo>
                        <a:lnTo>
                          <a:pt x="663" y="663"/>
                        </a:lnTo>
                        <a:lnTo>
                          <a:pt x="720" y="750"/>
                        </a:lnTo>
                        <a:lnTo>
                          <a:pt x="759" y="789"/>
                        </a:lnTo>
                        <a:lnTo>
                          <a:pt x="789" y="786"/>
                        </a:lnTo>
                        <a:lnTo>
                          <a:pt x="813" y="816"/>
                        </a:lnTo>
                        <a:lnTo>
                          <a:pt x="813" y="867"/>
                        </a:lnTo>
                        <a:lnTo>
                          <a:pt x="834" y="954"/>
                        </a:lnTo>
                        <a:lnTo>
                          <a:pt x="864" y="999"/>
                        </a:lnTo>
                        <a:lnTo>
                          <a:pt x="846" y="1059"/>
                        </a:lnTo>
                        <a:lnTo>
                          <a:pt x="843" y="1089"/>
                        </a:lnTo>
                        <a:lnTo>
                          <a:pt x="858" y="1293"/>
                        </a:lnTo>
                        <a:lnTo>
                          <a:pt x="882" y="1311"/>
                        </a:lnTo>
                        <a:lnTo>
                          <a:pt x="882" y="1341"/>
                        </a:lnTo>
                        <a:lnTo>
                          <a:pt x="915" y="1374"/>
                        </a:lnTo>
                        <a:lnTo>
                          <a:pt x="906" y="1470"/>
                        </a:lnTo>
                        <a:lnTo>
                          <a:pt x="906" y="1497"/>
                        </a:lnTo>
                        <a:lnTo>
                          <a:pt x="930" y="1530"/>
                        </a:lnTo>
                        <a:lnTo>
                          <a:pt x="942" y="1569"/>
                        </a:lnTo>
                        <a:lnTo>
                          <a:pt x="1008" y="1632"/>
                        </a:lnTo>
                        <a:lnTo>
                          <a:pt x="1014" y="1680"/>
                        </a:lnTo>
                        <a:lnTo>
                          <a:pt x="1095" y="1746"/>
                        </a:lnTo>
                        <a:lnTo>
                          <a:pt x="1125" y="1707"/>
                        </a:lnTo>
                        <a:lnTo>
                          <a:pt x="1158" y="1680"/>
                        </a:lnTo>
                        <a:lnTo>
                          <a:pt x="1173" y="1668"/>
                        </a:lnTo>
                        <a:lnTo>
                          <a:pt x="1203" y="1599"/>
                        </a:lnTo>
                        <a:cubicBezTo>
                          <a:pt x="1203" y="1599"/>
                          <a:pt x="1213" y="1609"/>
                          <a:pt x="1224" y="1620"/>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36230" name="Freeform 38"/>
                  <p:cNvSpPr>
                    <a:spLocks/>
                  </p:cNvSpPr>
                  <p:nvPr userDrawn="1"/>
                </p:nvSpPr>
                <p:spPr bwMode="gray">
                  <a:xfrm>
                    <a:off x="1690" y="926"/>
                    <a:ext cx="63" cy="40"/>
                  </a:xfrm>
                  <a:custGeom>
                    <a:avLst/>
                    <a:gdLst>
                      <a:gd name="T0" fmla="*/ 39 w 117"/>
                      <a:gd name="T1" fmla="*/ 46 h 73"/>
                      <a:gd name="T2" fmla="*/ 25 w 117"/>
                      <a:gd name="T3" fmla="*/ 40 h 73"/>
                      <a:gd name="T4" fmla="*/ 12 w 117"/>
                      <a:gd name="T5" fmla="*/ 42 h 73"/>
                      <a:gd name="T6" fmla="*/ 0 w 117"/>
                      <a:gd name="T7" fmla="*/ 22 h 73"/>
                      <a:gd name="T8" fmla="*/ 27 w 117"/>
                      <a:gd name="T9" fmla="*/ 28 h 73"/>
                      <a:gd name="T10" fmla="*/ 39 w 117"/>
                      <a:gd name="T11" fmla="*/ 33 h 73"/>
                      <a:gd name="T12" fmla="*/ 36 w 117"/>
                      <a:gd name="T13" fmla="*/ 21 h 73"/>
                      <a:gd name="T14" fmla="*/ 52 w 117"/>
                      <a:gd name="T15" fmla="*/ 12 h 73"/>
                      <a:gd name="T16" fmla="*/ 58 w 117"/>
                      <a:gd name="T17" fmla="*/ 0 h 73"/>
                      <a:gd name="T18" fmla="*/ 76 w 117"/>
                      <a:gd name="T19" fmla="*/ 10 h 73"/>
                      <a:gd name="T20" fmla="*/ 97 w 117"/>
                      <a:gd name="T21" fmla="*/ 19 h 73"/>
                      <a:gd name="T22" fmla="*/ 112 w 117"/>
                      <a:gd name="T23" fmla="*/ 34 h 73"/>
                      <a:gd name="T24" fmla="*/ 117 w 117"/>
                      <a:gd name="T25" fmla="*/ 64 h 73"/>
                      <a:gd name="T26" fmla="*/ 112 w 117"/>
                      <a:gd name="T27" fmla="*/ 73 h 73"/>
                      <a:gd name="T28" fmla="*/ 87 w 117"/>
                      <a:gd name="T29" fmla="*/ 69 h 73"/>
                      <a:gd name="T30" fmla="*/ 75 w 117"/>
                      <a:gd name="T31" fmla="*/ 69 h 73"/>
                      <a:gd name="T32" fmla="*/ 64 w 117"/>
                      <a:gd name="T33" fmla="*/ 70 h 73"/>
                      <a:gd name="T34" fmla="*/ 64 w 117"/>
                      <a:gd name="T35" fmla="*/ 55 h 73"/>
                      <a:gd name="T36" fmla="*/ 48 w 117"/>
                      <a:gd name="T37" fmla="*/ 51 h 73"/>
                      <a:gd name="T38" fmla="*/ 28 w 117"/>
                      <a:gd name="T39" fmla="*/ 60 h 73"/>
                      <a:gd name="T40" fmla="*/ 39 w 117"/>
                      <a:gd name="T41"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73">
                        <a:moveTo>
                          <a:pt x="39" y="46"/>
                        </a:moveTo>
                        <a:lnTo>
                          <a:pt x="25" y="40"/>
                        </a:lnTo>
                        <a:lnTo>
                          <a:pt x="12" y="42"/>
                        </a:lnTo>
                        <a:lnTo>
                          <a:pt x="0" y="22"/>
                        </a:lnTo>
                        <a:lnTo>
                          <a:pt x="27" y="28"/>
                        </a:lnTo>
                        <a:lnTo>
                          <a:pt x="39" y="33"/>
                        </a:lnTo>
                        <a:lnTo>
                          <a:pt x="36" y="21"/>
                        </a:lnTo>
                        <a:lnTo>
                          <a:pt x="52" y="12"/>
                        </a:lnTo>
                        <a:lnTo>
                          <a:pt x="58" y="0"/>
                        </a:lnTo>
                        <a:lnTo>
                          <a:pt x="76" y="10"/>
                        </a:lnTo>
                        <a:lnTo>
                          <a:pt x="97" y="19"/>
                        </a:lnTo>
                        <a:lnTo>
                          <a:pt x="112" y="34"/>
                        </a:lnTo>
                        <a:lnTo>
                          <a:pt x="117" y="64"/>
                        </a:lnTo>
                        <a:lnTo>
                          <a:pt x="112" y="73"/>
                        </a:lnTo>
                        <a:lnTo>
                          <a:pt x="87" y="69"/>
                        </a:lnTo>
                        <a:lnTo>
                          <a:pt x="75" y="69"/>
                        </a:lnTo>
                        <a:lnTo>
                          <a:pt x="64" y="70"/>
                        </a:lnTo>
                        <a:lnTo>
                          <a:pt x="64" y="55"/>
                        </a:lnTo>
                        <a:lnTo>
                          <a:pt x="48" y="51"/>
                        </a:lnTo>
                        <a:lnTo>
                          <a:pt x="28" y="60"/>
                        </a:lnTo>
                        <a:lnTo>
                          <a:pt x="39" y="46"/>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36231" name="Freeform 39"/>
                  <p:cNvSpPr>
                    <a:spLocks/>
                  </p:cNvSpPr>
                  <p:nvPr userDrawn="1"/>
                </p:nvSpPr>
                <p:spPr bwMode="gray">
                  <a:xfrm>
                    <a:off x="1902" y="1022"/>
                    <a:ext cx="46" cy="51"/>
                  </a:xfrm>
                  <a:custGeom>
                    <a:avLst/>
                    <a:gdLst>
                      <a:gd name="T0" fmla="*/ 66 w 85"/>
                      <a:gd name="T1" fmla="*/ 90 h 93"/>
                      <a:gd name="T2" fmla="*/ 82 w 85"/>
                      <a:gd name="T3" fmla="*/ 93 h 93"/>
                      <a:gd name="T4" fmla="*/ 85 w 85"/>
                      <a:gd name="T5" fmla="*/ 81 h 93"/>
                      <a:gd name="T6" fmla="*/ 79 w 85"/>
                      <a:gd name="T7" fmla="*/ 62 h 93"/>
                      <a:gd name="T8" fmla="*/ 57 w 85"/>
                      <a:gd name="T9" fmla="*/ 39 h 93"/>
                      <a:gd name="T10" fmla="*/ 34 w 85"/>
                      <a:gd name="T11" fmla="*/ 12 h 93"/>
                      <a:gd name="T12" fmla="*/ 15 w 85"/>
                      <a:gd name="T13" fmla="*/ 0 h 93"/>
                      <a:gd name="T14" fmla="*/ 0 w 85"/>
                      <a:gd name="T15" fmla="*/ 2 h 93"/>
                      <a:gd name="T16" fmla="*/ 6 w 85"/>
                      <a:gd name="T17" fmla="*/ 12 h 93"/>
                      <a:gd name="T18" fmla="*/ 15 w 85"/>
                      <a:gd name="T19" fmla="*/ 21 h 93"/>
                      <a:gd name="T20" fmla="*/ 4 w 85"/>
                      <a:gd name="T21" fmla="*/ 35 h 93"/>
                      <a:gd name="T22" fmla="*/ 19 w 85"/>
                      <a:gd name="T23" fmla="*/ 51 h 93"/>
                      <a:gd name="T24" fmla="*/ 40 w 85"/>
                      <a:gd name="T25" fmla="*/ 59 h 93"/>
                      <a:gd name="T26" fmla="*/ 48 w 85"/>
                      <a:gd name="T27" fmla="*/ 74 h 93"/>
                      <a:gd name="T28" fmla="*/ 66 w 85"/>
                      <a:gd name="T2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93">
                        <a:moveTo>
                          <a:pt x="66" y="90"/>
                        </a:moveTo>
                        <a:lnTo>
                          <a:pt x="82" y="93"/>
                        </a:lnTo>
                        <a:lnTo>
                          <a:pt x="85" y="81"/>
                        </a:lnTo>
                        <a:lnTo>
                          <a:pt x="79" y="62"/>
                        </a:lnTo>
                        <a:lnTo>
                          <a:pt x="57" y="39"/>
                        </a:lnTo>
                        <a:lnTo>
                          <a:pt x="34" y="12"/>
                        </a:lnTo>
                        <a:lnTo>
                          <a:pt x="15" y="0"/>
                        </a:lnTo>
                        <a:lnTo>
                          <a:pt x="0" y="2"/>
                        </a:lnTo>
                        <a:lnTo>
                          <a:pt x="6" y="12"/>
                        </a:lnTo>
                        <a:lnTo>
                          <a:pt x="15" y="21"/>
                        </a:lnTo>
                        <a:lnTo>
                          <a:pt x="4" y="35"/>
                        </a:lnTo>
                        <a:lnTo>
                          <a:pt x="19" y="51"/>
                        </a:lnTo>
                        <a:lnTo>
                          <a:pt x="40" y="59"/>
                        </a:lnTo>
                        <a:lnTo>
                          <a:pt x="48" y="74"/>
                        </a:lnTo>
                        <a:lnTo>
                          <a:pt x="66" y="90"/>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36232" name="Freeform 40"/>
                  <p:cNvSpPr>
                    <a:spLocks/>
                  </p:cNvSpPr>
                  <p:nvPr userDrawn="1"/>
                </p:nvSpPr>
                <p:spPr bwMode="gray">
                  <a:xfrm>
                    <a:off x="1866" y="977"/>
                    <a:ext cx="123" cy="101"/>
                  </a:xfrm>
                  <a:custGeom>
                    <a:avLst/>
                    <a:gdLst>
                      <a:gd name="T0" fmla="*/ 0 w 225"/>
                      <a:gd name="T1" fmla="*/ 9 h 184"/>
                      <a:gd name="T2" fmla="*/ 15 w 225"/>
                      <a:gd name="T3" fmla="*/ 24 h 184"/>
                      <a:gd name="T4" fmla="*/ 15 w 225"/>
                      <a:gd name="T5" fmla="*/ 37 h 184"/>
                      <a:gd name="T6" fmla="*/ 31 w 225"/>
                      <a:gd name="T7" fmla="*/ 45 h 184"/>
                      <a:gd name="T8" fmla="*/ 55 w 225"/>
                      <a:gd name="T9" fmla="*/ 60 h 184"/>
                      <a:gd name="T10" fmla="*/ 69 w 225"/>
                      <a:gd name="T11" fmla="*/ 70 h 184"/>
                      <a:gd name="T12" fmla="*/ 79 w 225"/>
                      <a:gd name="T13" fmla="*/ 78 h 184"/>
                      <a:gd name="T14" fmla="*/ 90 w 225"/>
                      <a:gd name="T15" fmla="*/ 78 h 184"/>
                      <a:gd name="T16" fmla="*/ 108 w 225"/>
                      <a:gd name="T17" fmla="*/ 94 h 184"/>
                      <a:gd name="T18" fmla="*/ 126 w 225"/>
                      <a:gd name="T19" fmla="*/ 91 h 184"/>
                      <a:gd name="T20" fmla="*/ 138 w 225"/>
                      <a:gd name="T21" fmla="*/ 103 h 184"/>
                      <a:gd name="T22" fmla="*/ 133 w 225"/>
                      <a:gd name="T23" fmla="*/ 117 h 184"/>
                      <a:gd name="T24" fmla="*/ 153 w 225"/>
                      <a:gd name="T25" fmla="*/ 126 h 184"/>
                      <a:gd name="T26" fmla="*/ 156 w 225"/>
                      <a:gd name="T27" fmla="*/ 147 h 184"/>
                      <a:gd name="T28" fmla="*/ 175 w 225"/>
                      <a:gd name="T29" fmla="*/ 144 h 184"/>
                      <a:gd name="T30" fmla="*/ 190 w 225"/>
                      <a:gd name="T31" fmla="*/ 162 h 184"/>
                      <a:gd name="T32" fmla="*/ 204 w 225"/>
                      <a:gd name="T33" fmla="*/ 184 h 184"/>
                      <a:gd name="T34" fmla="*/ 219 w 225"/>
                      <a:gd name="T35" fmla="*/ 166 h 184"/>
                      <a:gd name="T36" fmla="*/ 225 w 225"/>
                      <a:gd name="T37" fmla="*/ 139 h 184"/>
                      <a:gd name="T38" fmla="*/ 214 w 225"/>
                      <a:gd name="T39" fmla="*/ 123 h 184"/>
                      <a:gd name="T40" fmla="*/ 202 w 225"/>
                      <a:gd name="T41" fmla="*/ 120 h 184"/>
                      <a:gd name="T42" fmla="*/ 186 w 225"/>
                      <a:gd name="T43" fmla="*/ 96 h 184"/>
                      <a:gd name="T44" fmla="*/ 169 w 225"/>
                      <a:gd name="T45" fmla="*/ 91 h 184"/>
                      <a:gd name="T46" fmla="*/ 136 w 225"/>
                      <a:gd name="T47" fmla="*/ 72 h 184"/>
                      <a:gd name="T48" fmla="*/ 112 w 225"/>
                      <a:gd name="T49" fmla="*/ 64 h 184"/>
                      <a:gd name="T50" fmla="*/ 91 w 225"/>
                      <a:gd name="T51" fmla="*/ 54 h 184"/>
                      <a:gd name="T52" fmla="*/ 79 w 225"/>
                      <a:gd name="T53" fmla="*/ 48 h 184"/>
                      <a:gd name="T54" fmla="*/ 64 w 225"/>
                      <a:gd name="T55" fmla="*/ 40 h 184"/>
                      <a:gd name="T56" fmla="*/ 43 w 225"/>
                      <a:gd name="T57" fmla="*/ 16 h 184"/>
                      <a:gd name="T58" fmla="*/ 25 w 225"/>
                      <a:gd name="T59" fmla="*/ 21 h 184"/>
                      <a:gd name="T60" fmla="*/ 10 w 225"/>
                      <a:gd name="T61" fmla="*/ 0 h 184"/>
                      <a:gd name="T62" fmla="*/ 0 w 225"/>
                      <a:gd name="T63" fmla="*/ 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84">
                        <a:moveTo>
                          <a:pt x="0" y="9"/>
                        </a:moveTo>
                        <a:lnTo>
                          <a:pt x="15" y="24"/>
                        </a:lnTo>
                        <a:lnTo>
                          <a:pt x="15" y="37"/>
                        </a:lnTo>
                        <a:lnTo>
                          <a:pt x="31" y="45"/>
                        </a:lnTo>
                        <a:lnTo>
                          <a:pt x="55" y="60"/>
                        </a:lnTo>
                        <a:lnTo>
                          <a:pt x="69" y="70"/>
                        </a:lnTo>
                        <a:lnTo>
                          <a:pt x="79" y="78"/>
                        </a:lnTo>
                        <a:lnTo>
                          <a:pt x="90" y="78"/>
                        </a:lnTo>
                        <a:lnTo>
                          <a:pt x="108" y="94"/>
                        </a:lnTo>
                        <a:lnTo>
                          <a:pt x="126" y="91"/>
                        </a:lnTo>
                        <a:lnTo>
                          <a:pt x="138" y="103"/>
                        </a:lnTo>
                        <a:lnTo>
                          <a:pt x="133" y="117"/>
                        </a:lnTo>
                        <a:lnTo>
                          <a:pt x="153" y="126"/>
                        </a:lnTo>
                        <a:lnTo>
                          <a:pt x="156" y="147"/>
                        </a:lnTo>
                        <a:lnTo>
                          <a:pt x="175" y="144"/>
                        </a:lnTo>
                        <a:lnTo>
                          <a:pt x="190" y="162"/>
                        </a:lnTo>
                        <a:lnTo>
                          <a:pt x="204" y="184"/>
                        </a:lnTo>
                        <a:lnTo>
                          <a:pt x="219" y="166"/>
                        </a:lnTo>
                        <a:lnTo>
                          <a:pt x="225" y="139"/>
                        </a:lnTo>
                        <a:lnTo>
                          <a:pt x="214" y="123"/>
                        </a:lnTo>
                        <a:lnTo>
                          <a:pt x="202" y="120"/>
                        </a:lnTo>
                        <a:lnTo>
                          <a:pt x="186" y="96"/>
                        </a:lnTo>
                        <a:lnTo>
                          <a:pt x="169" y="91"/>
                        </a:lnTo>
                        <a:lnTo>
                          <a:pt x="136" y="72"/>
                        </a:lnTo>
                        <a:lnTo>
                          <a:pt x="112" y="64"/>
                        </a:lnTo>
                        <a:lnTo>
                          <a:pt x="91" y="54"/>
                        </a:lnTo>
                        <a:lnTo>
                          <a:pt x="79" y="48"/>
                        </a:lnTo>
                        <a:lnTo>
                          <a:pt x="64" y="40"/>
                        </a:lnTo>
                        <a:lnTo>
                          <a:pt x="43" y="16"/>
                        </a:lnTo>
                        <a:lnTo>
                          <a:pt x="25" y="21"/>
                        </a:lnTo>
                        <a:lnTo>
                          <a:pt x="10" y="0"/>
                        </a:lnTo>
                        <a:lnTo>
                          <a:pt x="0"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grpSp>
          </p:grpSp>
          <p:grpSp>
            <p:nvGrpSpPr>
              <p:cNvPr id="136233" name="Group 41"/>
              <p:cNvGrpSpPr>
                <a:grpSpLocks/>
              </p:cNvGrpSpPr>
              <p:nvPr/>
            </p:nvGrpSpPr>
            <p:grpSpPr bwMode="auto">
              <a:xfrm flipH="1">
                <a:off x="383" y="98"/>
                <a:ext cx="450" cy="945"/>
                <a:chOff x="676" y="615"/>
                <a:chExt cx="1497" cy="3143"/>
              </a:xfrm>
            </p:grpSpPr>
            <p:sp>
              <p:nvSpPr>
                <p:cNvPr id="136234" name="Freeform 42"/>
                <p:cNvSpPr>
                  <a:spLocks/>
                </p:cNvSpPr>
                <p:nvPr userDrawn="1"/>
              </p:nvSpPr>
              <p:spPr bwMode="gray">
                <a:xfrm rot="-1735850">
                  <a:off x="1557" y="615"/>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35" name="Freeform 43"/>
                <p:cNvSpPr>
                  <a:spLocks/>
                </p:cNvSpPr>
                <p:nvPr userDrawn="1"/>
              </p:nvSpPr>
              <p:spPr bwMode="gray">
                <a:xfrm rot="8877132">
                  <a:off x="676" y="2979"/>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36236" name="Freeform 44"/>
              <p:cNvSpPr>
                <a:spLocks/>
              </p:cNvSpPr>
              <p:nvPr/>
            </p:nvSpPr>
            <p:spPr bwMode="gray">
              <a:xfrm>
                <a:off x="130" y="-2"/>
                <a:ext cx="1292" cy="1331"/>
              </a:xfrm>
              <a:custGeom>
                <a:avLst/>
                <a:gdLst>
                  <a:gd name="T0" fmla="*/ 950 w 1292"/>
                  <a:gd name="T1" fmla="*/ 0 h 1331"/>
                  <a:gd name="T2" fmla="*/ 960 w 1292"/>
                  <a:gd name="T3" fmla="*/ 0 h 1331"/>
                  <a:gd name="T4" fmla="*/ 974 w 1292"/>
                  <a:gd name="T5" fmla="*/ 968 h 1331"/>
                  <a:gd name="T6" fmla="*/ 0 w 1292"/>
                  <a:gd name="T7" fmla="*/ 1100 h 1331"/>
                  <a:gd name="T8" fmla="*/ 10 w 1292"/>
                  <a:gd name="T9" fmla="*/ 1092 h 1331"/>
                  <a:gd name="T10" fmla="*/ 969 w 1292"/>
                  <a:gd name="T11" fmla="*/ 956 h 1331"/>
                  <a:gd name="T12" fmla="*/ 950 w 1292"/>
                  <a:gd name="T13" fmla="*/ 0 h 1331"/>
                </a:gdLst>
                <a:ahLst/>
                <a:cxnLst>
                  <a:cxn ang="0">
                    <a:pos x="T0" y="T1"/>
                  </a:cxn>
                  <a:cxn ang="0">
                    <a:pos x="T2" y="T3"/>
                  </a:cxn>
                  <a:cxn ang="0">
                    <a:pos x="T4" y="T5"/>
                  </a:cxn>
                  <a:cxn ang="0">
                    <a:pos x="T6" y="T7"/>
                  </a:cxn>
                  <a:cxn ang="0">
                    <a:pos x="T8" y="T9"/>
                  </a:cxn>
                  <a:cxn ang="0">
                    <a:pos x="T10" y="T11"/>
                  </a:cxn>
                  <a:cxn ang="0">
                    <a:pos x="T12" y="T13"/>
                  </a:cxn>
                </a:cxnLst>
                <a:rect l="0" t="0" r="r" b="b"/>
                <a:pathLst>
                  <a:path w="1292" h="1331">
                    <a:moveTo>
                      <a:pt x="950" y="0"/>
                    </a:moveTo>
                    <a:cubicBezTo>
                      <a:pt x="950" y="0"/>
                      <a:pt x="955" y="0"/>
                      <a:pt x="960" y="0"/>
                    </a:cubicBezTo>
                    <a:cubicBezTo>
                      <a:pt x="1060" y="128"/>
                      <a:pt x="1292" y="605"/>
                      <a:pt x="974" y="968"/>
                    </a:cubicBezTo>
                    <a:cubicBezTo>
                      <a:pt x="656" y="1331"/>
                      <a:pt x="150" y="1170"/>
                      <a:pt x="0" y="1100"/>
                    </a:cubicBezTo>
                    <a:cubicBezTo>
                      <a:pt x="0" y="1100"/>
                      <a:pt x="5" y="1096"/>
                      <a:pt x="10" y="1092"/>
                    </a:cubicBezTo>
                    <a:cubicBezTo>
                      <a:pt x="154" y="1156"/>
                      <a:pt x="655" y="1319"/>
                      <a:pt x="969" y="956"/>
                    </a:cubicBezTo>
                    <a:cubicBezTo>
                      <a:pt x="1283" y="593"/>
                      <a:pt x="1052" y="146"/>
                      <a:pt x="950" y="0"/>
                    </a:cubicBez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6240" name="Freeform 48"/>
              <p:cNvSpPr>
                <a:spLocks/>
              </p:cNvSpPr>
              <p:nvPr/>
            </p:nvSpPr>
            <p:spPr bwMode="ltGray">
              <a:xfrm>
                <a:off x="-24" y="0"/>
                <a:ext cx="312" cy="813"/>
              </a:xfrm>
              <a:custGeom>
                <a:avLst/>
                <a:gdLst>
                  <a:gd name="T0" fmla="*/ 312 w 312"/>
                  <a:gd name="T1" fmla="*/ 813 h 813"/>
                  <a:gd name="T2" fmla="*/ 210 w 312"/>
                  <a:gd name="T3" fmla="*/ 0 h 813"/>
                  <a:gd name="T4" fmla="*/ 21 w 312"/>
                  <a:gd name="T5" fmla="*/ 0 h 813"/>
                  <a:gd name="T6" fmla="*/ 21 w 312"/>
                  <a:gd name="T7" fmla="*/ 351 h 813"/>
                  <a:gd name="T8" fmla="*/ 312 w 312"/>
                  <a:gd name="T9" fmla="*/ 813 h 813"/>
                </a:gdLst>
                <a:ahLst/>
                <a:cxnLst>
                  <a:cxn ang="0">
                    <a:pos x="T0" y="T1"/>
                  </a:cxn>
                  <a:cxn ang="0">
                    <a:pos x="T2" y="T3"/>
                  </a:cxn>
                  <a:cxn ang="0">
                    <a:pos x="T4" y="T5"/>
                  </a:cxn>
                  <a:cxn ang="0">
                    <a:pos x="T6" y="T7"/>
                  </a:cxn>
                  <a:cxn ang="0">
                    <a:pos x="T8" y="T9"/>
                  </a:cxn>
                </a:cxnLst>
                <a:rect l="0" t="0" r="r" b="b"/>
                <a:pathLst>
                  <a:path w="312" h="813">
                    <a:moveTo>
                      <a:pt x="312" y="813"/>
                    </a:moveTo>
                    <a:cubicBezTo>
                      <a:pt x="0" y="414"/>
                      <a:pt x="210" y="0"/>
                      <a:pt x="210" y="0"/>
                    </a:cubicBezTo>
                    <a:lnTo>
                      <a:pt x="21" y="0"/>
                    </a:lnTo>
                    <a:lnTo>
                      <a:pt x="21" y="351"/>
                    </a:lnTo>
                    <a:cubicBezTo>
                      <a:pt x="21" y="351"/>
                      <a:pt x="51" y="495"/>
                      <a:pt x="312" y="813"/>
                    </a:cubicBezTo>
                    <a:close/>
                  </a:path>
                </a:pathLst>
              </a:custGeom>
              <a:gradFill rotWithShape="1">
                <a:gsLst>
                  <a:gs pos="0">
                    <a:schemeClr val="hlink">
                      <a:alpha val="19000"/>
                    </a:schemeClr>
                  </a:gs>
                  <a:gs pos="100000">
                    <a:schemeClr val="hlink">
                      <a:gamma/>
                      <a:tint val="0"/>
                      <a:invGamma/>
                      <a:alpha val="39999"/>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grpSp>
      <p:grpSp>
        <p:nvGrpSpPr>
          <p:cNvPr id="136241" name="Group 49"/>
          <p:cNvGrpSpPr>
            <a:grpSpLocks/>
          </p:cNvGrpSpPr>
          <p:nvPr/>
        </p:nvGrpSpPr>
        <p:grpSpPr bwMode="auto">
          <a:xfrm>
            <a:off x="258234" y="6070601"/>
            <a:ext cx="1587500" cy="430213"/>
            <a:chOff x="146" y="3540"/>
            <a:chExt cx="2134" cy="632"/>
          </a:xfrm>
        </p:grpSpPr>
        <p:sp>
          <p:nvSpPr>
            <p:cNvPr id="136242" name="AutoShape 50"/>
            <p:cNvSpPr>
              <a:spLocks noChangeArrowheads="1"/>
            </p:cNvSpPr>
            <p:nvPr userDrawn="1"/>
          </p:nvSpPr>
          <p:spPr bwMode="auto">
            <a:xfrm>
              <a:off x="146" y="3540"/>
              <a:ext cx="634" cy="632"/>
            </a:xfrm>
            <a:prstGeom prst="rightArrow">
              <a:avLst>
                <a:gd name="adj1" fmla="val 56333"/>
                <a:gd name="adj2" fmla="val 99211"/>
              </a:avLst>
            </a:prstGeom>
            <a:solidFill>
              <a:schemeClr va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hlink">
                        <a:gamma/>
                        <a:shade val="60000"/>
                        <a:invGamma/>
                        <a:alpha val="74998"/>
                      </a:schemeClr>
                    </a:outerShdw>
                  </a:effectLst>
                </a14:hiddenEffects>
              </a:ext>
            </a:extLst>
          </p:spPr>
          <p:txBody>
            <a:bodyPr wrap="none" anchor="ctr"/>
            <a:lstStyle/>
            <a:p>
              <a:endParaRPr lang="en-US"/>
            </a:p>
          </p:txBody>
        </p:sp>
        <p:sp>
          <p:nvSpPr>
            <p:cNvPr id="136243" name="AutoShape 51"/>
            <p:cNvSpPr>
              <a:spLocks noChangeArrowheads="1"/>
            </p:cNvSpPr>
            <p:nvPr userDrawn="1"/>
          </p:nvSpPr>
          <p:spPr bwMode="auto">
            <a:xfrm>
              <a:off x="896" y="3540"/>
              <a:ext cx="634" cy="632"/>
            </a:xfrm>
            <a:prstGeom prst="rightArrow">
              <a:avLst>
                <a:gd name="adj1" fmla="val 47787"/>
                <a:gd name="adj2" fmla="val 100316"/>
              </a:avLst>
            </a:prstGeom>
            <a:solidFill>
              <a:schemeClr va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hlink">
                        <a:gamma/>
                        <a:shade val="60000"/>
                        <a:invGamma/>
                        <a:alpha val="74998"/>
                      </a:schemeClr>
                    </a:outerShdw>
                  </a:effectLst>
                </a14:hiddenEffects>
              </a:ext>
            </a:extLst>
          </p:spPr>
          <p:txBody>
            <a:bodyPr wrap="none" anchor="ctr"/>
            <a:lstStyle/>
            <a:p>
              <a:endParaRPr lang="en-US"/>
            </a:p>
          </p:txBody>
        </p:sp>
        <p:sp>
          <p:nvSpPr>
            <p:cNvPr id="136244" name="AutoShape 52"/>
            <p:cNvSpPr>
              <a:spLocks noChangeArrowheads="1"/>
            </p:cNvSpPr>
            <p:nvPr userDrawn="1"/>
          </p:nvSpPr>
          <p:spPr bwMode="auto">
            <a:xfrm>
              <a:off x="1646" y="3540"/>
              <a:ext cx="634" cy="632"/>
            </a:xfrm>
            <a:prstGeom prst="rightArrow">
              <a:avLst>
                <a:gd name="adj1" fmla="val 50000"/>
                <a:gd name="adj2" fmla="val 100316"/>
              </a:avLst>
            </a:prstGeom>
            <a:solidFill>
              <a:schemeClr va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hlink">
                        <a:gamma/>
                        <a:shade val="60000"/>
                        <a:invGamma/>
                        <a:alpha val="74998"/>
                      </a:schemeClr>
                    </a:outerShdw>
                  </a:effectLst>
                </a14:hiddenEffects>
              </a:ext>
            </a:extLst>
          </p:spPr>
          <p:txBody>
            <a:bodyPr wrap="none" anchor="ctr"/>
            <a:lstStyle/>
            <a:p>
              <a:endParaRPr lang="en-US"/>
            </a:p>
          </p:txBody>
        </p:sp>
      </p:grpSp>
      <p:sp>
        <p:nvSpPr>
          <p:cNvPr id="136245" name="Rectangle 53"/>
          <p:cNvSpPr>
            <a:spLocks noChangeArrowheads="1"/>
          </p:cNvSpPr>
          <p:nvPr/>
        </p:nvSpPr>
        <p:spPr bwMode="auto">
          <a:xfrm>
            <a:off x="0" y="6667500"/>
            <a:ext cx="12192000" cy="1905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hlink">
                      <a:gamma/>
                      <a:shade val="60000"/>
                      <a:invGamma/>
                      <a:alpha val="74998"/>
                    </a:schemeClr>
                  </a:outerShdw>
                </a:effectLst>
              </a14:hiddenEffects>
            </a:ext>
          </a:extLst>
        </p:spPr>
        <p:txBody>
          <a:bodyPr wrap="none" anchor="ctr"/>
          <a:lstStyle/>
          <a:p>
            <a:endParaRPr lang="en-US"/>
          </a:p>
        </p:txBody>
      </p:sp>
      <p:sp>
        <p:nvSpPr>
          <p:cNvPr id="136246" name="Rectangle 54"/>
          <p:cNvSpPr>
            <a:spLocks noGrp="1" noChangeArrowheads="1"/>
          </p:cNvSpPr>
          <p:nvPr>
            <p:ph type="sldNum" sz="quarter" idx="4"/>
          </p:nvPr>
        </p:nvSpPr>
        <p:spPr bwMode="gray">
          <a:xfrm>
            <a:off x="8737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a:lvl1pPr>
          </a:lstStyle>
          <a:p>
            <a:fld id="{78F0A9DE-92AD-D241-8A54-651120142ACF}" type="slidenum">
              <a:rPr lang="en-US" altLang="en-US"/>
              <a:pPr/>
              <a:t>‹#›</a:t>
            </a:fld>
            <a:endParaRPr lang="en-US" altLang="en-US"/>
          </a:p>
        </p:txBody>
      </p:sp>
      <p:sp>
        <p:nvSpPr>
          <p:cNvPr id="136247" name="Rectangle 55"/>
          <p:cNvSpPr>
            <a:spLocks noGrp="1" noChangeArrowheads="1"/>
          </p:cNvSpPr>
          <p:nvPr>
            <p:ph type="dt" sz="half" idx="2"/>
          </p:nvPr>
        </p:nvSpPr>
        <p:spPr bwMode="gray">
          <a:xfrm>
            <a:off x="609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000"/>
            </a:lvl1pPr>
          </a:lstStyle>
          <a:p>
            <a:fld id="{0FAA3E87-C4E1-8A4E-822E-A14BE5232AEB}" type="datetimeFigureOut">
              <a:rPr lang="en-US" altLang="en-US"/>
              <a:pPr/>
              <a:t>4/20/16</a:t>
            </a:fld>
            <a:endParaRPr lang="en-US" altLang="en-US"/>
          </a:p>
        </p:txBody>
      </p:sp>
      <p:sp>
        <p:nvSpPr>
          <p:cNvPr id="136248" name="Rectangle 56"/>
          <p:cNvSpPr>
            <a:spLocks noGrp="1" noChangeArrowheads="1"/>
          </p:cNvSpPr>
          <p:nvPr>
            <p:ph type="ftr" sz="quarter" idx="3"/>
          </p:nvPr>
        </p:nvSpPr>
        <p:spPr bwMode="gray">
          <a:xfrm>
            <a:off x="4165600" y="6424613"/>
            <a:ext cx="3860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136249" name="Rectangle 57"/>
          <p:cNvSpPr>
            <a:spLocks noGrp="1" noChangeArrowheads="1"/>
          </p:cNvSpPr>
          <p:nvPr>
            <p:ph type="title"/>
          </p:nvPr>
        </p:nvSpPr>
        <p:spPr bwMode="black">
          <a:xfrm>
            <a:off x="2152651" y="241300"/>
            <a:ext cx="9385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6238" name="Rectangle 46"/>
          <p:cNvSpPr>
            <a:spLocks noGrp="1" noChangeArrowheads="1"/>
          </p:cNvSpPr>
          <p:nvPr>
            <p:ph type="body" idx="1"/>
          </p:nvPr>
        </p:nvSpPr>
        <p:spPr bwMode="gray">
          <a:xfrm>
            <a:off x="615951" y="1624013"/>
            <a:ext cx="1097280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69"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29" r:id="rId12"/>
  </p:sldLayoutIdLst>
  <p:timing>
    <p:tnLst>
      <p:par>
        <p:cTn id="1" dur="indefinite" restart="never" nodeType="tmRoot"/>
      </p:par>
    </p:tnLst>
  </p:timing>
  <p:txStyles>
    <p:titleStyle>
      <a:lvl1pPr algn="ctr" rtl="0" fontAlgn="base">
        <a:spcBef>
          <a:spcPct val="0"/>
        </a:spcBef>
        <a:spcAft>
          <a:spcPct val="0"/>
        </a:spcAft>
        <a:defRPr sz="4000" b="1" kern="1200">
          <a:solidFill>
            <a:schemeClr val="hlink"/>
          </a:solidFill>
          <a:latin typeface="+mj-lt"/>
          <a:ea typeface="+mj-ea"/>
          <a:cs typeface="+mj-cs"/>
        </a:defRPr>
      </a:lvl1pPr>
      <a:lvl2pPr algn="ctr" rtl="0" fontAlgn="base">
        <a:spcBef>
          <a:spcPct val="0"/>
        </a:spcBef>
        <a:spcAft>
          <a:spcPct val="0"/>
        </a:spcAft>
        <a:defRPr sz="4000" b="1">
          <a:solidFill>
            <a:schemeClr val="hlink"/>
          </a:solidFill>
          <a:latin typeface="Arial" charset="0"/>
          <a:ea typeface="Arial" charset="0"/>
          <a:cs typeface="Arial" charset="0"/>
        </a:defRPr>
      </a:lvl2pPr>
      <a:lvl3pPr algn="ctr" rtl="0" fontAlgn="base">
        <a:spcBef>
          <a:spcPct val="0"/>
        </a:spcBef>
        <a:spcAft>
          <a:spcPct val="0"/>
        </a:spcAft>
        <a:defRPr sz="4000" b="1">
          <a:solidFill>
            <a:schemeClr val="hlink"/>
          </a:solidFill>
          <a:latin typeface="Arial" charset="0"/>
          <a:ea typeface="Arial" charset="0"/>
          <a:cs typeface="Arial" charset="0"/>
        </a:defRPr>
      </a:lvl3pPr>
      <a:lvl4pPr algn="ctr" rtl="0" fontAlgn="base">
        <a:spcBef>
          <a:spcPct val="0"/>
        </a:spcBef>
        <a:spcAft>
          <a:spcPct val="0"/>
        </a:spcAft>
        <a:defRPr sz="4000" b="1">
          <a:solidFill>
            <a:schemeClr val="hlink"/>
          </a:solidFill>
          <a:latin typeface="Arial" charset="0"/>
          <a:ea typeface="Arial" charset="0"/>
          <a:cs typeface="Arial" charset="0"/>
        </a:defRPr>
      </a:lvl4pPr>
      <a:lvl5pPr algn="ctr" rtl="0" fontAlgn="base">
        <a:spcBef>
          <a:spcPct val="0"/>
        </a:spcBef>
        <a:spcAft>
          <a:spcPct val="0"/>
        </a:spcAft>
        <a:defRPr sz="4000" b="1">
          <a:solidFill>
            <a:schemeClr val="hlink"/>
          </a:solidFill>
          <a:latin typeface="Arial" charset="0"/>
          <a:ea typeface="Arial" charset="0"/>
          <a:cs typeface="Arial" charset="0"/>
        </a:defRPr>
      </a:lvl5pPr>
      <a:lvl6pPr marL="457200" algn="ctr" rtl="0" fontAlgn="base">
        <a:spcBef>
          <a:spcPct val="0"/>
        </a:spcBef>
        <a:spcAft>
          <a:spcPct val="0"/>
        </a:spcAft>
        <a:defRPr sz="4000" b="1">
          <a:solidFill>
            <a:schemeClr val="hlink"/>
          </a:solidFill>
          <a:latin typeface="Arial" charset="0"/>
          <a:ea typeface="Arial" charset="0"/>
          <a:cs typeface="Arial" charset="0"/>
        </a:defRPr>
      </a:lvl6pPr>
      <a:lvl7pPr marL="914400" algn="ctr" rtl="0" fontAlgn="base">
        <a:spcBef>
          <a:spcPct val="0"/>
        </a:spcBef>
        <a:spcAft>
          <a:spcPct val="0"/>
        </a:spcAft>
        <a:defRPr sz="4000" b="1">
          <a:solidFill>
            <a:schemeClr val="hlink"/>
          </a:solidFill>
          <a:latin typeface="Arial" charset="0"/>
          <a:ea typeface="Arial" charset="0"/>
          <a:cs typeface="Arial" charset="0"/>
        </a:defRPr>
      </a:lvl7pPr>
      <a:lvl8pPr marL="1371600" algn="ctr" rtl="0" fontAlgn="base">
        <a:spcBef>
          <a:spcPct val="0"/>
        </a:spcBef>
        <a:spcAft>
          <a:spcPct val="0"/>
        </a:spcAft>
        <a:defRPr sz="4000" b="1">
          <a:solidFill>
            <a:schemeClr val="hlink"/>
          </a:solidFill>
          <a:latin typeface="Arial" charset="0"/>
          <a:ea typeface="Arial" charset="0"/>
          <a:cs typeface="Arial" charset="0"/>
        </a:defRPr>
      </a:lvl8pPr>
      <a:lvl9pPr marL="1828800" algn="ctr" rtl="0" fontAlgn="base">
        <a:spcBef>
          <a:spcPct val="0"/>
        </a:spcBef>
        <a:spcAft>
          <a:spcPct val="0"/>
        </a:spcAft>
        <a:defRPr sz="4000" b="1">
          <a:solidFill>
            <a:schemeClr val="hlink"/>
          </a:solidFill>
          <a:latin typeface="Arial" charset="0"/>
          <a:ea typeface="Arial" charset="0"/>
          <a:cs typeface="Arial"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ChangeArrowheads="1"/>
          </p:cNvSpPr>
          <p:nvPr/>
        </p:nvSpPr>
        <p:spPr bwMode="ltGray">
          <a:xfrm>
            <a:off x="0" y="1"/>
            <a:ext cx="5327651" cy="4043363"/>
          </a:xfrm>
          <a:prstGeom prst="rect">
            <a:avLst/>
          </a:prstGeom>
          <a:gradFill rotWithShape="0">
            <a:gsLst>
              <a:gs pos="0">
                <a:schemeClr val="folHlink">
                  <a:alpha val="50000"/>
                </a:schemeClr>
              </a:gs>
              <a:gs pos="100000">
                <a:schemeClr val="folHlink">
                  <a:gamma/>
                  <a:tint val="0"/>
                  <a:invGamma/>
                </a:schemeClr>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6435" name="Rectangle 3"/>
          <p:cNvSpPr>
            <a:spLocks noChangeArrowheads="1"/>
          </p:cNvSpPr>
          <p:nvPr/>
        </p:nvSpPr>
        <p:spPr bwMode="ltGray">
          <a:xfrm flipH="1">
            <a:off x="6045200" y="0"/>
            <a:ext cx="6146800" cy="5272088"/>
          </a:xfrm>
          <a:prstGeom prst="rect">
            <a:avLst/>
          </a:prstGeom>
          <a:gradFill rotWithShape="0">
            <a:gsLst>
              <a:gs pos="0">
                <a:schemeClr val="folHlink">
                  <a:alpha val="70000"/>
                </a:schemeClr>
              </a:gs>
              <a:gs pos="100000">
                <a:schemeClr val="folHlink">
                  <a:gamma/>
                  <a:tint val="0"/>
                  <a:invGamma/>
                </a:schemeClr>
              </a:gs>
            </a:gsLst>
            <a:path path="rect">
              <a:fillToRect l="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6479" name="Freeform 47"/>
          <p:cNvSpPr>
            <a:spLocks/>
          </p:cNvSpPr>
          <p:nvPr/>
        </p:nvSpPr>
        <p:spPr bwMode="ltGray">
          <a:xfrm>
            <a:off x="774700" y="-9525"/>
            <a:ext cx="11690351" cy="4124325"/>
          </a:xfrm>
          <a:custGeom>
            <a:avLst/>
            <a:gdLst>
              <a:gd name="T0" fmla="*/ 0 w 5523"/>
              <a:gd name="T1" fmla="*/ 907 h 2598"/>
              <a:gd name="T2" fmla="*/ 4620 w 5523"/>
              <a:gd name="T3" fmla="*/ 6 h 2598"/>
              <a:gd name="T4" fmla="*/ 5394 w 5523"/>
              <a:gd name="T5" fmla="*/ 0 h 2598"/>
              <a:gd name="T6" fmla="*/ 5394 w 5523"/>
              <a:gd name="T7" fmla="*/ 255 h 2598"/>
              <a:gd name="T8" fmla="*/ 0 w 5523"/>
              <a:gd name="T9" fmla="*/ 907 h 2598"/>
            </a:gdLst>
            <a:ahLst/>
            <a:cxnLst>
              <a:cxn ang="0">
                <a:pos x="T0" y="T1"/>
              </a:cxn>
              <a:cxn ang="0">
                <a:pos x="T2" y="T3"/>
              </a:cxn>
              <a:cxn ang="0">
                <a:pos x="T4" y="T5"/>
              </a:cxn>
              <a:cxn ang="0">
                <a:pos x="T6" y="T7"/>
              </a:cxn>
              <a:cxn ang="0">
                <a:pos x="T8" y="T9"/>
              </a:cxn>
            </a:cxnLst>
            <a:rect l="0" t="0" r="r" b="b"/>
            <a:pathLst>
              <a:path w="5523" h="2598">
                <a:moveTo>
                  <a:pt x="0" y="907"/>
                </a:moveTo>
                <a:cubicBezTo>
                  <a:pt x="2130" y="2160"/>
                  <a:pt x="3786" y="1002"/>
                  <a:pt x="4620" y="6"/>
                </a:cubicBezTo>
                <a:lnTo>
                  <a:pt x="5394" y="0"/>
                </a:lnTo>
                <a:cubicBezTo>
                  <a:pt x="5523" y="42"/>
                  <a:pt x="5394" y="127"/>
                  <a:pt x="5394" y="255"/>
                </a:cubicBezTo>
                <a:cubicBezTo>
                  <a:pt x="5268" y="658"/>
                  <a:pt x="2652" y="2598"/>
                  <a:pt x="0" y="907"/>
                </a:cubicBezTo>
                <a:close/>
              </a:path>
            </a:pathLst>
          </a:custGeom>
          <a:solidFill>
            <a:srgbClr val="FFFFFF">
              <a:alpha val="19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nvGrpSpPr>
          <p:cNvPr id="146490" name="Group 58"/>
          <p:cNvGrpSpPr>
            <a:grpSpLocks/>
          </p:cNvGrpSpPr>
          <p:nvPr userDrawn="1"/>
        </p:nvGrpSpPr>
        <p:grpSpPr bwMode="auto">
          <a:xfrm>
            <a:off x="-50800" y="-3175"/>
            <a:ext cx="3073400" cy="2160588"/>
            <a:chOff x="-24" y="-2"/>
            <a:chExt cx="1695" cy="1589"/>
          </a:xfrm>
        </p:grpSpPr>
        <p:sp>
          <p:nvSpPr>
            <p:cNvPr id="146436" name="Oval 4"/>
            <p:cNvSpPr>
              <a:spLocks noChangeArrowheads="1"/>
            </p:cNvSpPr>
            <p:nvPr/>
          </p:nvSpPr>
          <p:spPr bwMode="gray">
            <a:xfrm flipH="1">
              <a:off x="219" y="152"/>
              <a:ext cx="805" cy="828"/>
            </a:xfrm>
            <a:prstGeom prst="ellipse">
              <a:avLst/>
            </a:prstGeom>
            <a:gradFill rotWithShape="1">
              <a:gsLst>
                <a:gs pos="0">
                  <a:schemeClr val="folHlink">
                    <a:gamma/>
                    <a:tint val="50196"/>
                    <a:invGamma/>
                  </a:schemeClr>
                </a:gs>
                <a:gs pos="100000">
                  <a:schemeClr val="folHlink">
                    <a:alpha val="39999"/>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6437" name="Group 5"/>
            <p:cNvGrpSpPr>
              <a:grpSpLocks/>
            </p:cNvGrpSpPr>
            <p:nvPr/>
          </p:nvGrpSpPr>
          <p:grpSpPr bwMode="auto">
            <a:xfrm>
              <a:off x="269" y="227"/>
              <a:ext cx="747" cy="667"/>
              <a:chOff x="255" y="227"/>
              <a:chExt cx="747" cy="667"/>
            </a:xfrm>
          </p:grpSpPr>
          <p:grpSp>
            <p:nvGrpSpPr>
              <p:cNvPr id="146438" name="Group 6"/>
              <p:cNvGrpSpPr>
                <a:grpSpLocks/>
              </p:cNvGrpSpPr>
              <p:nvPr/>
            </p:nvGrpSpPr>
            <p:grpSpPr bwMode="auto">
              <a:xfrm flipH="1">
                <a:off x="255" y="227"/>
                <a:ext cx="747" cy="667"/>
                <a:chOff x="204" y="754"/>
                <a:chExt cx="2250" cy="2009"/>
              </a:xfrm>
            </p:grpSpPr>
            <p:sp>
              <p:nvSpPr>
                <p:cNvPr id="146439" name="Oval 7"/>
                <p:cNvSpPr>
                  <a:spLocks noChangeArrowheads="1"/>
                </p:cNvSpPr>
                <p:nvPr userDrawn="1"/>
              </p:nvSpPr>
              <p:spPr bwMode="gray">
                <a:xfrm>
                  <a:off x="392" y="767"/>
                  <a:ext cx="1969" cy="1996"/>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6440" name="Freeform 8"/>
                <p:cNvSpPr>
                  <a:spLocks/>
                </p:cNvSpPr>
                <p:nvPr userDrawn="1"/>
              </p:nvSpPr>
              <p:spPr bwMode="gray">
                <a:xfrm>
                  <a:off x="525" y="810"/>
                  <a:ext cx="607" cy="463"/>
                </a:xfrm>
                <a:custGeom>
                  <a:avLst/>
                  <a:gdLst>
                    <a:gd name="T0" fmla="*/ 1108 w 1108"/>
                    <a:gd name="T1" fmla="*/ 0 h 844"/>
                    <a:gd name="T2" fmla="*/ 0 w 1108"/>
                    <a:gd name="T3" fmla="*/ 844 h 844"/>
                  </a:gdLst>
                  <a:ahLst/>
                  <a:cxnLst>
                    <a:cxn ang="0">
                      <a:pos x="T0" y="T1"/>
                    </a:cxn>
                    <a:cxn ang="0">
                      <a:pos x="T2" y="T3"/>
                    </a:cxn>
                  </a:cxnLst>
                  <a:rect l="0" t="0" r="r" b="b"/>
                  <a:pathLst>
                    <a:path w="1108" h="844">
                      <a:moveTo>
                        <a:pt x="1108" y="0"/>
                      </a:moveTo>
                      <a:cubicBezTo>
                        <a:pt x="460" y="216"/>
                        <a:pt x="192" y="580"/>
                        <a:pt x="0" y="84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1" name="Freeform 9"/>
                <p:cNvSpPr>
                  <a:spLocks/>
                </p:cNvSpPr>
                <p:nvPr userDrawn="1"/>
              </p:nvSpPr>
              <p:spPr bwMode="gray">
                <a:xfrm>
                  <a:off x="204" y="831"/>
                  <a:ext cx="921" cy="1364"/>
                </a:xfrm>
                <a:custGeom>
                  <a:avLst/>
                  <a:gdLst>
                    <a:gd name="T0" fmla="*/ 1680 w 1680"/>
                    <a:gd name="T1" fmla="*/ 0 h 2484"/>
                    <a:gd name="T2" fmla="*/ 520 w 1680"/>
                    <a:gd name="T3" fmla="*/ 2484 h 2484"/>
                  </a:gdLst>
                  <a:ahLst/>
                  <a:cxnLst>
                    <a:cxn ang="0">
                      <a:pos x="T0" y="T1"/>
                    </a:cxn>
                    <a:cxn ang="0">
                      <a:pos x="T2" y="T3"/>
                    </a:cxn>
                  </a:cxnLst>
                  <a:rect l="0" t="0" r="r" b="b"/>
                  <a:pathLst>
                    <a:path w="1680" h="2484">
                      <a:moveTo>
                        <a:pt x="1680" y="0"/>
                      </a:moveTo>
                      <a:cubicBezTo>
                        <a:pt x="950" y="251"/>
                        <a:pt x="0" y="1333"/>
                        <a:pt x="520" y="2484"/>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2" name="Freeform 10"/>
                <p:cNvSpPr>
                  <a:spLocks/>
                </p:cNvSpPr>
                <p:nvPr userDrawn="1"/>
              </p:nvSpPr>
              <p:spPr bwMode="gray">
                <a:xfrm>
                  <a:off x="311" y="844"/>
                  <a:ext cx="826" cy="1772"/>
                </a:xfrm>
                <a:custGeom>
                  <a:avLst/>
                  <a:gdLst>
                    <a:gd name="T0" fmla="*/ 1008 w 1496"/>
                    <a:gd name="T1" fmla="*/ 3219 h 3219"/>
                    <a:gd name="T2" fmla="*/ 1496 w 1496"/>
                    <a:gd name="T3" fmla="*/ 0 h 3219"/>
                  </a:gdLst>
                  <a:ahLst/>
                  <a:cxnLst>
                    <a:cxn ang="0">
                      <a:pos x="T0" y="T1"/>
                    </a:cxn>
                    <a:cxn ang="0">
                      <a:pos x="T2" y="T3"/>
                    </a:cxn>
                  </a:cxnLst>
                  <a:rect l="0" t="0" r="r" b="b"/>
                  <a:pathLst>
                    <a:path w="1496" h="3219">
                      <a:moveTo>
                        <a:pt x="1008" y="3219"/>
                      </a:moveTo>
                      <a:cubicBezTo>
                        <a:pt x="326" y="2647"/>
                        <a:pt x="0" y="971"/>
                        <a:pt x="149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3" name="Freeform 11"/>
                <p:cNvSpPr>
                  <a:spLocks/>
                </p:cNvSpPr>
                <p:nvPr userDrawn="1"/>
              </p:nvSpPr>
              <p:spPr bwMode="gray">
                <a:xfrm>
                  <a:off x="476" y="859"/>
                  <a:ext cx="683" cy="1843"/>
                </a:xfrm>
                <a:custGeom>
                  <a:avLst/>
                  <a:gdLst>
                    <a:gd name="T0" fmla="*/ 1032 w 1246"/>
                    <a:gd name="T1" fmla="*/ 3357 h 3357"/>
                    <a:gd name="T2" fmla="*/ 1246 w 1246"/>
                    <a:gd name="T3" fmla="*/ 0 h 3357"/>
                  </a:gdLst>
                  <a:ahLst/>
                  <a:cxnLst>
                    <a:cxn ang="0">
                      <a:pos x="T0" y="T1"/>
                    </a:cxn>
                    <a:cxn ang="0">
                      <a:pos x="T2" y="T3"/>
                    </a:cxn>
                  </a:cxnLst>
                  <a:rect l="0" t="0" r="r" b="b"/>
                  <a:pathLst>
                    <a:path w="1246" h="3357">
                      <a:moveTo>
                        <a:pt x="1032" y="3357"/>
                      </a:moveTo>
                      <a:cubicBezTo>
                        <a:pt x="0" y="2713"/>
                        <a:pt x="242" y="915"/>
                        <a:pt x="1246"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4" name="Freeform 12"/>
                <p:cNvSpPr>
                  <a:spLocks/>
                </p:cNvSpPr>
                <p:nvPr userDrawn="1"/>
              </p:nvSpPr>
              <p:spPr bwMode="gray">
                <a:xfrm>
                  <a:off x="597" y="877"/>
                  <a:ext cx="596" cy="1866"/>
                </a:xfrm>
                <a:custGeom>
                  <a:avLst/>
                  <a:gdLst>
                    <a:gd name="T0" fmla="*/ 1060 w 1088"/>
                    <a:gd name="T1" fmla="*/ 3400 h 3400"/>
                    <a:gd name="T2" fmla="*/ 1088 w 1088"/>
                    <a:gd name="T3" fmla="*/ 0 h 3400"/>
                  </a:gdLst>
                  <a:ahLst/>
                  <a:cxnLst>
                    <a:cxn ang="0">
                      <a:pos x="T0" y="T1"/>
                    </a:cxn>
                    <a:cxn ang="0">
                      <a:pos x="T2" y="T3"/>
                    </a:cxn>
                  </a:cxnLst>
                  <a:rect l="0" t="0" r="r" b="b"/>
                  <a:pathLst>
                    <a:path w="1088" h="3400">
                      <a:moveTo>
                        <a:pt x="1060" y="3400"/>
                      </a:moveTo>
                      <a:cubicBezTo>
                        <a:pt x="0" y="2708"/>
                        <a:pt x="824" y="71"/>
                        <a:pt x="108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5" name="Freeform 13"/>
                <p:cNvSpPr>
                  <a:spLocks/>
                </p:cNvSpPr>
                <p:nvPr userDrawn="1"/>
              </p:nvSpPr>
              <p:spPr bwMode="gray">
                <a:xfrm>
                  <a:off x="1020" y="875"/>
                  <a:ext cx="272" cy="1884"/>
                </a:xfrm>
                <a:custGeom>
                  <a:avLst/>
                  <a:gdLst>
                    <a:gd name="T0" fmla="*/ 495 w 495"/>
                    <a:gd name="T1" fmla="*/ 3417 h 3417"/>
                    <a:gd name="T2" fmla="*/ 398 w 495"/>
                    <a:gd name="T3" fmla="*/ 0 h 3417"/>
                  </a:gdLst>
                  <a:ahLst/>
                  <a:cxnLst>
                    <a:cxn ang="0">
                      <a:pos x="T0" y="T1"/>
                    </a:cxn>
                    <a:cxn ang="0">
                      <a:pos x="T2" y="T3"/>
                    </a:cxn>
                  </a:cxnLst>
                  <a:rect l="0" t="0" r="r" b="b"/>
                  <a:pathLst>
                    <a:path w="495" h="3417">
                      <a:moveTo>
                        <a:pt x="495" y="3417"/>
                      </a:moveTo>
                      <a:cubicBezTo>
                        <a:pt x="0" y="2873"/>
                        <a:pt x="243" y="819"/>
                        <a:pt x="398"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6" name="Freeform 14"/>
                <p:cNvSpPr>
                  <a:spLocks/>
                </p:cNvSpPr>
                <p:nvPr userDrawn="1"/>
              </p:nvSpPr>
              <p:spPr bwMode="gray">
                <a:xfrm>
                  <a:off x="1308" y="891"/>
                  <a:ext cx="152" cy="1869"/>
                </a:xfrm>
                <a:custGeom>
                  <a:avLst/>
                  <a:gdLst>
                    <a:gd name="T0" fmla="*/ 128 w 278"/>
                    <a:gd name="T1" fmla="*/ 3408 h 3408"/>
                    <a:gd name="T2" fmla="*/ 0 w 278"/>
                    <a:gd name="T3" fmla="*/ 0 h 3408"/>
                  </a:gdLst>
                  <a:ahLst/>
                  <a:cxnLst>
                    <a:cxn ang="0">
                      <a:pos x="T0" y="T1"/>
                    </a:cxn>
                    <a:cxn ang="0">
                      <a:pos x="T2" y="T3"/>
                    </a:cxn>
                  </a:cxnLst>
                  <a:rect l="0" t="0" r="r" b="b"/>
                  <a:pathLst>
                    <a:path w="278" h="3408">
                      <a:moveTo>
                        <a:pt x="128" y="3408"/>
                      </a:moveTo>
                      <a:cubicBezTo>
                        <a:pt x="116" y="2969"/>
                        <a:pt x="278" y="850"/>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7" name="Freeform 15"/>
                <p:cNvSpPr>
                  <a:spLocks/>
                </p:cNvSpPr>
                <p:nvPr userDrawn="1"/>
              </p:nvSpPr>
              <p:spPr bwMode="gray">
                <a:xfrm>
                  <a:off x="1457" y="888"/>
                  <a:ext cx="329" cy="1868"/>
                </a:xfrm>
                <a:custGeom>
                  <a:avLst/>
                  <a:gdLst>
                    <a:gd name="T0" fmla="*/ 48 w 600"/>
                    <a:gd name="T1" fmla="*/ 3406 h 3406"/>
                    <a:gd name="T2" fmla="*/ 0 w 600"/>
                    <a:gd name="T3" fmla="*/ 0 h 3406"/>
                  </a:gdLst>
                  <a:ahLst/>
                  <a:cxnLst>
                    <a:cxn ang="0">
                      <a:pos x="T0" y="T1"/>
                    </a:cxn>
                    <a:cxn ang="0">
                      <a:pos x="T2" y="T3"/>
                    </a:cxn>
                  </a:cxnLst>
                  <a:rect l="0" t="0" r="r" b="b"/>
                  <a:pathLst>
                    <a:path w="600" h="3406">
                      <a:moveTo>
                        <a:pt x="48" y="3406"/>
                      </a:moveTo>
                      <a:cubicBezTo>
                        <a:pt x="204" y="3244"/>
                        <a:pt x="600" y="152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8" name="Freeform 16"/>
                <p:cNvSpPr>
                  <a:spLocks/>
                </p:cNvSpPr>
                <p:nvPr userDrawn="1"/>
              </p:nvSpPr>
              <p:spPr bwMode="gray">
                <a:xfrm>
                  <a:off x="1528" y="875"/>
                  <a:ext cx="547" cy="1857"/>
                </a:xfrm>
                <a:custGeom>
                  <a:avLst/>
                  <a:gdLst>
                    <a:gd name="T0" fmla="*/ 154 w 998"/>
                    <a:gd name="T1" fmla="*/ 3386 h 3386"/>
                    <a:gd name="T2" fmla="*/ 0 w 998"/>
                    <a:gd name="T3" fmla="*/ 0 h 3386"/>
                  </a:gdLst>
                  <a:ahLst/>
                  <a:cxnLst>
                    <a:cxn ang="0">
                      <a:pos x="T0" y="T1"/>
                    </a:cxn>
                    <a:cxn ang="0">
                      <a:pos x="T2" y="T3"/>
                    </a:cxn>
                  </a:cxnLst>
                  <a:rect l="0" t="0" r="r" b="b"/>
                  <a:pathLst>
                    <a:path w="998" h="3386">
                      <a:moveTo>
                        <a:pt x="154" y="3386"/>
                      </a:moveTo>
                      <a:cubicBezTo>
                        <a:pt x="644" y="3208"/>
                        <a:pt x="998" y="131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49" name="Freeform 17"/>
                <p:cNvSpPr>
                  <a:spLocks/>
                </p:cNvSpPr>
                <p:nvPr userDrawn="1"/>
              </p:nvSpPr>
              <p:spPr bwMode="gray">
                <a:xfrm>
                  <a:off x="1582" y="872"/>
                  <a:ext cx="750" cy="1820"/>
                </a:xfrm>
                <a:custGeom>
                  <a:avLst/>
                  <a:gdLst>
                    <a:gd name="T0" fmla="*/ 278 w 1368"/>
                    <a:gd name="T1" fmla="*/ 3318 h 3318"/>
                    <a:gd name="T2" fmla="*/ 0 w 1368"/>
                    <a:gd name="T3" fmla="*/ 0 h 3318"/>
                  </a:gdLst>
                  <a:ahLst/>
                  <a:cxnLst>
                    <a:cxn ang="0">
                      <a:pos x="T0" y="T1"/>
                    </a:cxn>
                    <a:cxn ang="0">
                      <a:pos x="T2" y="T3"/>
                    </a:cxn>
                  </a:cxnLst>
                  <a:rect l="0" t="0" r="r" b="b"/>
                  <a:pathLst>
                    <a:path w="1368" h="3318">
                      <a:moveTo>
                        <a:pt x="278" y="3318"/>
                      </a:moveTo>
                      <a:cubicBezTo>
                        <a:pt x="971" y="3026"/>
                        <a:pt x="1368" y="108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0" name="Freeform 18"/>
                <p:cNvSpPr>
                  <a:spLocks/>
                </p:cNvSpPr>
                <p:nvPr userDrawn="1"/>
              </p:nvSpPr>
              <p:spPr bwMode="gray">
                <a:xfrm>
                  <a:off x="1599" y="859"/>
                  <a:ext cx="855" cy="1718"/>
                </a:xfrm>
                <a:custGeom>
                  <a:avLst/>
                  <a:gdLst>
                    <a:gd name="T0" fmla="*/ 633 w 1560"/>
                    <a:gd name="T1" fmla="*/ 3129 h 3129"/>
                    <a:gd name="T2" fmla="*/ 0 w 1560"/>
                    <a:gd name="T3" fmla="*/ 0 h 3129"/>
                  </a:gdLst>
                  <a:ahLst/>
                  <a:cxnLst>
                    <a:cxn ang="0">
                      <a:pos x="T0" y="T1"/>
                    </a:cxn>
                    <a:cxn ang="0">
                      <a:pos x="T2" y="T3"/>
                    </a:cxn>
                  </a:cxnLst>
                  <a:rect l="0" t="0" r="r" b="b"/>
                  <a:pathLst>
                    <a:path w="1560" h="3129">
                      <a:moveTo>
                        <a:pt x="633" y="3129"/>
                      </a:moveTo>
                      <a:cubicBezTo>
                        <a:pt x="1204" y="2712"/>
                        <a:pt x="1560" y="762"/>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1" name="Freeform 19"/>
                <p:cNvSpPr>
                  <a:spLocks/>
                </p:cNvSpPr>
                <p:nvPr userDrawn="1"/>
              </p:nvSpPr>
              <p:spPr bwMode="gray">
                <a:xfrm>
                  <a:off x="1616" y="853"/>
                  <a:ext cx="830" cy="1486"/>
                </a:xfrm>
                <a:custGeom>
                  <a:avLst/>
                  <a:gdLst>
                    <a:gd name="T0" fmla="*/ 1022 w 1503"/>
                    <a:gd name="T1" fmla="*/ 2724 h 2724"/>
                    <a:gd name="T2" fmla="*/ 0 w 1503"/>
                    <a:gd name="T3" fmla="*/ 0 h 2724"/>
                  </a:gdLst>
                  <a:ahLst/>
                  <a:cxnLst>
                    <a:cxn ang="0">
                      <a:pos x="T0" y="T1"/>
                    </a:cxn>
                    <a:cxn ang="0">
                      <a:pos x="T2" y="T3"/>
                    </a:cxn>
                  </a:cxnLst>
                  <a:rect l="0" t="0" r="r" b="b"/>
                  <a:pathLst>
                    <a:path w="1503" h="2724">
                      <a:moveTo>
                        <a:pt x="1022" y="2724"/>
                      </a:moveTo>
                      <a:cubicBezTo>
                        <a:pt x="1430" y="2220"/>
                        <a:pt x="1503" y="501"/>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2" name="Freeform 20"/>
                <p:cNvSpPr>
                  <a:spLocks/>
                </p:cNvSpPr>
                <p:nvPr userDrawn="1"/>
              </p:nvSpPr>
              <p:spPr bwMode="gray">
                <a:xfrm>
                  <a:off x="1638" y="830"/>
                  <a:ext cx="529" cy="340"/>
                </a:xfrm>
                <a:custGeom>
                  <a:avLst/>
                  <a:gdLst>
                    <a:gd name="T0" fmla="*/ 966 w 966"/>
                    <a:gd name="T1" fmla="*/ 620 h 620"/>
                    <a:gd name="T2" fmla="*/ 0 w 966"/>
                    <a:gd name="T3" fmla="*/ 0 h 620"/>
                  </a:gdLst>
                  <a:ahLst/>
                  <a:cxnLst>
                    <a:cxn ang="0">
                      <a:pos x="T0" y="T1"/>
                    </a:cxn>
                    <a:cxn ang="0">
                      <a:pos x="T2" y="T3"/>
                    </a:cxn>
                  </a:cxnLst>
                  <a:rect l="0" t="0" r="r" b="b"/>
                  <a:pathLst>
                    <a:path w="966" h="620">
                      <a:moveTo>
                        <a:pt x="966" y="620"/>
                      </a:moveTo>
                      <a:cubicBezTo>
                        <a:pt x="812" y="438"/>
                        <a:pt x="606" y="16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3" name="Freeform 21"/>
                <p:cNvSpPr>
                  <a:spLocks/>
                </p:cNvSpPr>
                <p:nvPr userDrawn="1"/>
              </p:nvSpPr>
              <p:spPr bwMode="gray">
                <a:xfrm>
                  <a:off x="905" y="888"/>
                  <a:ext cx="989" cy="301"/>
                </a:xfrm>
                <a:custGeom>
                  <a:avLst/>
                  <a:gdLst>
                    <a:gd name="T0" fmla="*/ 1805 w 1805"/>
                    <a:gd name="T1" fmla="*/ 48 h 546"/>
                    <a:gd name="T2" fmla="*/ 0 w 1805"/>
                    <a:gd name="T3" fmla="*/ 0 h 546"/>
                  </a:gdLst>
                  <a:ahLst/>
                  <a:cxnLst>
                    <a:cxn ang="0">
                      <a:pos x="T0" y="T1"/>
                    </a:cxn>
                    <a:cxn ang="0">
                      <a:pos x="T2" y="T3"/>
                    </a:cxn>
                  </a:cxnLst>
                  <a:rect l="0" t="0" r="r" b="b"/>
                  <a:pathLst>
                    <a:path w="1805" h="546">
                      <a:moveTo>
                        <a:pt x="1805" y="48"/>
                      </a:moveTo>
                      <a:cubicBezTo>
                        <a:pt x="1804" y="224"/>
                        <a:pt x="489" y="546"/>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4" name="Freeform 22"/>
                <p:cNvSpPr>
                  <a:spLocks/>
                </p:cNvSpPr>
                <p:nvPr userDrawn="1"/>
              </p:nvSpPr>
              <p:spPr bwMode="gray">
                <a:xfrm>
                  <a:off x="680" y="1058"/>
                  <a:ext cx="1420" cy="296"/>
                </a:xfrm>
                <a:custGeom>
                  <a:avLst/>
                  <a:gdLst>
                    <a:gd name="T0" fmla="*/ 2590 w 2590"/>
                    <a:gd name="T1" fmla="*/ 59 h 539"/>
                    <a:gd name="T2" fmla="*/ 0 w 2590"/>
                    <a:gd name="T3" fmla="*/ 0 h 539"/>
                  </a:gdLst>
                  <a:ahLst/>
                  <a:cxnLst>
                    <a:cxn ang="0">
                      <a:pos x="T0" y="T1"/>
                    </a:cxn>
                    <a:cxn ang="0">
                      <a:pos x="T2" y="T3"/>
                    </a:cxn>
                  </a:cxnLst>
                  <a:rect l="0" t="0" r="r" b="b"/>
                  <a:pathLst>
                    <a:path w="2590" h="539">
                      <a:moveTo>
                        <a:pt x="2590" y="59"/>
                      </a:moveTo>
                      <a:cubicBezTo>
                        <a:pt x="2266" y="472"/>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5" name="Freeform 23"/>
                <p:cNvSpPr>
                  <a:spLocks/>
                </p:cNvSpPr>
                <p:nvPr userDrawn="1"/>
              </p:nvSpPr>
              <p:spPr bwMode="gray">
                <a:xfrm>
                  <a:off x="525" y="1261"/>
                  <a:ext cx="1729" cy="314"/>
                </a:xfrm>
                <a:custGeom>
                  <a:avLst/>
                  <a:gdLst>
                    <a:gd name="T0" fmla="*/ 3164 w 3164"/>
                    <a:gd name="T1" fmla="*/ 93 h 573"/>
                    <a:gd name="T2" fmla="*/ 0 w 3164"/>
                    <a:gd name="T3" fmla="*/ 0 h 573"/>
                  </a:gdLst>
                  <a:ahLst/>
                  <a:cxnLst>
                    <a:cxn ang="0">
                      <a:pos x="T0" y="T1"/>
                    </a:cxn>
                    <a:cxn ang="0">
                      <a:pos x="T2" y="T3"/>
                    </a:cxn>
                  </a:cxnLst>
                  <a:rect l="0" t="0" r="r" b="b"/>
                  <a:pathLst>
                    <a:path w="3164" h="573">
                      <a:moveTo>
                        <a:pt x="3164" y="93"/>
                      </a:moveTo>
                      <a:cubicBezTo>
                        <a:pt x="2665" y="573"/>
                        <a:pt x="72" y="539"/>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6" name="Freeform 24"/>
                <p:cNvSpPr>
                  <a:spLocks/>
                </p:cNvSpPr>
                <p:nvPr userDrawn="1"/>
              </p:nvSpPr>
              <p:spPr bwMode="gray">
                <a:xfrm>
                  <a:off x="427" y="1517"/>
                  <a:ext cx="1914" cy="305"/>
                </a:xfrm>
                <a:custGeom>
                  <a:avLst/>
                  <a:gdLst>
                    <a:gd name="T0" fmla="*/ 3490 w 3490"/>
                    <a:gd name="T1" fmla="*/ 106 h 557"/>
                    <a:gd name="T2" fmla="*/ 0 w 3490"/>
                    <a:gd name="T3" fmla="*/ 0 h 557"/>
                  </a:gdLst>
                  <a:ahLst/>
                  <a:cxnLst>
                    <a:cxn ang="0">
                      <a:pos x="T0" y="T1"/>
                    </a:cxn>
                    <a:cxn ang="0">
                      <a:pos x="T2" y="T3"/>
                    </a:cxn>
                  </a:cxnLst>
                  <a:rect l="0" t="0" r="r" b="b"/>
                  <a:pathLst>
                    <a:path w="3490" h="557">
                      <a:moveTo>
                        <a:pt x="3490" y="106"/>
                      </a:moveTo>
                      <a:cubicBezTo>
                        <a:pt x="2813" y="557"/>
                        <a:pt x="163" y="553"/>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7" name="Freeform 25"/>
                <p:cNvSpPr>
                  <a:spLocks/>
                </p:cNvSpPr>
                <p:nvPr userDrawn="1"/>
              </p:nvSpPr>
              <p:spPr bwMode="gray">
                <a:xfrm>
                  <a:off x="391" y="1788"/>
                  <a:ext cx="1974" cy="322"/>
                </a:xfrm>
                <a:custGeom>
                  <a:avLst/>
                  <a:gdLst>
                    <a:gd name="T0" fmla="*/ 3582 w 3582"/>
                    <a:gd name="T1" fmla="*/ 6 h 587"/>
                    <a:gd name="T2" fmla="*/ 0 w 3582"/>
                    <a:gd name="T3" fmla="*/ 0 h 587"/>
                  </a:gdLst>
                  <a:ahLst/>
                  <a:cxnLst>
                    <a:cxn ang="0">
                      <a:pos x="T0" y="T1"/>
                    </a:cxn>
                    <a:cxn ang="0">
                      <a:pos x="T2" y="T3"/>
                    </a:cxn>
                  </a:cxnLst>
                  <a:rect l="0" t="0" r="r" b="b"/>
                  <a:pathLst>
                    <a:path w="3582" h="587">
                      <a:moveTo>
                        <a:pt x="3582" y="6"/>
                      </a:moveTo>
                      <a:cubicBezTo>
                        <a:pt x="3040" y="587"/>
                        <a:pt x="328" y="50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8" name="Freeform 26"/>
                <p:cNvSpPr>
                  <a:spLocks/>
                </p:cNvSpPr>
                <p:nvPr userDrawn="1"/>
              </p:nvSpPr>
              <p:spPr bwMode="gray">
                <a:xfrm>
                  <a:off x="433" y="2050"/>
                  <a:ext cx="1886" cy="273"/>
                </a:xfrm>
                <a:custGeom>
                  <a:avLst/>
                  <a:gdLst>
                    <a:gd name="T0" fmla="*/ 3429 w 3429"/>
                    <a:gd name="T1" fmla="*/ 3 h 497"/>
                    <a:gd name="T2" fmla="*/ 0 w 3429"/>
                    <a:gd name="T3" fmla="*/ 0 h 497"/>
                  </a:gdLst>
                  <a:ahLst/>
                  <a:cxnLst>
                    <a:cxn ang="0">
                      <a:pos x="T0" y="T1"/>
                    </a:cxn>
                    <a:cxn ang="0">
                      <a:pos x="T2" y="T3"/>
                    </a:cxn>
                  </a:cxnLst>
                  <a:rect l="0" t="0" r="r" b="b"/>
                  <a:pathLst>
                    <a:path w="3429" h="497">
                      <a:moveTo>
                        <a:pt x="3429" y="3"/>
                      </a:moveTo>
                      <a:cubicBezTo>
                        <a:pt x="2891" y="497"/>
                        <a:pt x="334" y="4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59" name="Freeform 27"/>
                <p:cNvSpPr>
                  <a:spLocks/>
                </p:cNvSpPr>
                <p:nvPr userDrawn="1"/>
              </p:nvSpPr>
              <p:spPr bwMode="gray">
                <a:xfrm>
                  <a:off x="537" y="2276"/>
                  <a:ext cx="1686" cy="271"/>
                </a:xfrm>
                <a:custGeom>
                  <a:avLst/>
                  <a:gdLst>
                    <a:gd name="T0" fmla="*/ 3076 w 3076"/>
                    <a:gd name="T1" fmla="*/ 0 h 494"/>
                    <a:gd name="T2" fmla="*/ 0 w 3076"/>
                    <a:gd name="T3" fmla="*/ 16 h 494"/>
                  </a:gdLst>
                  <a:ahLst/>
                  <a:cxnLst>
                    <a:cxn ang="0">
                      <a:pos x="T0" y="T1"/>
                    </a:cxn>
                    <a:cxn ang="0">
                      <a:pos x="T2" y="T3"/>
                    </a:cxn>
                  </a:cxnLst>
                  <a:rect l="0" t="0" r="r" b="b"/>
                  <a:pathLst>
                    <a:path w="3076" h="494">
                      <a:moveTo>
                        <a:pt x="3076" y="0"/>
                      </a:moveTo>
                      <a:cubicBezTo>
                        <a:pt x="2538" y="494"/>
                        <a:pt x="334" y="344"/>
                        <a:pt x="0" y="16"/>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60" name="Freeform 28"/>
                <p:cNvSpPr>
                  <a:spLocks/>
                </p:cNvSpPr>
                <p:nvPr userDrawn="1"/>
              </p:nvSpPr>
              <p:spPr bwMode="gray">
                <a:xfrm>
                  <a:off x="715" y="2502"/>
                  <a:ext cx="1326" cy="134"/>
                </a:xfrm>
                <a:custGeom>
                  <a:avLst/>
                  <a:gdLst>
                    <a:gd name="T0" fmla="*/ 2428 w 2428"/>
                    <a:gd name="T1" fmla="*/ 0 h 245"/>
                    <a:gd name="T2" fmla="*/ 0 w 2428"/>
                    <a:gd name="T3" fmla="*/ 0 h 245"/>
                  </a:gdLst>
                  <a:ahLst/>
                  <a:cxnLst>
                    <a:cxn ang="0">
                      <a:pos x="T0" y="T1"/>
                    </a:cxn>
                    <a:cxn ang="0">
                      <a:pos x="T2" y="T3"/>
                    </a:cxn>
                  </a:cxnLst>
                  <a:rect l="0" t="0" r="r" b="b"/>
                  <a:pathLst>
                    <a:path w="2428" h="245">
                      <a:moveTo>
                        <a:pt x="2428" y="0"/>
                      </a:moveTo>
                      <a:cubicBezTo>
                        <a:pt x="1900" y="245"/>
                        <a:pt x="312" y="184"/>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61" name="Freeform 29"/>
                <p:cNvSpPr>
                  <a:spLocks/>
                </p:cNvSpPr>
                <p:nvPr userDrawn="1"/>
              </p:nvSpPr>
              <p:spPr bwMode="gray">
                <a:xfrm>
                  <a:off x="900" y="2634"/>
                  <a:ext cx="914" cy="92"/>
                </a:xfrm>
                <a:custGeom>
                  <a:avLst/>
                  <a:gdLst>
                    <a:gd name="T0" fmla="*/ 1684 w 1684"/>
                    <a:gd name="T1" fmla="*/ 44 h 169"/>
                    <a:gd name="T2" fmla="*/ 0 w 1684"/>
                    <a:gd name="T3" fmla="*/ 0 h 169"/>
                  </a:gdLst>
                  <a:ahLst/>
                  <a:cxnLst>
                    <a:cxn ang="0">
                      <a:pos x="T0" y="T1"/>
                    </a:cxn>
                    <a:cxn ang="0">
                      <a:pos x="T2" y="T3"/>
                    </a:cxn>
                  </a:cxnLst>
                  <a:rect l="0" t="0" r="r" b="b"/>
                  <a:pathLst>
                    <a:path w="1684" h="169">
                      <a:moveTo>
                        <a:pt x="1684" y="44"/>
                      </a:moveTo>
                      <a:cubicBezTo>
                        <a:pt x="1175" y="169"/>
                        <a:pt x="296" y="135"/>
                        <a:pt x="0" y="0"/>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62" name="Oval 30"/>
                <p:cNvSpPr>
                  <a:spLocks noChangeArrowheads="1"/>
                </p:cNvSpPr>
                <p:nvPr userDrawn="1"/>
              </p:nvSpPr>
              <p:spPr bwMode="gray">
                <a:xfrm>
                  <a:off x="1127" y="774"/>
                  <a:ext cx="515" cy="112"/>
                </a:xfrm>
                <a:prstGeom prst="ellipse">
                  <a:avLst/>
                </a:prstGeom>
                <a:noFill/>
                <a:ln w="9525">
                  <a:solidFill>
                    <a:srgbClr val="FFFFFF">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6463" name="Freeform 31"/>
                <p:cNvSpPr>
                  <a:spLocks/>
                </p:cNvSpPr>
                <p:nvPr userDrawn="1"/>
              </p:nvSpPr>
              <p:spPr bwMode="gray">
                <a:xfrm>
                  <a:off x="1131" y="767"/>
                  <a:ext cx="502" cy="62"/>
                </a:xfrm>
                <a:custGeom>
                  <a:avLst/>
                  <a:gdLst>
                    <a:gd name="T0" fmla="*/ 0 w 590"/>
                    <a:gd name="T1" fmla="*/ 51 h 73"/>
                    <a:gd name="T2" fmla="*/ 590 w 590"/>
                    <a:gd name="T3" fmla="*/ 73 h 73"/>
                  </a:gdLst>
                  <a:ahLst/>
                  <a:cxnLst>
                    <a:cxn ang="0">
                      <a:pos x="T0" y="T1"/>
                    </a:cxn>
                    <a:cxn ang="0">
                      <a:pos x="T2" y="T3"/>
                    </a:cxn>
                  </a:cxnLst>
                  <a:rect l="0" t="0" r="r" b="b"/>
                  <a:pathLst>
                    <a:path w="590" h="73">
                      <a:moveTo>
                        <a:pt x="0" y="51"/>
                      </a:moveTo>
                      <a:cubicBezTo>
                        <a:pt x="296" y="0"/>
                        <a:pt x="590" y="73"/>
                        <a:pt x="590" y="73"/>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64" name="Freeform 32"/>
                <p:cNvSpPr>
                  <a:spLocks/>
                </p:cNvSpPr>
                <p:nvPr userDrawn="1"/>
              </p:nvSpPr>
              <p:spPr bwMode="gray">
                <a:xfrm>
                  <a:off x="1180" y="754"/>
                  <a:ext cx="357" cy="133"/>
                </a:xfrm>
                <a:custGeom>
                  <a:avLst/>
                  <a:gdLst>
                    <a:gd name="T0" fmla="*/ 0 w 420"/>
                    <a:gd name="T1" fmla="*/ 158 h 158"/>
                    <a:gd name="T2" fmla="*/ 420 w 420"/>
                    <a:gd name="T3" fmla="*/ 29 h 158"/>
                  </a:gdLst>
                  <a:ahLst/>
                  <a:cxnLst>
                    <a:cxn ang="0">
                      <a:pos x="T0" y="T1"/>
                    </a:cxn>
                    <a:cxn ang="0">
                      <a:pos x="T2" y="T3"/>
                    </a:cxn>
                  </a:cxnLst>
                  <a:rect l="0" t="0" r="r" b="b"/>
                  <a:pathLst>
                    <a:path w="420" h="158">
                      <a:moveTo>
                        <a:pt x="0" y="158"/>
                      </a:moveTo>
                      <a:cubicBezTo>
                        <a:pt x="154" y="0"/>
                        <a:pt x="418" y="32"/>
                        <a:pt x="420" y="29"/>
                      </a:cubicBezTo>
                    </a:path>
                  </a:pathLst>
                </a:custGeom>
                <a:noFill/>
                <a:ln w="9525" cmpd="sng">
                  <a:solidFill>
                    <a:srgbClr val="FFFFFF">
                      <a:alpha val="50000"/>
                    </a:srgb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46465" name="Group 33"/>
              <p:cNvGrpSpPr>
                <a:grpSpLocks/>
              </p:cNvGrpSpPr>
              <p:nvPr userDrawn="1"/>
            </p:nvGrpSpPr>
            <p:grpSpPr bwMode="auto">
              <a:xfrm flipH="1">
                <a:off x="286" y="248"/>
                <a:ext cx="521" cy="621"/>
                <a:chOff x="792" y="818"/>
                <a:chExt cx="1569" cy="1872"/>
              </a:xfrm>
            </p:grpSpPr>
            <p:sp>
              <p:nvSpPr>
                <p:cNvPr id="146466" name="Freeform 34"/>
                <p:cNvSpPr>
                  <a:spLocks/>
                </p:cNvSpPr>
                <p:nvPr userDrawn="1"/>
              </p:nvSpPr>
              <p:spPr bwMode="gray">
                <a:xfrm>
                  <a:off x="792" y="818"/>
                  <a:ext cx="1227" cy="1872"/>
                </a:xfrm>
                <a:custGeom>
                  <a:avLst/>
                  <a:gdLst>
                    <a:gd name="T0" fmla="*/ 612 w 2238"/>
                    <a:gd name="T1" fmla="*/ 1536 h 3412"/>
                    <a:gd name="T2" fmla="*/ 477 w 2238"/>
                    <a:gd name="T3" fmla="*/ 1356 h 3412"/>
                    <a:gd name="T4" fmla="*/ 693 w 2238"/>
                    <a:gd name="T5" fmla="*/ 1224 h 3412"/>
                    <a:gd name="T6" fmla="*/ 942 w 2238"/>
                    <a:gd name="T7" fmla="*/ 1350 h 3412"/>
                    <a:gd name="T8" fmla="*/ 1068 w 2238"/>
                    <a:gd name="T9" fmla="*/ 1008 h 3412"/>
                    <a:gd name="T10" fmla="*/ 1191 w 2238"/>
                    <a:gd name="T11" fmla="*/ 843 h 3412"/>
                    <a:gd name="T12" fmla="*/ 1365 w 2238"/>
                    <a:gd name="T13" fmla="*/ 771 h 3412"/>
                    <a:gd name="T14" fmla="*/ 1326 w 2238"/>
                    <a:gd name="T15" fmla="*/ 657 h 3412"/>
                    <a:gd name="T16" fmla="*/ 1542 w 2238"/>
                    <a:gd name="T17" fmla="*/ 741 h 3412"/>
                    <a:gd name="T18" fmla="*/ 1278 w 2238"/>
                    <a:gd name="T19" fmla="*/ 471 h 3412"/>
                    <a:gd name="T20" fmla="*/ 1029 w 2238"/>
                    <a:gd name="T21" fmla="*/ 390 h 3412"/>
                    <a:gd name="T22" fmla="*/ 963 w 2238"/>
                    <a:gd name="T23" fmla="*/ 630 h 3412"/>
                    <a:gd name="T24" fmla="*/ 873 w 2238"/>
                    <a:gd name="T25" fmla="*/ 342 h 3412"/>
                    <a:gd name="T26" fmla="*/ 999 w 2238"/>
                    <a:gd name="T27" fmla="*/ 297 h 3412"/>
                    <a:gd name="T28" fmla="*/ 1038 w 2238"/>
                    <a:gd name="T29" fmla="*/ 318 h 3412"/>
                    <a:gd name="T30" fmla="*/ 1212 w 2238"/>
                    <a:gd name="T31" fmla="*/ 336 h 3412"/>
                    <a:gd name="T32" fmla="*/ 1029 w 2238"/>
                    <a:gd name="T33" fmla="*/ 150 h 3412"/>
                    <a:gd name="T34" fmla="*/ 1167 w 2238"/>
                    <a:gd name="T35" fmla="*/ 132 h 3412"/>
                    <a:gd name="T36" fmla="*/ 1542 w 2238"/>
                    <a:gd name="T37" fmla="*/ 402 h 3412"/>
                    <a:gd name="T38" fmla="*/ 1569 w 2238"/>
                    <a:gd name="T39" fmla="*/ 165 h 3412"/>
                    <a:gd name="T40" fmla="*/ 1194 w 2238"/>
                    <a:gd name="T41" fmla="*/ 21 h 3412"/>
                    <a:gd name="T42" fmla="*/ 963 w 2238"/>
                    <a:gd name="T43" fmla="*/ 123 h 3412"/>
                    <a:gd name="T44" fmla="*/ 942 w 2238"/>
                    <a:gd name="T45" fmla="*/ 231 h 3412"/>
                    <a:gd name="T46" fmla="*/ 837 w 2238"/>
                    <a:gd name="T47" fmla="*/ 171 h 3412"/>
                    <a:gd name="T48" fmla="*/ 807 w 2238"/>
                    <a:gd name="T49" fmla="*/ 213 h 3412"/>
                    <a:gd name="T50" fmla="*/ 696 w 2238"/>
                    <a:gd name="T51" fmla="*/ 120 h 3412"/>
                    <a:gd name="T52" fmla="*/ 705 w 2238"/>
                    <a:gd name="T53" fmla="*/ 234 h 3412"/>
                    <a:gd name="T54" fmla="*/ 477 w 2238"/>
                    <a:gd name="T55" fmla="*/ 75 h 3412"/>
                    <a:gd name="T56" fmla="*/ 297 w 2238"/>
                    <a:gd name="T57" fmla="*/ 96 h 3412"/>
                    <a:gd name="T58" fmla="*/ 123 w 2238"/>
                    <a:gd name="T59" fmla="*/ 246 h 3412"/>
                    <a:gd name="T60" fmla="*/ 204 w 2238"/>
                    <a:gd name="T61" fmla="*/ 261 h 3412"/>
                    <a:gd name="T62" fmla="*/ 180 w 2238"/>
                    <a:gd name="T63" fmla="*/ 525 h 3412"/>
                    <a:gd name="T64" fmla="*/ 18 w 2238"/>
                    <a:gd name="T65" fmla="*/ 981 h 3412"/>
                    <a:gd name="T66" fmla="*/ 96 w 2238"/>
                    <a:gd name="T67" fmla="*/ 1275 h 3412"/>
                    <a:gd name="T68" fmla="*/ 105 w 2238"/>
                    <a:gd name="T69" fmla="*/ 1107 h 3412"/>
                    <a:gd name="T70" fmla="*/ 210 w 2238"/>
                    <a:gd name="T71" fmla="*/ 1494 h 3412"/>
                    <a:gd name="T72" fmla="*/ 669 w 2238"/>
                    <a:gd name="T73" fmla="*/ 1746 h 3412"/>
                    <a:gd name="T74" fmla="*/ 972 w 2238"/>
                    <a:gd name="T75" fmla="*/ 1947 h 3412"/>
                    <a:gd name="T76" fmla="*/ 956 w 2238"/>
                    <a:gd name="T77" fmla="*/ 2103 h 3412"/>
                    <a:gd name="T78" fmla="*/ 888 w 2238"/>
                    <a:gd name="T79" fmla="*/ 2202 h 3412"/>
                    <a:gd name="T80" fmla="*/ 930 w 2238"/>
                    <a:gd name="T81" fmla="*/ 2385 h 3412"/>
                    <a:gd name="T82" fmla="*/ 1197 w 2238"/>
                    <a:gd name="T83" fmla="*/ 2869 h 3412"/>
                    <a:gd name="T84" fmla="*/ 1115 w 2238"/>
                    <a:gd name="T85" fmla="*/ 3250 h 3412"/>
                    <a:gd name="T86" fmla="*/ 1190 w 2238"/>
                    <a:gd name="T87" fmla="*/ 3412 h 3412"/>
                    <a:gd name="T88" fmla="*/ 1295 w 2238"/>
                    <a:gd name="T89" fmla="*/ 3274 h 3412"/>
                    <a:gd name="T90" fmla="*/ 1521 w 2238"/>
                    <a:gd name="T91" fmla="*/ 3067 h 3412"/>
                    <a:gd name="T92" fmla="*/ 1982 w 2238"/>
                    <a:gd name="T93" fmla="*/ 2755 h 3412"/>
                    <a:gd name="T94" fmla="*/ 2207 w 2238"/>
                    <a:gd name="T95" fmla="*/ 2373 h 3412"/>
                    <a:gd name="T96" fmla="*/ 2066 w 2238"/>
                    <a:gd name="T97" fmla="*/ 2185 h 3412"/>
                    <a:gd name="T98" fmla="*/ 1893 w 2238"/>
                    <a:gd name="T99" fmla="*/ 2142 h 3412"/>
                    <a:gd name="T100" fmla="*/ 1842 w 2238"/>
                    <a:gd name="T101" fmla="*/ 2083 h 3412"/>
                    <a:gd name="T102" fmla="*/ 1587 w 2238"/>
                    <a:gd name="T103" fmla="*/ 1938 h 3412"/>
                    <a:gd name="T104" fmla="*/ 1470 w 2238"/>
                    <a:gd name="T105" fmla="*/ 1828 h 3412"/>
                    <a:gd name="T106" fmla="*/ 1242 w 2238"/>
                    <a:gd name="T107" fmla="*/ 1812 h 3412"/>
                    <a:gd name="T108" fmla="*/ 1196 w 2238"/>
                    <a:gd name="T109" fmla="*/ 1794 h 3412"/>
                    <a:gd name="T110" fmla="*/ 1052 w 2238"/>
                    <a:gd name="T111" fmla="*/ 1870 h 3412"/>
                    <a:gd name="T112" fmla="*/ 828 w 2238"/>
                    <a:gd name="T113" fmla="*/ 1716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8" h="3412">
                      <a:moveTo>
                        <a:pt x="666" y="1671"/>
                      </a:moveTo>
                      <a:lnTo>
                        <a:pt x="690" y="1614"/>
                      </a:lnTo>
                      <a:lnTo>
                        <a:pt x="702" y="1560"/>
                      </a:lnTo>
                      <a:lnTo>
                        <a:pt x="726" y="1527"/>
                      </a:lnTo>
                      <a:lnTo>
                        <a:pt x="729" y="1497"/>
                      </a:lnTo>
                      <a:lnTo>
                        <a:pt x="699" y="1491"/>
                      </a:lnTo>
                      <a:lnTo>
                        <a:pt x="651" y="1494"/>
                      </a:lnTo>
                      <a:lnTo>
                        <a:pt x="612" y="1536"/>
                      </a:lnTo>
                      <a:lnTo>
                        <a:pt x="597" y="1569"/>
                      </a:lnTo>
                      <a:lnTo>
                        <a:pt x="564" y="1572"/>
                      </a:lnTo>
                      <a:lnTo>
                        <a:pt x="504" y="1587"/>
                      </a:lnTo>
                      <a:lnTo>
                        <a:pt x="471" y="1560"/>
                      </a:lnTo>
                      <a:lnTo>
                        <a:pt x="453" y="1500"/>
                      </a:lnTo>
                      <a:lnTo>
                        <a:pt x="447" y="1440"/>
                      </a:lnTo>
                      <a:lnTo>
                        <a:pt x="447" y="1377"/>
                      </a:lnTo>
                      <a:lnTo>
                        <a:pt x="477" y="1356"/>
                      </a:lnTo>
                      <a:lnTo>
                        <a:pt x="474" y="1311"/>
                      </a:lnTo>
                      <a:lnTo>
                        <a:pt x="504" y="1269"/>
                      </a:lnTo>
                      <a:lnTo>
                        <a:pt x="534" y="1269"/>
                      </a:lnTo>
                      <a:lnTo>
                        <a:pt x="549" y="1239"/>
                      </a:lnTo>
                      <a:lnTo>
                        <a:pt x="603" y="1230"/>
                      </a:lnTo>
                      <a:lnTo>
                        <a:pt x="654" y="1260"/>
                      </a:lnTo>
                      <a:lnTo>
                        <a:pt x="681" y="1254"/>
                      </a:lnTo>
                      <a:lnTo>
                        <a:pt x="693" y="1224"/>
                      </a:lnTo>
                      <a:lnTo>
                        <a:pt x="753" y="1218"/>
                      </a:lnTo>
                      <a:lnTo>
                        <a:pt x="789" y="1251"/>
                      </a:lnTo>
                      <a:lnTo>
                        <a:pt x="831" y="1248"/>
                      </a:lnTo>
                      <a:lnTo>
                        <a:pt x="849" y="1269"/>
                      </a:lnTo>
                      <a:lnTo>
                        <a:pt x="861" y="1311"/>
                      </a:lnTo>
                      <a:lnTo>
                        <a:pt x="900" y="1377"/>
                      </a:lnTo>
                      <a:lnTo>
                        <a:pt x="936" y="1389"/>
                      </a:lnTo>
                      <a:lnTo>
                        <a:pt x="942" y="1350"/>
                      </a:lnTo>
                      <a:lnTo>
                        <a:pt x="918" y="1269"/>
                      </a:lnTo>
                      <a:lnTo>
                        <a:pt x="897" y="1221"/>
                      </a:lnTo>
                      <a:lnTo>
                        <a:pt x="915" y="1176"/>
                      </a:lnTo>
                      <a:lnTo>
                        <a:pt x="960" y="1164"/>
                      </a:lnTo>
                      <a:lnTo>
                        <a:pt x="996" y="1122"/>
                      </a:lnTo>
                      <a:lnTo>
                        <a:pt x="1062" y="1083"/>
                      </a:lnTo>
                      <a:lnTo>
                        <a:pt x="1050" y="1029"/>
                      </a:lnTo>
                      <a:lnTo>
                        <a:pt x="1068" y="1008"/>
                      </a:lnTo>
                      <a:lnTo>
                        <a:pt x="1074" y="969"/>
                      </a:lnTo>
                      <a:lnTo>
                        <a:pt x="1098" y="966"/>
                      </a:lnTo>
                      <a:lnTo>
                        <a:pt x="1113" y="951"/>
                      </a:lnTo>
                      <a:lnTo>
                        <a:pt x="1110" y="924"/>
                      </a:lnTo>
                      <a:lnTo>
                        <a:pt x="1173" y="909"/>
                      </a:lnTo>
                      <a:lnTo>
                        <a:pt x="1197" y="909"/>
                      </a:lnTo>
                      <a:lnTo>
                        <a:pt x="1185" y="876"/>
                      </a:lnTo>
                      <a:lnTo>
                        <a:pt x="1191" y="843"/>
                      </a:lnTo>
                      <a:lnTo>
                        <a:pt x="1278" y="807"/>
                      </a:lnTo>
                      <a:lnTo>
                        <a:pt x="1281" y="828"/>
                      </a:lnTo>
                      <a:lnTo>
                        <a:pt x="1305" y="846"/>
                      </a:lnTo>
                      <a:lnTo>
                        <a:pt x="1350" y="810"/>
                      </a:lnTo>
                      <a:lnTo>
                        <a:pt x="1404" y="783"/>
                      </a:lnTo>
                      <a:lnTo>
                        <a:pt x="1398" y="753"/>
                      </a:lnTo>
                      <a:lnTo>
                        <a:pt x="1380" y="735"/>
                      </a:lnTo>
                      <a:lnTo>
                        <a:pt x="1365" y="771"/>
                      </a:lnTo>
                      <a:lnTo>
                        <a:pt x="1332" y="771"/>
                      </a:lnTo>
                      <a:lnTo>
                        <a:pt x="1296" y="744"/>
                      </a:lnTo>
                      <a:lnTo>
                        <a:pt x="1296" y="717"/>
                      </a:lnTo>
                      <a:lnTo>
                        <a:pt x="1299" y="699"/>
                      </a:lnTo>
                      <a:lnTo>
                        <a:pt x="1263" y="684"/>
                      </a:lnTo>
                      <a:lnTo>
                        <a:pt x="1245" y="681"/>
                      </a:lnTo>
                      <a:lnTo>
                        <a:pt x="1254" y="660"/>
                      </a:lnTo>
                      <a:lnTo>
                        <a:pt x="1326" y="657"/>
                      </a:lnTo>
                      <a:lnTo>
                        <a:pt x="1380" y="657"/>
                      </a:lnTo>
                      <a:lnTo>
                        <a:pt x="1413" y="633"/>
                      </a:lnTo>
                      <a:lnTo>
                        <a:pt x="1425" y="663"/>
                      </a:lnTo>
                      <a:lnTo>
                        <a:pt x="1398" y="717"/>
                      </a:lnTo>
                      <a:lnTo>
                        <a:pt x="1419" y="729"/>
                      </a:lnTo>
                      <a:lnTo>
                        <a:pt x="1482" y="717"/>
                      </a:lnTo>
                      <a:lnTo>
                        <a:pt x="1518" y="735"/>
                      </a:lnTo>
                      <a:lnTo>
                        <a:pt x="1542" y="741"/>
                      </a:lnTo>
                      <a:lnTo>
                        <a:pt x="1536" y="723"/>
                      </a:lnTo>
                      <a:lnTo>
                        <a:pt x="1500" y="681"/>
                      </a:lnTo>
                      <a:lnTo>
                        <a:pt x="1461" y="663"/>
                      </a:lnTo>
                      <a:lnTo>
                        <a:pt x="1434" y="618"/>
                      </a:lnTo>
                      <a:lnTo>
                        <a:pt x="1422" y="576"/>
                      </a:lnTo>
                      <a:lnTo>
                        <a:pt x="1383" y="555"/>
                      </a:lnTo>
                      <a:lnTo>
                        <a:pt x="1320" y="519"/>
                      </a:lnTo>
                      <a:lnTo>
                        <a:pt x="1278" y="471"/>
                      </a:lnTo>
                      <a:lnTo>
                        <a:pt x="1236" y="426"/>
                      </a:lnTo>
                      <a:lnTo>
                        <a:pt x="1212" y="435"/>
                      </a:lnTo>
                      <a:lnTo>
                        <a:pt x="1197" y="471"/>
                      </a:lnTo>
                      <a:lnTo>
                        <a:pt x="1167" y="447"/>
                      </a:lnTo>
                      <a:lnTo>
                        <a:pt x="1155" y="408"/>
                      </a:lnTo>
                      <a:lnTo>
                        <a:pt x="1116" y="390"/>
                      </a:lnTo>
                      <a:lnTo>
                        <a:pt x="1074" y="366"/>
                      </a:lnTo>
                      <a:lnTo>
                        <a:pt x="1029" y="390"/>
                      </a:lnTo>
                      <a:lnTo>
                        <a:pt x="1041" y="429"/>
                      </a:lnTo>
                      <a:lnTo>
                        <a:pt x="1011" y="447"/>
                      </a:lnTo>
                      <a:lnTo>
                        <a:pt x="1041" y="495"/>
                      </a:lnTo>
                      <a:lnTo>
                        <a:pt x="1029" y="531"/>
                      </a:lnTo>
                      <a:lnTo>
                        <a:pt x="996" y="552"/>
                      </a:lnTo>
                      <a:lnTo>
                        <a:pt x="1008" y="591"/>
                      </a:lnTo>
                      <a:lnTo>
                        <a:pt x="996" y="624"/>
                      </a:lnTo>
                      <a:lnTo>
                        <a:pt x="963" y="630"/>
                      </a:lnTo>
                      <a:lnTo>
                        <a:pt x="945" y="579"/>
                      </a:lnTo>
                      <a:lnTo>
                        <a:pt x="939" y="549"/>
                      </a:lnTo>
                      <a:lnTo>
                        <a:pt x="909" y="543"/>
                      </a:lnTo>
                      <a:lnTo>
                        <a:pt x="846" y="516"/>
                      </a:lnTo>
                      <a:lnTo>
                        <a:pt x="774" y="474"/>
                      </a:lnTo>
                      <a:lnTo>
                        <a:pt x="771" y="426"/>
                      </a:lnTo>
                      <a:lnTo>
                        <a:pt x="819" y="387"/>
                      </a:lnTo>
                      <a:lnTo>
                        <a:pt x="873" y="342"/>
                      </a:lnTo>
                      <a:lnTo>
                        <a:pt x="930" y="366"/>
                      </a:lnTo>
                      <a:lnTo>
                        <a:pt x="957" y="372"/>
                      </a:lnTo>
                      <a:lnTo>
                        <a:pt x="969" y="345"/>
                      </a:lnTo>
                      <a:lnTo>
                        <a:pt x="999" y="354"/>
                      </a:lnTo>
                      <a:lnTo>
                        <a:pt x="993" y="333"/>
                      </a:lnTo>
                      <a:lnTo>
                        <a:pt x="948" y="312"/>
                      </a:lnTo>
                      <a:lnTo>
                        <a:pt x="972" y="303"/>
                      </a:lnTo>
                      <a:lnTo>
                        <a:pt x="999" y="297"/>
                      </a:lnTo>
                      <a:lnTo>
                        <a:pt x="1002" y="270"/>
                      </a:lnTo>
                      <a:lnTo>
                        <a:pt x="990" y="237"/>
                      </a:lnTo>
                      <a:lnTo>
                        <a:pt x="1035" y="231"/>
                      </a:lnTo>
                      <a:lnTo>
                        <a:pt x="1092" y="264"/>
                      </a:lnTo>
                      <a:lnTo>
                        <a:pt x="1104" y="285"/>
                      </a:lnTo>
                      <a:lnTo>
                        <a:pt x="1077" y="297"/>
                      </a:lnTo>
                      <a:lnTo>
                        <a:pt x="1104" y="318"/>
                      </a:lnTo>
                      <a:lnTo>
                        <a:pt x="1038" y="318"/>
                      </a:lnTo>
                      <a:lnTo>
                        <a:pt x="1044" y="342"/>
                      </a:lnTo>
                      <a:lnTo>
                        <a:pt x="1071" y="348"/>
                      </a:lnTo>
                      <a:lnTo>
                        <a:pt x="1086" y="333"/>
                      </a:lnTo>
                      <a:lnTo>
                        <a:pt x="1143" y="378"/>
                      </a:lnTo>
                      <a:lnTo>
                        <a:pt x="1209" y="390"/>
                      </a:lnTo>
                      <a:lnTo>
                        <a:pt x="1182" y="360"/>
                      </a:lnTo>
                      <a:lnTo>
                        <a:pt x="1230" y="372"/>
                      </a:lnTo>
                      <a:lnTo>
                        <a:pt x="1212" y="336"/>
                      </a:lnTo>
                      <a:lnTo>
                        <a:pt x="1176" y="324"/>
                      </a:lnTo>
                      <a:lnTo>
                        <a:pt x="1173" y="291"/>
                      </a:lnTo>
                      <a:lnTo>
                        <a:pt x="1230" y="321"/>
                      </a:lnTo>
                      <a:lnTo>
                        <a:pt x="1245" y="288"/>
                      </a:lnTo>
                      <a:lnTo>
                        <a:pt x="1155" y="252"/>
                      </a:lnTo>
                      <a:lnTo>
                        <a:pt x="1149" y="222"/>
                      </a:lnTo>
                      <a:lnTo>
                        <a:pt x="1092" y="186"/>
                      </a:lnTo>
                      <a:lnTo>
                        <a:pt x="1029" y="150"/>
                      </a:lnTo>
                      <a:lnTo>
                        <a:pt x="1047" y="126"/>
                      </a:lnTo>
                      <a:lnTo>
                        <a:pt x="1083" y="99"/>
                      </a:lnTo>
                      <a:lnTo>
                        <a:pt x="1101" y="84"/>
                      </a:lnTo>
                      <a:lnTo>
                        <a:pt x="1128" y="66"/>
                      </a:lnTo>
                      <a:lnTo>
                        <a:pt x="1128" y="84"/>
                      </a:lnTo>
                      <a:lnTo>
                        <a:pt x="1095" y="90"/>
                      </a:lnTo>
                      <a:lnTo>
                        <a:pt x="1116" y="114"/>
                      </a:lnTo>
                      <a:lnTo>
                        <a:pt x="1167" y="132"/>
                      </a:lnTo>
                      <a:lnTo>
                        <a:pt x="1218" y="138"/>
                      </a:lnTo>
                      <a:lnTo>
                        <a:pt x="1266" y="186"/>
                      </a:lnTo>
                      <a:lnTo>
                        <a:pt x="1293" y="216"/>
                      </a:lnTo>
                      <a:lnTo>
                        <a:pt x="1329" y="246"/>
                      </a:lnTo>
                      <a:lnTo>
                        <a:pt x="1329" y="285"/>
                      </a:lnTo>
                      <a:lnTo>
                        <a:pt x="1449" y="375"/>
                      </a:lnTo>
                      <a:lnTo>
                        <a:pt x="1506" y="393"/>
                      </a:lnTo>
                      <a:lnTo>
                        <a:pt x="1542" y="402"/>
                      </a:lnTo>
                      <a:lnTo>
                        <a:pt x="1554" y="375"/>
                      </a:lnTo>
                      <a:lnTo>
                        <a:pt x="1527" y="342"/>
                      </a:lnTo>
                      <a:lnTo>
                        <a:pt x="1515" y="300"/>
                      </a:lnTo>
                      <a:lnTo>
                        <a:pt x="1515" y="273"/>
                      </a:lnTo>
                      <a:lnTo>
                        <a:pt x="1557" y="267"/>
                      </a:lnTo>
                      <a:lnTo>
                        <a:pt x="1545" y="234"/>
                      </a:lnTo>
                      <a:lnTo>
                        <a:pt x="1569" y="210"/>
                      </a:lnTo>
                      <a:lnTo>
                        <a:pt x="1569" y="165"/>
                      </a:lnTo>
                      <a:lnTo>
                        <a:pt x="1530" y="138"/>
                      </a:lnTo>
                      <a:lnTo>
                        <a:pt x="1482" y="111"/>
                      </a:lnTo>
                      <a:lnTo>
                        <a:pt x="1437" y="75"/>
                      </a:lnTo>
                      <a:lnTo>
                        <a:pt x="1389" y="57"/>
                      </a:lnTo>
                      <a:lnTo>
                        <a:pt x="1335" y="33"/>
                      </a:lnTo>
                      <a:lnTo>
                        <a:pt x="1287" y="18"/>
                      </a:lnTo>
                      <a:lnTo>
                        <a:pt x="1239" y="15"/>
                      </a:lnTo>
                      <a:lnTo>
                        <a:pt x="1194" y="21"/>
                      </a:lnTo>
                      <a:lnTo>
                        <a:pt x="1140" y="45"/>
                      </a:lnTo>
                      <a:lnTo>
                        <a:pt x="1098" y="42"/>
                      </a:lnTo>
                      <a:lnTo>
                        <a:pt x="1038" y="36"/>
                      </a:lnTo>
                      <a:lnTo>
                        <a:pt x="975" y="60"/>
                      </a:lnTo>
                      <a:lnTo>
                        <a:pt x="954" y="84"/>
                      </a:lnTo>
                      <a:lnTo>
                        <a:pt x="981" y="108"/>
                      </a:lnTo>
                      <a:lnTo>
                        <a:pt x="987" y="132"/>
                      </a:lnTo>
                      <a:lnTo>
                        <a:pt x="963" y="123"/>
                      </a:lnTo>
                      <a:lnTo>
                        <a:pt x="939" y="108"/>
                      </a:lnTo>
                      <a:lnTo>
                        <a:pt x="921" y="120"/>
                      </a:lnTo>
                      <a:lnTo>
                        <a:pt x="939" y="138"/>
                      </a:lnTo>
                      <a:lnTo>
                        <a:pt x="942" y="159"/>
                      </a:lnTo>
                      <a:lnTo>
                        <a:pt x="966" y="162"/>
                      </a:lnTo>
                      <a:lnTo>
                        <a:pt x="930" y="174"/>
                      </a:lnTo>
                      <a:lnTo>
                        <a:pt x="927" y="207"/>
                      </a:lnTo>
                      <a:lnTo>
                        <a:pt x="942" y="231"/>
                      </a:lnTo>
                      <a:lnTo>
                        <a:pt x="957" y="252"/>
                      </a:lnTo>
                      <a:lnTo>
                        <a:pt x="927" y="264"/>
                      </a:lnTo>
                      <a:lnTo>
                        <a:pt x="909" y="234"/>
                      </a:lnTo>
                      <a:lnTo>
                        <a:pt x="891" y="204"/>
                      </a:lnTo>
                      <a:lnTo>
                        <a:pt x="873" y="177"/>
                      </a:lnTo>
                      <a:lnTo>
                        <a:pt x="879" y="153"/>
                      </a:lnTo>
                      <a:lnTo>
                        <a:pt x="846" y="141"/>
                      </a:lnTo>
                      <a:lnTo>
                        <a:pt x="837" y="171"/>
                      </a:lnTo>
                      <a:lnTo>
                        <a:pt x="855" y="225"/>
                      </a:lnTo>
                      <a:lnTo>
                        <a:pt x="858" y="252"/>
                      </a:lnTo>
                      <a:lnTo>
                        <a:pt x="837" y="237"/>
                      </a:lnTo>
                      <a:lnTo>
                        <a:pt x="807" y="246"/>
                      </a:lnTo>
                      <a:lnTo>
                        <a:pt x="762" y="243"/>
                      </a:lnTo>
                      <a:lnTo>
                        <a:pt x="747" y="225"/>
                      </a:lnTo>
                      <a:lnTo>
                        <a:pt x="777" y="225"/>
                      </a:lnTo>
                      <a:lnTo>
                        <a:pt x="807" y="213"/>
                      </a:lnTo>
                      <a:lnTo>
                        <a:pt x="801" y="183"/>
                      </a:lnTo>
                      <a:lnTo>
                        <a:pt x="807" y="156"/>
                      </a:lnTo>
                      <a:lnTo>
                        <a:pt x="825" y="150"/>
                      </a:lnTo>
                      <a:lnTo>
                        <a:pt x="798" y="141"/>
                      </a:lnTo>
                      <a:lnTo>
                        <a:pt x="777" y="162"/>
                      </a:lnTo>
                      <a:lnTo>
                        <a:pt x="756" y="150"/>
                      </a:lnTo>
                      <a:lnTo>
                        <a:pt x="726" y="120"/>
                      </a:lnTo>
                      <a:lnTo>
                        <a:pt x="696" y="120"/>
                      </a:lnTo>
                      <a:lnTo>
                        <a:pt x="651" y="132"/>
                      </a:lnTo>
                      <a:lnTo>
                        <a:pt x="645" y="159"/>
                      </a:lnTo>
                      <a:lnTo>
                        <a:pt x="678" y="168"/>
                      </a:lnTo>
                      <a:lnTo>
                        <a:pt x="690" y="186"/>
                      </a:lnTo>
                      <a:lnTo>
                        <a:pt x="690" y="204"/>
                      </a:lnTo>
                      <a:lnTo>
                        <a:pt x="660" y="198"/>
                      </a:lnTo>
                      <a:lnTo>
                        <a:pt x="678" y="219"/>
                      </a:lnTo>
                      <a:lnTo>
                        <a:pt x="705" y="234"/>
                      </a:lnTo>
                      <a:lnTo>
                        <a:pt x="663" y="225"/>
                      </a:lnTo>
                      <a:lnTo>
                        <a:pt x="639" y="201"/>
                      </a:lnTo>
                      <a:lnTo>
                        <a:pt x="606" y="183"/>
                      </a:lnTo>
                      <a:lnTo>
                        <a:pt x="579" y="168"/>
                      </a:lnTo>
                      <a:lnTo>
                        <a:pt x="534" y="153"/>
                      </a:lnTo>
                      <a:lnTo>
                        <a:pt x="510" y="150"/>
                      </a:lnTo>
                      <a:lnTo>
                        <a:pt x="492" y="96"/>
                      </a:lnTo>
                      <a:lnTo>
                        <a:pt x="477" y="75"/>
                      </a:lnTo>
                      <a:lnTo>
                        <a:pt x="414" y="78"/>
                      </a:lnTo>
                      <a:lnTo>
                        <a:pt x="375" y="108"/>
                      </a:lnTo>
                      <a:lnTo>
                        <a:pt x="345" y="111"/>
                      </a:lnTo>
                      <a:lnTo>
                        <a:pt x="414" y="63"/>
                      </a:lnTo>
                      <a:lnTo>
                        <a:pt x="468" y="45"/>
                      </a:lnTo>
                      <a:lnTo>
                        <a:pt x="513" y="27"/>
                      </a:lnTo>
                      <a:cubicBezTo>
                        <a:pt x="513" y="27"/>
                        <a:pt x="520" y="13"/>
                        <a:pt x="528" y="0"/>
                      </a:cubicBezTo>
                      <a:cubicBezTo>
                        <a:pt x="371" y="49"/>
                        <a:pt x="297" y="96"/>
                        <a:pt x="297" y="96"/>
                      </a:cubicBezTo>
                      <a:lnTo>
                        <a:pt x="336" y="96"/>
                      </a:lnTo>
                      <a:lnTo>
                        <a:pt x="300" y="129"/>
                      </a:lnTo>
                      <a:lnTo>
                        <a:pt x="288" y="156"/>
                      </a:lnTo>
                      <a:lnTo>
                        <a:pt x="264" y="156"/>
                      </a:lnTo>
                      <a:lnTo>
                        <a:pt x="237" y="165"/>
                      </a:lnTo>
                      <a:lnTo>
                        <a:pt x="183" y="198"/>
                      </a:lnTo>
                      <a:lnTo>
                        <a:pt x="150" y="228"/>
                      </a:lnTo>
                      <a:lnTo>
                        <a:pt x="123" y="246"/>
                      </a:lnTo>
                      <a:lnTo>
                        <a:pt x="138" y="261"/>
                      </a:lnTo>
                      <a:lnTo>
                        <a:pt x="66" y="276"/>
                      </a:lnTo>
                      <a:lnTo>
                        <a:pt x="0" y="285"/>
                      </a:lnTo>
                      <a:lnTo>
                        <a:pt x="72" y="297"/>
                      </a:lnTo>
                      <a:lnTo>
                        <a:pt x="123" y="279"/>
                      </a:lnTo>
                      <a:lnTo>
                        <a:pt x="105" y="306"/>
                      </a:lnTo>
                      <a:lnTo>
                        <a:pt x="150" y="282"/>
                      </a:lnTo>
                      <a:lnTo>
                        <a:pt x="204" y="261"/>
                      </a:lnTo>
                      <a:lnTo>
                        <a:pt x="231" y="255"/>
                      </a:lnTo>
                      <a:lnTo>
                        <a:pt x="243" y="285"/>
                      </a:lnTo>
                      <a:lnTo>
                        <a:pt x="243" y="321"/>
                      </a:lnTo>
                      <a:lnTo>
                        <a:pt x="210" y="378"/>
                      </a:lnTo>
                      <a:lnTo>
                        <a:pt x="201" y="420"/>
                      </a:lnTo>
                      <a:lnTo>
                        <a:pt x="228" y="411"/>
                      </a:lnTo>
                      <a:lnTo>
                        <a:pt x="210" y="459"/>
                      </a:lnTo>
                      <a:lnTo>
                        <a:pt x="180" y="525"/>
                      </a:lnTo>
                      <a:lnTo>
                        <a:pt x="159" y="546"/>
                      </a:lnTo>
                      <a:lnTo>
                        <a:pt x="156" y="594"/>
                      </a:lnTo>
                      <a:lnTo>
                        <a:pt x="147" y="639"/>
                      </a:lnTo>
                      <a:lnTo>
                        <a:pt x="90" y="720"/>
                      </a:lnTo>
                      <a:lnTo>
                        <a:pt x="57" y="774"/>
                      </a:lnTo>
                      <a:lnTo>
                        <a:pt x="24" y="828"/>
                      </a:lnTo>
                      <a:lnTo>
                        <a:pt x="18" y="906"/>
                      </a:lnTo>
                      <a:lnTo>
                        <a:pt x="18" y="981"/>
                      </a:lnTo>
                      <a:lnTo>
                        <a:pt x="57" y="1026"/>
                      </a:lnTo>
                      <a:lnTo>
                        <a:pt x="51" y="1074"/>
                      </a:lnTo>
                      <a:lnTo>
                        <a:pt x="63" y="1167"/>
                      </a:lnTo>
                      <a:lnTo>
                        <a:pt x="75" y="1203"/>
                      </a:lnTo>
                      <a:lnTo>
                        <a:pt x="57" y="1215"/>
                      </a:lnTo>
                      <a:lnTo>
                        <a:pt x="39" y="1194"/>
                      </a:lnTo>
                      <a:lnTo>
                        <a:pt x="60" y="1233"/>
                      </a:lnTo>
                      <a:lnTo>
                        <a:pt x="96" y="1275"/>
                      </a:lnTo>
                      <a:lnTo>
                        <a:pt x="87" y="1311"/>
                      </a:lnTo>
                      <a:lnTo>
                        <a:pt x="126" y="1383"/>
                      </a:lnTo>
                      <a:lnTo>
                        <a:pt x="153" y="1377"/>
                      </a:lnTo>
                      <a:lnTo>
                        <a:pt x="126" y="1332"/>
                      </a:lnTo>
                      <a:lnTo>
                        <a:pt x="126" y="1275"/>
                      </a:lnTo>
                      <a:lnTo>
                        <a:pt x="99" y="1182"/>
                      </a:lnTo>
                      <a:lnTo>
                        <a:pt x="93" y="1152"/>
                      </a:lnTo>
                      <a:lnTo>
                        <a:pt x="105" y="1107"/>
                      </a:lnTo>
                      <a:lnTo>
                        <a:pt x="117" y="1128"/>
                      </a:lnTo>
                      <a:lnTo>
                        <a:pt x="123" y="1203"/>
                      </a:lnTo>
                      <a:lnTo>
                        <a:pt x="150" y="1251"/>
                      </a:lnTo>
                      <a:lnTo>
                        <a:pt x="165" y="1287"/>
                      </a:lnTo>
                      <a:lnTo>
                        <a:pt x="186" y="1335"/>
                      </a:lnTo>
                      <a:lnTo>
                        <a:pt x="234" y="1428"/>
                      </a:lnTo>
                      <a:lnTo>
                        <a:pt x="234" y="1458"/>
                      </a:lnTo>
                      <a:lnTo>
                        <a:pt x="210" y="1494"/>
                      </a:lnTo>
                      <a:lnTo>
                        <a:pt x="243" y="1527"/>
                      </a:lnTo>
                      <a:lnTo>
                        <a:pt x="342" y="1605"/>
                      </a:lnTo>
                      <a:lnTo>
                        <a:pt x="441" y="1662"/>
                      </a:lnTo>
                      <a:lnTo>
                        <a:pt x="489" y="1650"/>
                      </a:lnTo>
                      <a:lnTo>
                        <a:pt x="522" y="1653"/>
                      </a:lnTo>
                      <a:lnTo>
                        <a:pt x="549" y="1707"/>
                      </a:lnTo>
                      <a:lnTo>
                        <a:pt x="603" y="1734"/>
                      </a:lnTo>
                      <a:lnTo>
                        <a:pt x="669" y="1746"/>
                      </a:lnTo>
                      <a:lnTo>
                        <a:pt x="714" y="1785"/>
                      </a:lnTo>
                      <a:lnTo>
                        <a:pt x="741" y="1830"/>
                      </a:lnTo>
                      <a:lnTo>
                        <a:pt x="792" y="1884"/>
                      </a:lnTo>
                      <a:lnTo>
                        <a:pt x="840" y="1917"/>
                      </a:lnTo>
                      <a:lnTo>
                        <a:pt x="903" y="1956"/>
                      </a:lnTo>
                      <a:lnTo>
                        <a:pt x="921" y="1926"/>
                      </a:lnTo>
                      <a:lnTo>
                        <a:pt x="954" y="1914"/>
                      </a:lnTo>
                      <a:lnTo>
                        <a:pt x="972" y="1947"/>
                      </a:lnTo>
                      <a:lnTo>
                        <a:pt x="981" y="2001"/>
                      </a:lnTo>
                      <a:lnTo>
                        <a:pt x="1001" y="2035"/>
                      </a:lnTo>
                      <a:lnTo>
                        <a:pt x="996" y="2049"/>
                      </a:lnTo>
                      <a:lnTo>
                        <a:pt x="1013" y="2052"/>
                      </a:lnTo>
                      <a:lnTo>
                        <a:pt x="996" y="2068"/>
                      </a:lnTo>
                      <a:lnTo>
                        <a:pt x="992" y="2083"/>
                      </a:lnTo>
                      <a:lnTo>
                        <a:pt x="974" y="2091"/>
                      </a:lnTo>
                      <a:lnTo>
                        <a:pt x="956" y="2103"/>
                      </a:lnTo>
                      <a:lnTo>
                        <a:pt x="962" y="2115"/>
                      </a:lnTo>
                      <a:lnTo>
                        <a:pt x="950" y="2122"/>
                      </a:lnTo>
                      <a:lnTo>
                        <a:pt x="956" y="2134"/>
                      </a:lnTo>
                      <a:lnTo>
                        <a:pt x="927" y="2139"/>
                      </a:lnTo>
                      <a:lnTo>
                        <a:pt x="911" y="2148"/>
                      </a:lnTo>
                      <a:lnTo>
                        <a:pt x="915" y="2169"/>
                      </a:lnTo>
                      <a:lnTo>
                        <a:pt x="902" y="2193"/>
                      </a:lnTo>
                      <a:lnTo>
                        <a:pt x="888" y="2202"/>
                      </a:lnTo>
                      <a:lnTo>
                        <a:pt x="890" y="2239"/>
                      </a:lnTo>
                      <a:lnTo>
                        <a:pt x="920" y="2256"/>
                      </a:lnTo>
                      <a:lnTo>
                        <a:pt x="917" y="2271"/>
                      </a:lnTo>
                      <a:lnTo>
                        <a:pt x="878" y="2292"/>
                      </a:lnTo>
                      <a:lnTo>
                        <a:pt x="878" y="2326"/>
                      </a:lnTo>
                      <a:lnTo>
                        <a:pt x="894" y="2338"/>
                      </a:lnTo>
                      <a:lnTo>
                        <a:pt x="881" y="2344"/>
                      </a:lnTo>
                      <a:lnTo>
                        <a:pt x="930" y="2385"/>
                      </a:lnTo>
                      <a:lnTo>
                        <a:pt x="953" y="2419"/>
                      </a:lnTo>
                      <a:lnTo>
                        <a:pt x="1037" y="2571"/>
                      </a:lnTo>
                      <a:lnTo>
                        <a:pt x="1028" y="2581"/>
                      </a:lnTo>
                      <a:lnTo>
                        <a:pt x="1100" y="2637"/>
                      </a:lnTo>
                      <a:lnTo>
                        <a:pt x="1206" y="2695"/>
                      </a:lnTo>
                      <a:lnTo>
                        <a:pt x="1212" y="2779"/>
                      </a:lnTo>
                      <a:lnTo>
                        <a:pt x="1199" y="2821"/>
                      </a:lnTo>
                      <a:lnTo>
                        <a:pt x="1197" y="2869"/>
                      </a:lnTo>
                      <a:lnTo>
                        <a:pt x="1193" y="2904"/>
                      </a:lnTo>
                      <a:lnTo>
                        <a:pt x="1163" y="2964"/>
                      </a:lnTo>
                      <a:lnTo>
                        <a:pt x="1164" y="3046"/>
                      </a:lnTo>
                      <a:lnTo>
                        <a:pt x="1119" y="3124"/>
                      </a:lnTo>
                      <a:lnTo>
                        <a:pt x="1103" y="3129"/>
                      </a:lnTo>
                      <a:lnTo>
                        <a:pt x="1115" y="3174"/>
                      </a:lnTo>
                      <a:lnTo>
                        <a:pt x="1089" y="3232"/>
                      </a:lnTo>
                      <a:lnTo>
                        <a:pt x="1115" y="3250"/>
                      </a:lnTo>
                      <a:lnTo>
                        <a:pt x="1103" y="3288"/>
                      </a:lnTo>
                      <a:lnTo>
                        <a:pt x="1086" y="3298"/>
                      </a:lnTo>
                      <a:lnTo>
                        <a:pt x="1089" y="3325"/>
                      </a:lnTo>
                      <a:lnTo>
                        <a:pt x="1070" y="3310"/>
                      </a:lnTo>
                      <a:lnTo>
                        <a:pt x="1070" y="3334"/>
                      </a:lnTo>
                      <a:lnTo>
                        <a:pt x="1076" y="3363"/>
                      </a:lnTo>
                      <a:lnTo>
                        <a:pt x="1124" y="3400"/>
                      </a:lnTo>
                      <a:lnTo>
                        <a:pt x="1190" y="3412"/>
                      </a:lnTo>
                      <a:lnTo>
                        <a:pt x="1238" y="3408"/>
                      </a:lnTo>
                      <a:lnTo>
                        <a:pt x="1253" y="3394"/>
                      </a:lnTo>
                      <a:lnTo>
                        <a:pt x="1202" y="3378"/>
                      </a:lnTo>
                      <a:lnTo>
                        <a:pt x="1199" y="3360"/>
                      </a:lnTo>
                      <a:lnTo>
                        <a:pt x="1242" y="3337"/>
                      </a:lnTo>
                      <a:lnTo>
                        <a:pt x="1280" y="3315"/>
                      </a:lnTo>
                      <a:lnTo>
                        <a:pt x="1253" y="3291"/>
                      </a:lnTo>
                      <a:lnTo>
                        <a:pt x="1295" y="3274"/>
                      </a:lnTo>
                      <a:lnTo>
                        <a:pt x="1314" y="3243"/>
                      </a:lnTo>
                      <a:lnTo>
                        <a:pt x="1349" y="3235"/>
                      </a:lnTo>
                      <a:lnTo>
                        <a:pt x="1329" y="3205"/>
                      </a:lnTo>
                      <a:lnTo>
                        <a:pt x="1382" y="3204"/>
                      </a:lnTo>
                      <a:lnTo>
                        <a:pt x="1398" y="3168"/>
                      </a:lnTo>
                      <a:lnTo>
                        <a:pt x="1502" y="3141"/>
                      </a:lnTo>
                      <a:lnTo>
                        <a:pt x="1542" y="3115"/>
                      </a:lnTo>
                      <a:lnTo>
                        <a:pt x="1521" y="3067"/>
                      </a:lnTo>
                      <a:lnTo>
                        <a:pt x="1589" y="3076"/>
                      </a:lnTo>
                      <a:lnTo>
                        <a:pt x="1626" y="3057"/>
                      </a:lnTo>
                      <a:lnTo>
                        <a:pt x="1730" y="2971"/>
                      </a:lnTo>
                      <a:lnTo>
                        <a:pt x="1800" y="2878"/>
                      </a:lnTo>
                      <a:lnTo>
                        <a:pt x="1808" y="2845"/>
                      </a:lnTo>
                      <a:lnTo>
                        <a:pt x="1871" y="2797"/>
                      </a:lnTo>
                      <a:lnTo>
                        <a:pt x="1925" y="2769"/>
                      </a:lnTo>
                      <a:lnTo>
                        <a:pt x="1982" y="2755"/>
                      </a:lnTo>
                      <a:lnTo>
                        <a:pt x="2013" y="2727"/>
                      </a:lnTo>
                      <a:lnTo>
                        <a:pt x="2069" y="2653"/>
                      </a:lnTo>
                      <a:lnTo>
                        <a:pt x="2090" y="2598"/>
                      </a:lnTo>
                      <a:lnTo>
                        <a:pt x="2109" y="2530"/>
                      </a:lnTo>
                      <a:lnTo>
                        <a:pt x="2118" y="2476"/>
                      </a:lnTo>
                      <a:lnTo>
                        <a:pt x="2142" y="2460"/>
                      </a:lnTo>
                      <a:lnTo>
                        <a:pt x="2162" y="2419"/>
                      </a:lnTo>
                      <a:lnTo>
                        <a:pt x="2207" y="2373"/>
                      </a:lnTo>
                      <a:lnTo>
                        <a:pt x="2231" y="2325"/>
                      </a:lnTo>
                      <a:lnTo>
                        <a:pt x="2238" y="2268"/>
                      </a:lnTo>
                      <a:lnTo>
                        <a:pt x="2217" y="2221"/>
                      </a:lnTo>
                      <a:lnTo>
                        <a:pt x="2189" y="2226"/>
                      </a:lnTo>
                      <a:lnTo>
                        <a:pt x="2169" y="2218"/>
                      </a:lnTo>
                      <a:lnTo>
                        <a:pt x="2124" y="2181"/>
                      </a:lnTo>
                      <a:lnTo>
                        <a:pt x="2108" y="2173"/>
                      </a:lnTo>
                      <a:lnTo>
                        <a:pt x="2066" y="2185"/>
                      </a:lnTo>
                      <a:lnTo>
                        <a:pt x="2018" y="2178"/>
                      </a:lnTo>
                      <a:lnTo>
                        <a:pt x="2001" y="2187"/>
                      </a:lnTo>
                      <a:lnTo>
                        <a:pt x="1986" y="2160"/>
                      </a:lnTo>
                      <a:lnTo>
                        <a:pt x="1976" y="2155"/>
                      </a:lnTo>
                      <a:lnTo>
                        <a:pt x="1967" y="2161"/>
                      </a:lnTo>
                      <a:lnTo>
                        <a:pt x="1961" y="2149"/>
                      </a:lnTo>
                      <a:lnTo>
                        <a:pt x="1914" y="2139"/>
                      </a:lnTo>
                      <a:lnTo>
                        <a:pt x="1893" y="2142"/>
                      </a:lnTo>
                      <a:lnTo>
                        <a:pt x="1881" y="2146"/>
                      </a:lnTo>
                      <a:lnTo>
                        <a:pt x="1880" y="2128"/>
                      </a:lnTo>
                      <a:lnTo>
                        <a:pt x="1859" y="2134"/>
                      </a:lnTo>
                      <a:lnTo>
                        <a:pt x="1833" y="2136"/>
                      </a:lnTo>
                      <a:lnTo>
                        <a:pt x="1823" y="2125"/>
                      </a:lnTo>
                      <a:lnTo>
                        <a:pt x="1850" y="2125"/>
                      </a:lnTo>
                      <a:lnTo>
                        <a:pt x="1841" y="2116"/>
                      </a:lnTo>
                      <a:lnTo>
                        <a:pt x="1842" y="2083"/>
                      </a:lnTo>
                      <a:lnTo>
                        <a:pt x="1824" y="2068"/>
                      </a:lnTo>
                      <a:lnTo>
                        <a:pt x="1808" y="2026"/>
                      </a:lnTo>
                      <a:lnTo>
                        <a:pt x="1787" y="1998"/>
                      </a:lnTo>
                      <a:lnTo>
                        <a:pt x="1724" y="1965"/>
                      </a:lnTo>
                      <a:lnTo>
                        <a:pt x="1662" y="1968"/>
                      </a:lnTo>
                      <a:lnTo>
                        <a:pt x="1623" y="1972"/>
                      </a:lnTo>
                      <a:lnTo>
                        <a:pt x="1604" y="1945"/>
                      </a:lnTo>
                      <a:lnTo>
                        <a:pt x="1587" y="1938"/>
                      </a:lnTo>
                      <a:lnTo>
                        <a:pt x="1571" y="1915"/>
                      </a:lnTo>
                      <a:lnTo>
                        <a:pt x="1535" y="1891"/>
                      </a:lnTo>
                      <a:lnTo>
                        <a:pt x="1518" y="1894"/>
                      </a:lnTo>
                      <a:lnTo>
                        <a:pt x="1502" y="1864"/>
                      </a:lnTo>
                      <a:lnTo>
                        <a:pt x="1464" y="1852"/>
                      </a:lnTo>
                      <a:lnTo>
                        <a:pt x="1437" y="1840"/>
                      </a:lnTo>
                      <a:lnTo>
                        <a:pt x="1472" y="1839"/>
                      </a:lnTo>
                      <a:lnTo>
                        <a:pt x="1470" y="1828"/>
                      </a:lnTo>
                      <a:lnTo>
                        <a:pt x="1400" y="1828"/>
                      </a:lnTo>
                      <a:lnTo>
                        <a:pt x="1415" y="1840"/>
                      </a:lnTo>
                      <a:lnTo>
                        <a:pt x="1392" y="1849"/>
                      </a:lnTo>
                      <a:lnTo>
                        <a:pt x="1361" y="1849"/>
                      </a:lnTo>
                      <a:lnTo>
                        <a:pt x="1349" y="1836"/>
                      </a:lnTo>
                      <a:lnTo>
                        <a:pt x="1287" y="1846"/>
                      </a:lnTo>
                      <a:lnTo>
                        <a:pt x="1278" y="1821"/>
                      </a:lnTo>
                      <a:lnTo>
                        <a:pt x="1242" y="1812"/>
                      </a:lnTo>
                      <a:lnTo>
                        <a:pt x="1230" y="1791"/>
                      </a:lnTo>
                      <a:lnTo>
                        <a:pt x="1218" y="1800"/>
                      </a:lnTo>
                      <a:lnTo>
                        <a:pt x="1233" y="1815"/>
                      </a:lnTo>
                      <a:lnTo>
                        <a:pt x="1215" y="1818"/>
                      </a:lnTo>
                      <a:lnTo>
                        <a:pt x="1185" y="1831"/>
                      </a:lnTo>
                      <a:lnTo>
                        <a:pt x="1178" y="1822"/>
                      </a:lnTo>
                      <a:lnTo>
                        <a:pt x="1194" y="1809"/>
                      </a:lnTo>
                      <a:lnTo>
                        <a:pt x="1196" y="1794"/>
                      </a:lnTo>
                      <a:lnTo>
                        <a:pt x="1176" y="1788"/>
                      </a:lnTo>
                      <a:lnTo>
                        <a:pt x="1160" y="1804"/>
                      </a:lnTo>
                      <a:lnTo>
                        <a:pt x="1130" y="1821"/>
                      </a:lnTo>
                      <a:lnTo>
                        <a:pt x="1100" y="1822"/>
                      </a:lnTo>
                      <a:lnTo>
                        <a:pt x="1094" y="1840"/>
                      </a:lnTo>
                      <a:lnTo>
                        <a:pt x="1086" y="1831"/>
                      </a:lnTo>
                      <a:lnTo>
                        <a:pt x="1061" y="1840"/>
                      </a:lnTo>
                      <a:lnTo>
                        <a:pt x="1052" y="1870"/>
                      </a:lnTo>
                      <a:lnTo>
                        <a:pt x="1014" y="1911"/>
                      </a:lnTo>
                      <a:lnTo>
                        <a:pt x="984" y="1887"/>
                      </a:lnTo>
                      <a:lnTo>
                        <a:pt x="927" y="1872"/>
                      </a:lnTo>
                      <a:lnTo>
                        <a:pt x="894" y="1884"/>
                      </a:lnTo>
                      <a:lnTo>
                        <a:pt x="843" y="1872"/>
                      </a:lnTo>
                      <a:lnTo>
                        <a:pt x="813" y="1830"/>
                      </a:lnTo>
                      <a:lnTo>
                        <a:pt x="819" y="1776"/>
                      </a:lnTo>
                      <a:lnTo>
                        <a:pt x="828" y="1716"/>
                      </a:lnTo>
                      <a:lnTo>
                        <a:pt x="810" y="1686"/>
                      </a:lnTo>
                      <a:lnTo>
                        <a:pt x="753" y="1668"/>
                      </a:lnTo>
                      <a:lnTo>
                        <a:pt x="699" y="1668"/>
                      </a:lnTo>
                      <a:lnTo>
                        <a:pt x="666" y="1671"/>
                      </a:lnTo>
                      <a:close/>
                    </a:path>
                  </a:pathLst>
                </a:custGeom>
                <a:solidFill>
                  <a:srgbClr val="FFFFFF">
                    <a:alpha val="7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12700" dir="5400000" algn="ctr" rotWithShape="0">
                          <a:srgbClr val="000000">
                            <a:alpha val="50000"/>
                          </a:srgbClr>
                        </a:outerShdw>
                      </a:effectLst>
                    </a14:hiddenEffects>
                  </a:ext>
                </a:extLst>
              </p:spPr>
              <p:txBody>
                <a:bodyPr wrap="none" anchor="ctr"/>
                <a:lstStyle/>
                <a:p>
                  <a:endParaRPr lang="en-US"/>
                </a:p>
              </p:txBody>
            </p:sp>
            <p:sp>
              <p:nvSpPr>
                <p:cNvPr id="146467" name="Freeform 35"/>
                <p:cNvSpPr>
                  <a:spLocks/>
                </p:cNvSpPr>
                <p:nvPr userDrawn="1"/>
              </p:nvSpPr>
              <p:spPr bwMode="gray">
                <a:xfrm>
                  <a:off x="1224" y="1610"/>
                  <a:ext cx="168" cy="63"/>
                </a:xfrm>
                <a:custGeom>
                  <a:avLst/>
                  <a:gdLst>
                    <a:gd name="T0" fmla="*/ 0 w 307"/>
                    <a:gd name="T1" fmla="*/ 42 h 116"/>
                    <a:gd name="T2" fmla="*/ 15 w 307"/>
                    <a:gd name="T3" fmla="*/ 32 h 116"/>
                    <a:gd name="T4" fmla="*/ 15 w 307"/>
                    <a:gd name="T5" fmla="*/ 20 h 116"/>
                    <a:gd name="T6" fmla="*/ 48 w 307"/>
                    <a:gd name="T7" fmla="*/ 3 h 116"/>
                    <a:gd name="T8" fmla="*/ 102 w 307"/>
                    <a:gd name="T9" fmla="*/ 0 h 116"/>
                    <a:gd name="T10" fmla="*/ 133 w 307"/>
                    <a:gd name="T11" fmla="*/ 5 h 116"/>
                    <a:gd name="T12" fmla="*/ 178 w 307"/>
                    <a:gd name="T13" fmla="*/ 30 h 116"/>
                    <a:gd name="T14" fmla="*/ 256 w 307"/>
                    <a:gd name="T15" fmla="*/ 71 h 116"/>
                    <a:gd name="T16" fmla="*/ 295 w 307"/>
                    <a:gd name="T17" fmla="*/ 78 h 116"/>
                    <a:gd name="T18" fmla="*/ 307 w 307"/>
                    <a:gd name="T19" fmla="*/ 104 h 116"/>
                    <a:gd name="T20" fmla="*/ 289 w 307"/>
                    <a:gd name="T21" fmla="*/ 116 h 116"/>
                    <a:gd name="T22" fmla="*/ 237 w 307"/>
                    <a:gd name="T23" fmla="*/ 110 h 116"/>
                    <a:gd name="T24" fmla="*/ 196 w 307"/>
                    <a:gd name="T25" fmla="*/ 111 h 116"/>
                    <a:gd name="T26" fmla="*/ 222 w 307"/>
                    <a:gd name="T27" fmla="*/ 87 h 116"/>
                    <a:gd name="T28" fmla="*/ 189 w 307"/>
                    <a:gd name="T29" fmla="*/ 80 h 116"/>
                    <a:gd name="T30" fmla="*/ 168 w 307"/>
                    <a:gd name="T31" fmla="*/ 60 h 116"/>
                    <a:gd name="T32" fmla="*/ 115 w 307"/>
                    <a:gd name="T33" fmla="*/ 45 h 116"/>
                    <a:gd name="T34" fmla="*/ 76 w 307"/>
                    <a:gd name="T35" fmla="*/ 32 h 116"/>
                    <a:gd name="T36" fmla="*/ 67 w 307"/>
                    <a:gd name="T37" fmla="*/ 21 h 116"/>
                    <a:gd name="T38" fmla="*/ 48 w 307"/>
                    <a:gd name="T39" fmla="*/ 23 h 116"/>
                    <a:gd name="T40" fmla="*/ 36 w 307"/>
                    <a:gd name="T41" fmla="*/ 38 h 116"/>
                    <a:gd name="T42" fmla="*/ 16 w 307"/>
                    <a:gd name="T43" fmla="*/ 41 h 116"/>
                    <a:gd name="T44" fmla="*/ 0 w 307"/>
                    <a:gd name="T45"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116">
                      <a:moveTo>
                        <a:pt x="0" y="42"/>
                      </a:moveTo>
                      <a:lnTo>
                        <a:pt x="15" y="32"/>
                      </a:lnTo>
                      <a:lnTo>
                        <a:pt x="15" y="20"/>
                      </a:lnTo>
                      <a:lnTo>
                        <a:pt x="48" y="3"/>
                      </a:lnTo>
                      <a:lnTo>
                        <a:pt x="102" y="0"/>
                      </a:lnTo>
                      <a:lnTo>
                        <a:pt x="133" y="5"/>
                      </a:lnTo>
                      <a:lnTo>
                        <a:pt x="178" y="30"/>
                      </a:lnTo>
                      <a:lnTo>
                        <a:pt x="256" y="71"/>
                      </a:lnTo>
                      <a:lnTo>
                        <a:pt x="295" y="78"/>
                      </a:lnTo>
                      <a:lnTo>
                        <a:pt x="307" y="104"/>
                      </a:lnTo>
                      <a:lnTo>
                        <a:pt x="289" y="116"/>
                      </a:lnTo>
                      <a:lnTo>
                        <a:pt x="237" y="110"/>
                      </a:lnTo>
                      <a:lnTo>
                        <a:pt x="196" y="111"/>
                      </a:lnTo>
                      <a:lnTo>
                        <a:pt x="222" y="87"/>
                      </a:lnTo>
                      <a:lnTo>
                        <a:pt x="189" y="80"/>
                      </a:lnTo>
                      <a:lnTo>
                        <a:pt x="168" y="60"/>
                      </a:lnTo>
                      <a:lnTo>
                        <a:pt x="115" y="45"/>
                      </a:lnTo>
                      <a:lnTo>
                        <a:pt x="76" y="32"/>
                      </a:lnTo>
                      <a:lnTo>
                        <a:pt x="67" y="21"/>
                      </a:lnTo>
                      <a:lnTo>
                        <a:pt x="48" y="23"/>
                      </a:lnTo>
                      <a:lnTo>
                        <a:pt x="36" y="38"/>
                      </a:lnTo>
                      <a:lnTo>
                        <a:pt x="16" y="41"/>
                      </a:lnTo>
                      <a:lnTo>
                        <a:pt x="0" y="42"/>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46468" name="Freeform 36"/>
                <p:cNvSpPr>
                  <a:spLocks/>
                </p:cNvSpPr>
                <p:nvPr userDrawn="1"/>
              </p:nvSpPr>
              <p:spPr bwMode="gray">
                <a:xfrm>
                  <a:off x="1392" y="1666"/>
                  <a:ext cx="99" cy="42"/>
                </a:xfrm>
                <a:custGeom>
                  <a:avLst/>
                  <a:gdLst>
                    <a:gd name="T0" fmla="*/ 26 w 179"/>
                    <a:gd name="T1" fmla="*/ 9 h 77"/>
                    <a:gd name="T2" fmla="*/ 39 w 179"/>
                    <a:gd name="T3" fmla="*/ 2 h 77"/>
                    <a:gd name="T4" fmla="*/ 63 w 179"/>
                    <a:gd name="T5" fmla="*/ 8 h 77"/>
                    <a:gd name="T6" fmla="*/ 90 w 179"/>
                    <a:gd name="T7" fmla="*/ 0 h 77"/>
                    <a:gd name="T8" fmla="*/ 125 w 179"/>
                    <a:gd name="T9" fmla="*/ 8 h 77"/>
                    <a:gd name="T10" fmla="*/ 149 w 179"/>
                    <a:gd name="T11" fmla="*/ 27 h 77"/>
                    <a:gd name="T12" fmla="*/ 179 w 179"/>
                    <a:gd name="T13" fmla="*/ 45 h 77"/>
                    <a:gd name="T14" fmla="*/ 177 w 179"/>
                    <a:gd name="T15" fmla="*/ 60 h 77"/>
                    <a:gd name="T16" fmla="*/ 135 w 179"/>
                    <a:gd name="T17" fmla="*/ 56 h 77"/>
                    <a:gd name="T18" fmla="*/ 123 w 179"/>
                    <a:gd name="T19" fmla="*/ 65 h 77"/>
                    <a:gd name="T20" fmla="*/ 107 w 179"/>
                    <a:gd name="T21" fmla="*/ 57 h 77"/>
                    <a:gd name="T22" fmla="*/ 101 w 179"/>
                    <a:gd name="T23" fmla="*/ 72 h 77"/>
                    <a:gd name="T24" fmla="*/ 84 w 179"/>
                    <a:gd name="T25" fmla="*/ 77 h 77"/>
                    <a:gd name="T26" fmla="*/ 60 w 179"/>
                    <a:gd name="T27" fmla="*/ 54 h 77"/>
                    <a:gd name="T28" fmla="*/ 3 w 179"/>
                    <a:gd name="T29" fmla="*/ 57 h 77"/>
                    <a:gd name="T30" fmla="*/ 0 w 179"/>
                    <a:gd name="T31" fmla="*/ 42 h 77"/>
                    <a:gd name="T32" fmla="*/ 56 w 179"/>
                    <a:gd name="T33" fmla="*/ 45 h 77"/>
                    <a:gd name="T34" fmla="*/ 44 w 179"/>
                    <a:gd name="T35" fmla="*/ 17 h 77"/>
                    <a:gd name="T36" fmla="*/ 26 w 179"/>
                    <a:gd name="T3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77">
                      <a:moveTo>
                        <a:pt x="26" y="9"/>
                      </a:moveTo>
                      <a:lnTo>
                        <a:pt x="39" y="2"/>
                      </a:lnTo>
                      <a:lnTo>
                        <a:pt x="63" y="8"/>
                      </a:lnTo>
                      <a:lnTo>
                        <a:pt x="90" y="0"/>
                      </a:lnTo>
                      <a:lnTo>
                        <a:pt x="125" y="8"/>
                      </a:lnTo>
                      <a:lnTo>
                        <a:pt x="149" y="27"/>
                      </a:lnTo>
                      <a:lnTo>
                        <a:pt x="179" y="45"/>
                      </a:lnTo>
                      <a:lnTo>
                        <a:pt x="177" y="60"/>
                      </a:lnTo>
                      <a:lnTo>
                        <a:pt x="135" y="56"/>
                      </a:lnTo>
                      <a:lnTo>
                        <a:pt x="123" y="65"/>
                      </a:lnTo>
                      <a:lnTo>
                        <a:pt x="107" y="57"/>
                      </a:lnTo>
                      <a:lnTo>
                        <a:pt x="101" y="72"/>
                      </a:lnTo>
                      <a:lnTo>
                        <a:pt x="84" y="77"/>
                      </a:lnTo>
                      <a:lnTo>
                        <a:pt x="60" y="54"/>
                      </a:lnTo>
                      <a:lnTo>
                        <a:pt x="3" y="57"/>
                      </a:lnTo>
                      <a:lnTo>
                        <a:pt x="0" y="42"/>
                      </a:lnTo>
                      <a:lnTo>
                        <a:pt x="56" y="45"/>
                      </a:lnTo>
                      <a:lnTo>
                        <a:pt x="44" y="17"/>
                      </a:lnTo>
                      <a:lnTo>
                        <a:pt x="26"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46469" name="Freeform 37"/>
                <p:cNvSpPr>
                  <a:spLocks/>
                </p:cNvSpPr>
                <p:nvPr userDrawn="1"/>
              </p:nvSpPr>
              <p:spPr bwMode="gray">
                <a:xfrm>
                  <a:off x="1690" y="827"/>
                  <a:ext cx="671" cy="958"/>
                </a:xfrm>
                <a:custGeom>
                  <a:avLst/>
                  <a:gdLst>
                    <a:gd name="T0" fmla="*/ 963 w 1224"/>
                    <a:gd name="T1" fmla="*/ 753 h 1746"/>
                    <a:gd name="T2" fmla="*/ 867 w 1224"/>
                    <a:gd name="T3" fmla="*/ 666 h 1746"/>
                    <a:gd name="T4" fmla="*/ 852 w 1224"/>
                    <a:gd name="T5" fmla="*/ 711 h 1746"/>
                    <a:gd name="T6" fmla="*/ 846 w 1224"/>
                    <a:gd name="T7" fmla="*/ 789 h 1746"/>
                    <a:gd name="T8" fmla="*/ 804 w 1224"/>
                    <a:gd name="T9" fmla="*/ 789 h 1746"/>
                    <a:gd name="T10" fmla="*/ 801 w 1224"/>
                    <a:gd name="T11" fmla="*/ 714 h 1746"/>
                    <a:gd name="T12" fmla="*/ 750 w 1224"/>
                    <a:gd name="T13" fmla="*/ 597 h 1746"/>
                    <a:gd name="T14" fmla="*/ 732 w 1224"/>
                    <a:gd name="T15" fmla="*/ 540 h 1746"/>
                    <a:gd name="T16" fmla="*/ 804 w 1224"/>
                    <a:gd name="T17" fmla="*/ 564 h 1746"/>
                    <a:gd name="T18" fmla="*/ 849 w 1224"/>
                    <a:gd name="T19" fmla="*/ 624 h 1746"/>
                    <a:gd name="T20" fmla="*/ 888 w 1224"/>
                    <a:gd name="T21" fmla="*/ 660 h 1746"/>
                    <a:gd name="T22" fmla="*/ 726 w 1224"/>
                    <a:gd name="T23" fmla="*/ 486 h 1746"/>
                    <a:gd name="T24" fmla="*/ 774 w 1224"/>
                    <a:gd name="T25" fmla="*/ 501 h 1746"/>
                    <a:gd name="T26" fmla="*/ 0 w 1224"/>
                    <a:gd name="T27" fmla="*/ 0 h 1746"/>
                    <a:gd name="T28" fmla="*/ 129 w 1224"/>
                    <a:gd name="T29" fmla="*/ 90 h 1746"/>
                    <a:gd name="T30" fmla="*/ 249 w 1224"/>
                    <a:gd name="T31" fmla="*/ 165 h 1746"/>
                    <a:gd name="T32" fmla="*/ 363 w 1224"/>
                    <a:gd name="T33" fmla="*/ 240 h 1746"/>
                    <a:gd name="T34" fmla="*/ 378 w 1224"/>
                    <a:gd name="T35" fmla="*/ 222 h 1746"/>
                    <a:gd name="T36" fmla="*/ 447 w 1224"/>
                    <a:gd name="T37" fmla="*/ 270 h 1746"/>
                    <a:gd name="T38" fmla="*/ 447 w 1224"/>
                    <a:gd name="T39" fmla="*/ 300 h 1746"/>
                    <a:gd name="T40" fmla="*/ 450 w 1224"/>
                    <a:gd name="T41" fmla="*/ 246 h 1746"/>
                    <a:gd name="T42" fmla="*/ 360 w 1224"/>
                    <a:gd name="T43" fmla="*/ 186 h 1746"/>
                    <a:gd name="T44" fmla="*/ 375 w 1224"/>
                    <a:gd name="T45" fmla="*/ 183 h 1746"/>
                    <a:gd name="T46" fmla="*/ 501 w 1224"/>
                    <a:gd name="T47" fmla="*/ 264 h 1746"/>
                    <a:gd name="T48" fmla="*/ 492 w 1224"/>
                    <a:gd name="T49" fmla="*/ 318 h 1746"/>
                    <a:gd name="T50" fmla="*/ 534 w 1224"/>
                    <a:gd name="T51" fmla="*/ 387 h 1746"/>
                    <a:gd name="T52" fmla="*/ 549 w 1224"/>
                    <a:gd name="T53" fmla="*/ 444 h 1746"/>
                    <a:gd name="T54" fmla="*/ 573 w 1224"/>
                    <a:gd name="T55" fmla="*/ 504 h 1746"/>
                    <a:gd name="T56" fmla="*/ 681 w 1224"/>
                    <a:gd name="T57" fmla="*/ 576 h 1746"/>
                    <a:gd name="T58" fmla="*/ 636 w 1224"/>
                    <a:gd name="T59" fmla="*/ 630 h 1746"/>
                    <a:gd name="T60" fmla="*/ 720 w 1224"/>
                    <a:gd name="T61" fmla="*/ 750 h 1746"/>
                    <a:gd name="T62" fmla="*/ 789 w 1224"/>
                    <a:gd name="T63" fmla="*/ 786 h 1746"/>
                    <a:gd name="T64" fmla="*/ 813 w 1224"/>
                    <a:gd name="T65" fmla="*/ 867 h 1746"/>
                    <a:gd name="T66" fmla="*/ 864 w 1224"/>
                    <a:gd name="T67" fmla="*/ 999 h 1746"/>
                    <a:gd name="T68" fmla="*/ 843 w 1224"/>
                    <a:gd name="T69" fmla="*/ 1089 h 1746"/>
                    <a:gd name="T70" fmla="*/ 882 w 1224"/>
                    <a:gd name="T71" fmla="*/ 1311 h 1746"/>
                    <a:gd name="T72" fmla="*/ 915 w 1224"/>
                    <a:gd name="T73" fmla="*/ 1374 h 1746"/>
                    <a:gd name="T74" fmla="*/ 906 w 1224"/>
                    <a:gd name="T75" fmla="*/ 1497 h 1746"/>
                    <a:gd name="T76" fmla="*/ 942 w 1224"/>
                    <a:gd name="T77" fmla="*/ 1569 h 1746"/>
                    <a:gd name="T78" fmla="*/ 1014 w 1224"/>
                    <a:gd name="T79" fmla="*/ 1680 h 1746"/>
                    <a:gd name="T80" fmla="*/ 1125 w 1224"/>
                    <a:gd name="T81" fmla="*/ 1707 h 1746"/>
                    <a:gd name="T82" fmla="*/ 1173 w 1224"/>
                    <a:gd name="T83" fmla="*/ 1668 h 1746"/>
                    <a:gd name="T84" fmla="*/ 1224 w 1224"/>
                    <a:gd name="T85" fmla="*/ 1620 h 1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4" h="1746">
                      <a:moveTo>
                        <a:pt x="1224" y="1620"/>
                      </a:moveTo>
                      <a:cubicBezTo>
                        <a:pt x="1200" y="1113"/>
                        <a:pt x="963" y="753"/>
                        <a:pt x="963" y="753"/>
                      </a:cubicBezTo>
                      <a:lnTo>
                        <a:pt x="942" y="759"/>
                      </a:lnTo>
                      <a:lnTo>
                        <a:pt x="867" y="666"/>
                      </a:lnTo>
                      <a:lnTo>
                        <a:pt x="861" y="684"/>
                      </a:lnTo>
                      <a:lnTo>
                        <a:pt x="852" y="711"/>
                      </a:lnTo>
                      <a:lnTo>
                        <a:pt x="846" y="747"/>
                      </a:lnTo>
                      <a:lnTo>
                        <a:pt x="846" y="789"/>
                      </a:lnTo>
                      <a:lnTo>
                        <a:pt x="819" y="810"/>
                      </a:lnTo>
                      <a:lnTo>
                        <a:pt x="804" y="789"/>
                      </a:lnTo>
                      <a:lnTo>
                        <a:pt x="819" y="765"/>
                      </a:lnTo>
                      <a:lnTo>
                        <a:pt x="801" y="714"/>
                      </a:lnTo>
                      <a:lnTo>
                        <a:pt x="759" y="639"/>
                      </a:lnTo>
                      <a:lnTo>
                        <a:pt x="750" y="597"/>
                      </a:lnTo>
                      <a:lnTo>
                        <a:pt x="720" y="570"/>
                      </a:lnTo>
                      <a:lnTo>
                        <a:pt x="732" y="540"/>
                      </a:lnTo>
                      <a:lnTo>
                        <a:pt x="729" y="510"/>
                      </a:lnTo>
                      <a:lnTo>
                        <a:pt x="804" y="564"/>
                      </a:lnTo>
                      <a:lnTo>
                        <a:pt x="843" y="591"/>
                      </a:lnTo>
                      <a:lnTo>
                        <a:pt x="849" y="624"/>
                      </a:lnTo>
                      <a:lnTo>
                        <a:pt x="861" y="639"/>
                      </a:lnTo>
                      <a:lnTo>
                        <a:pt x="888" y="660"/>
                      </a:lnTo>
                      <a:lnTo>
                        <a:pt x="801" y="534"/>
                      </a:lnTo>
                      <a:lnTo>
                        <a:pt x="726" y="486"/>
                      </a:lnTo>
                      <a:lnTo>
                        <a:pt x="714" y="468"/>
                      </a:lnTo>
                      <a:lnTo>
                        <a:pt x="774" y="501"/>
                      </a:lnTo>
                      <a:cubicBezTo>
                        <a:pt x="774" y="501"/>
                        <a:pt x="459" y="132"/>
                        <a:pt x="33" y="0"/>
                      </a:cubicBezTo>
                      <a:cubicBezTo>
                        <a:pt x="16" y="0"/>
                        <a:pt x="0" y="0"/>
                        <a:pt x="0" y="0"/>
                      </a:cubicBezTo>
                      <a:lnTo>
                        <a:pt x="51" y="39"/>
                      </a:lnTo>
                      <a:lnTo>
                        <a:pt x="129" y="90"/>
                      </a:lnTo>
                      <a:lnTo>
                        <a:pt x="186" y="120"/>
                      </a:lnTo>
                      <a:lnTo>
                        <a:pt x="249" y="165"/>
                      </a:lnTo>
                      <a:lnTo>
                        <a:pt x="291" y="204"/>
                      </a:lnTo>
                      <a:lnTo>
                        <a:pt x="363" y="240"/>
                      </a:lnTo>
                      <a:lnTo>
                        <a:pt x="390" y="258"/>
                      </a:lnTo>
                      <a:lnTo>
                        <a:pt x="378" y="222"/>
                      </a:lnTo>
                      <a:lnTo>
                        <a:pt x="429" y="243"/>
                      </a:lnTo>
                      <a:lnTo>
                        <a:pt x="447" y="270"/>
                      </a:lnTo>
                      <a:lnTo>
                        <a:pt x="414" y="258"/>
                      </a:lnTo>
                      <a:lnTo>
                        <a:pt x="447" y="300"/>
                      </a:lnTo>
                      <a:lnTo>
                        <a:pt x="480" y="291"/>
                      </a:lnTo>
                      <a:lnTo>
                        <a:pt x="450" y="246"/>
                      </a:lnTo>
                      <a:lnTo>
                        <a:pt x="408" y="210"/>
                      </a:lnTo>
                      <a:lnTo>
                        <a:pt x="360" y="186"/>
                      </a:lnTo>
                      <a:lnTo>
                        <a:pt x="333" y="162"/>
                      </a:lnTo>
                      <a:lnTo>
                        <a:pt x="375" y="183"/>
                      </a:lnTo>
                      <a:lnTo>
                        <a:pt x="462" y="249"/>
                      </a:lnTo>
                      <a:lnTo>
                        <a:pt x="501" y="264"/>
                      </a:lnTo>
                      <a:lnTo>
                        <a:pt x="480" y="288"/>
                      </a:lnTo>
                      <a:lnTo>
                        <a:pt x="492" y="318"/>
                      </a:lnTo>
                      <a:lnTo>
                        <a:pt x="507" y="348"/>
                      </a:lnTo>
                      <a:lnTo>
                        <a:pt x="534" y="387"/>
                      </a:lnTo>
                      <a:lnTo>
                        <a:pt x="564" y="432"/>
                      </a:lnTo>
                      <a:lnTo>
                        <a:pt x="549" y="444"/>
                      </a:lnTo>
                      <a:lnTo>
                        <a:pt x="564" y="462"/>
                      </a:lnTo>
                      <a:lnTo>
                        <a:pt x="573" y="504"/>
                      </a:lnTo>
                      <a:lnTo>
                        <a:pt x="627" y="507"/>
                      </a:lnTo>
                      <a:lnTo>
                        <a:pt x="681" y="576"/>
                      </a:lnTo>
                      <a:lnTo>
                        <a:pt x="660" y="609"/>
                      </a:lnTo>
                      <a:lnTo>
                        <a:pt x="636" y="630"/>
                      </a:lnTo>
                      <a:lnTo>
                        <a:pt x="663" y="663"/>
                      </a:lnTo>
                      <a:lnTo>
                        <a:pt x="720" y="750"/>
                      </a:lnTo>
                      <a:lnTo>
                        <a:pt x="759" y="789"/>
                      </a:lnTo>
                      <a:lnTo>
                        <a:pt x="789" y="786"/>
                      </a:lnTo>
                      <a:lnTo>
                        <a:pt x="813" y="816"/>
                      </a:lnTo>
                      <a:lnTo>
                        <a:pt x="813" y="867"/>
                      </a:lnTo>
                      <a:lnTo>
                        <a:pt x="834" y="954"/>
                      </a:lnTo>
                      <a:lnTo>
                        <a:pt x="864" y="999"/>
                      </a:lnTo>
                      <a:lnTo>
                        <a:pt x="846" y="1059"/>
                      </a:lnTo>
                      <a:lnTo>
                        <a:pt x="843" y="1089"/>
                      </a:lnTo>
                      <a:lnTo>
                        <a:pt x="858" y="1293"/>
                      </a:lnTo>
                      <a:lnTo>
                        <a:pt x="882" y="1311"/>
                      </a:lnTo>
                      <a:lnTo>
                        <a:pt x="882" y="1341"/>
                      </a:lnTo>
                      <a:lnTo>
                        <a:pt x="915" y="1374"/>
                      </a:lnTo>
                      <a:lnTo>
                        <a:pt x="906" y="1470"/>
                      </a:lnTo>
                      <a:lnTo>
                        <a:pt x="906" y="1497"/>
                      </a:lnTo>
                      <a:lnTo>
                        <a:pt x="930" y="1530"/>
                      </a:lnTo>
                      <a:lnTo>
                        <a:pt x="942" y="1569"/>
                      </a:lnTo>
                      <a:lnTo>
                        <a:pt x="1008" y="1632"/>
                      </a:lnTo>
                      <a:lnTo>
                        <a:pt x="1014" y="1680"/>
                      </a:lnTo>
                      <a:lnTo>
                        <a:pt x="1095" y="1746"/>
                      </a:lnTo>
                      <a:lnTo>
                        <a:pt x="1125" y="1707"/>
                      </a:lnTo>
                      <a:lnTo>
                        <a:pt x="1158" y="1680"/>
                      </a:lnTo>
                      <a:lnTo>
                        <a:pt x="1173" y="1668"/>
                      </a:lnTo>
                      <a:lnTo>
                        <a:pt x="1203" y="1599"/>
                      </a:lnTo>
                      <a:cubicBezTo>
                        <a:pt x="1203" y="1599"/>
                        <a:pt x="1213" y="1609"/>
                        <a:pt x="1224" y="1620"/>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46470" name="Freeform 38"/>
                <p:cNvSpPr>
                  <a:spLocks/>
                </p:cNvSpPr>
                <p:nvPr userDrawn="1"/>
              </p:nvSpPr>
              <p:spPr bwMode="gray">
                <a:xfrm>
                  <a:off x="1690" y="926"/>
                  <a:ext cx="63" cy="40"/>
                </a:xfrm>
                <a:custGeom>
                  <a:avLst/>
                  <a:gdLst>
                    <a:gd name="T0" fmla="*/ 39 w 117"/>
                    <a:gd name="T1" fmla="*/ 46 h 73"/>
                    <a:gd name="T2" fmla="*/ 25 w 117"/>
                    <a:gd name="T3" fmla="*/ 40 h 73"/>
                    <a:gd name="T4" fmla="*/ 12 w 117"/>
                    <a:gd name="T5" fmla="*/ 42 h 73"/>
                    <a:gd name="T6" fmla="*/ 0 w 117"/>
                    <a:gd name="T7" fmla="*/ 22 h 73"/>
                    <a:gd name="T8" fmla="*/ 27 w 117"/>
                    <a:gd name="T9" fmla="*/ 28 h 73"/>
                    <a:gd name="T10" fmla="*/ 39 w 117"/>
                    <a:gd name="T11" fmla="*/ 33 h 73"/>
                    <a:gd name="T12" fmla="*/ 36 w 117"/>
                    <a:gd name="T13" fmla="*/ 21 h 73"/>
                    <a:gd name="T14" fmla="*/ 52 w 117"/>
                    <a:gd name="T15" fmla="*/ 12 h 73"/>
                    <a:gd name="T16" fmla="*/ 58 w 117"/>
                    <a:gd name="T17" fmla="*/ 0 h 73"/>
                    <a:gd name="T18" fmla="*/ 76 w 117"/>
                    <a:gd name="T19" fmla="*/ 10 h 73"/>
                    <a:gd name="T20" fmla="*/ 97 w 117"/>
                    <a:gd name="T21" fmla="*/ 19 h 73"/>
                    <a:gd name="T22" fmla="*/ 112 w 117"/>
                    <a:gd name="T23" fmla="*/ 34 h 73"/>
                    <a:gd name="T24" fmla="*/ 117 w 117"/>
                    <a:gd name="T25" fmla="*/ 64 h 73"/>
                    <a:gd name="T26" fmla="*/ 112 w 117"/>
                    <a:gd name="T27" fmla="*/ 73 h 73"/>
                    <a:gd name="T28" fmla="*/ 87 w 117"/>
                    <a:gd name="T29" fmla="*/ 69 h 73"/>
                    <a:gd name="T30" fmla="*/ 75 w 117"/>
                    <a:gd name="T31" fmla="*/ 69 h 73"/>
                    <a:gd name="T32" fmla="*/ 64 w 117"/>
                    <a:gd name="T33" fmla="*/ 70 h 73"/>
                    <a:gd name="T34" fmla="*/ 64 w 117"/>
                    <a:gd name="T35" fmla="*/ 55 h 73"/>
                    <a:gd name="T36" fmla="*/ 48 w 117"/>
                    <a:gd name="T37" fmla="*/ 51 h 73"/>
                    <a:gd name="T38" fmla="*/ 28 w 117"/>
                    <a:gd name="T39" fmla="*/ 60 h 73"/>
                    <a:gd name="T40" fmla="*/ 39 w 117"/>
                    <a:gd name="T41"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73">
                      <a:moveTo>
                        <a:pt x="39" y="46"/>
                      </a:moveTo>
                      <a:lnTo>
                        <a:pt x="25" y="40"/>
                      </a:lnTo>
                      <a:lnTo>
                        <a:pt x="12" y="42"/>
                      </a:lnTo>
                      <a:lnTo>
                        <a:pt x="0" y="22"/>
                      </a:lnTo>
                      <a:lnTo>
                        <a:pt x="27" y="28"/>
                      </a:lnTo>
                      <a:lnTo>
                        <a:pt x="39" y="33"/>
                      </a:lnTo>
                      <a:lnTo>
                        <a:pt x="36" y="21"/>
                      </a:lnTo>
                      <a:lnTo>
                        <a:pt x="52" y="12"/>
                      </a:lnTo>
                      <a:lnTo>
                        <a:pt x="58" y="0"/>
                      </a:lnTo>
                      <a:lnTo>
                        <a:pt x="76" y="10"/>
                      </a:lnTo>
                      <a:lnTo>
                        <a:pt x="97" y="19"/>
                      </a:lnTo>
                      <a:lnTo>
                        <a:pt x="112" y="34"/>
                      </a:lnTo>
                      <a:lnTo>
                        <a:pt x="117" y="64"/>
                      </a:lnTo>
                      <a:lnTo>
                        <a:pt x="112" y="73"/>
                      </a:lnTo>
                      <a:lnTo>
                        <a:pt x="87" y="69"/>
                      </a:lnTo>
                      <a:lnTo>
                        <a:pt x="75" y="69"/>
                      </a:lnTo>
                      <a:lnTo>
                        <a:pt x="64" y="70"/>
                      </a:lnTo>
                      <a:lnTo>
                        <a:pt x="64" y="55"/>
                      </a:lnTo>
                      <a:lnTo>
                        <a:pt x="48" y="51"/>
                      </a:lnTo>
                      <a:lnTo>
                        <a:pt x="28" y="60"/>
                      </a:lnTo>
                      <a:lnTo>
                        <a:pt x="39" y="46"/>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46471" name="Freeform 39"/>
                <p:cNvSpPr>
                  <a:spLocks/>
                </p:cNvSpPr>
                <p:nvPr userDrawn="1"/>
              </p:nvSpPr>
              <p:spPr bwMode="gray">
                <a:xfrm>
                  <a:off x="1902" y="1022"/>
                  <a:ext cx="46" cy="51"/>
                </a:xfrm>
                <a:custGeom>
                  <a:avLst/>
                  <a:gdLst>
                    <a:gd name="T0" fmla="*/ 66 w 85"/>
                    <a:gd name="T1" fmla="*/ 90 h 93"/>
                    <a:gd name="T2" fmla="*/ 82 w 85"/>
                    <a:gd name="T3" fmla="*/ 93 h 93"/>
                    <a:gd name="T4" fmla="*/ 85 w 85"/>
                    <a:gd name="T5" fmla="*/ 81 h 93"/>
                    <a:gd name="T6" fmla="*/ 79 w 85"/>
                    <a:gd name="T7" fmla="*/ 62 h 93"/>
                    <a:gd name="T8" fmla="*/ 57 w 85"/>
                    <a:gd name="T9" fmla="*/ 39 h 93"/>
                    <a:gd name="T10" fmla="*/ 34 w 85"/>
                    <a:gd name="T11" fmla="*/ 12 h 93"/>
                    <a:gd name="T12" fmla="*/ 15 w 85"/>
                    <a:gd name="T13" fmla="*/ 0 h 93"/>
                    <a:gd name="T14" fmla="*/ 0 w 85"/>
                    <a:gd name="T15" fmla="*/ 2 h 93"/>
                    <a:gd name="T16" fmla="*/ 6 w 85"/>
                    <a:gd name="T17" fmla="*/ 12 h 93"/>
                    <a:gd name="T18" fmla="*/ 15 w 85"/>
                    <a:gd name="T19" fmla="*/ 21 h 93"/>
                    <a:gd name="T20" fmla="*/ 4 w 85"/>
                    <a:gd name="T21" fmla="*/ 35 h 93"/>
                    <a:gd name="T22" fmla="*/ 19 w 85"/>
                    <a:gd name="T23" fmla="*/ 51 h 93"/>
                    <a:gd name="T24" fmla="*/ 40 w 85"/>
                    <a:gd name="T25" fmla="*/ 59 h 93"/>
                    <a:gd name="T26" fmla="*/ 48 w 85"/>
                    <a:gd name="T27" fmla="*/ 74 h 93"/>
                    <a:gd name="T28" fmla="*/ 66 w 85"/>
                    <a:gd name="T29"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93">
                      <a:moveTo>
                        <a:pt x="66" y="90"/>
                      </a:moveTo>
                      <a:lnTo>
                        <a:pt x="82" y="93"/>
                      </a:lnTo>
                      <a:lnTo>
                        <a:pt x="85" y="81"/>
                      </a:lnTo>
                      <a:lnTo>
                        <a:pt x="79" y="62"/>
                      </a:lnTo>
                      <a:lnTo>
                        <a:pt x="57" y="39"/>
                      </a:lnTo>
                      <a:lnTo>
                        <a:pt x="34" y="12"/>
                      </a:lnTo>
                      <a:lnTo>
                        <a:pt x="15" y="0"/>
                      </a:lnTo>
                      <a:lnTo>
                        <a:pt x="0" y="2"/>
                      </a:lnTo>
                      <a:lnTo>
                        <a:pt x="6" y="12"/>
                      </a:lnTo>
                      <a:lnTo>
                        <a:pt x="15" y="21"/>
                      </a:lnTo>
                      <a:lnTo>
                        <a:pt x="4" y="35"/>
                      </a:lnTo>
                      <a:lnTo>
                        <a:pt x="19" y="51"/>
                      </a:lnTo>
                      <a:lnTo>
                        <a:pt x="40" y="59"/>
                      </a:lnTo>
                      <a:lnTo>
                        <a:pt x="48" y="74"/>
                      </a:lnTo>
                      <a:lnTo>
                        <a:pt x="66" y="90"/>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sp>
              <p:nvSpPr>
                <p:cNvPr id="146472" name="Freeform 40"/>
                <p:cNvSpPr>
                  <a:spLocks/>
                </p:cNvSpPr>
                <p:nvPr userDrawn="1"/>
              </p:nvSpPr>
              <p:spPr bwMode="gray">
                <a:xfrm>
                  <a:off x="1866" y="977"/>
                  <a:ext cx="123" cy="101"/>
                </a:xfrm>
                <a:custGeom>
                  <a:avLst/>
                  <a:gdLst>
                    <a:gd name="T0" fmla="*/ 0 w 225"/>
                    <a:gd name="T1" fmla="*/ 9 h 184"/>
                    <a:gd name="T2" fmla="*/ 15 w 225"/>
                    <a:gd name="T3" fmla="*/ 24 h 184"/>
                    <a:gd name="T4" fmla="*/ 15 w 225"/>
                    <a:gd name="T5" fmla="*/ 37 h 184"/>
                    <a:gd name="T6" fmla="*/ 31 w 225"/>
                    <a:gd name="T7" fmla="*/ 45 h 184"/>
                    <a:gd name="T8" fmla="*/ 55 w 225"/>
                    <a:gd name="T9" fmla="*/ 60 h 184"/>
                    <a:gd name="T10" fmla="*/ 69 w 225"/>
                    <a:gd name="T11" fmla="*/ 70 h 184"/>
                    <a:gd name="T12" fmla="*/ 79 w 225"/>
                    <a:gd name="T13" fmla="*/ 78 h 184"/>
                    <a:gd name="T14" fmla="*/ 90 w 225"/>
                    <a:gd name="T15" fmla="*/ 78 h 184"/>
                    <a:gd name="T16" fmla="*/ 108 w 225"/>
                    <a:gd name="T17" fmla="*/ 94 h 184"/>
                    <a:gd name="T18" fmla="*/ 126 w 225"/>
                    <a:gd name="T19" fmla="*/ 91 h 184"/>
                    <a:gd name="T20" fmla="*/ 138 w 225"/>
                    <a:gd name="T21" fmla="*/ 103 h 184"/>
                    <a:gd name="T22" fmla="*/ 133 w 225"/>
                    <a:gd name="T23" fmla="*/ 117 h 184"/>
                    <a:gd name="T24" fmla="*/ 153 w 225"/>
                    <a:gd name="T25" fmla="*/ 126 h 184"/>
                    <a:gd name="T26" fmla="*/ 156 w 225"/>
                    <a:gd name="T27" fmla="*/ 147 h 184"/>
                    <a:gd name="T28" fmla="*/ 175 w 225"/>
                    <a:gd name="T29" fmla="*/ 144 h 184"/>
                    <a:gd name="T30" fmla="*/ 190 w 225"/>
                    <a:gd name="T31" fmla="*/ 162 h 184"/>
                    <a:gd name="T32" fmla="*/ 204 w 225"/>
                    <a:gd name="T33" fmla="*/ 184 h 184"/>
                    <a:gd name="T34" fmla="*/ 219 w 225"/>
                    <a:gd name="T35" fmla="*/ 166 h 184"/>
                    <a:gd name="T36" fmla="*/ 225 w 225"/>
                    <a:gd name="T37" fmla="*/ 139 h 184"/>
                    <a:gd name="T38" fmla="*/ 214 w 225"/>
                    <a:gd name="T39" fmla="*/ 123 h 184"/>
                    <a:gd name="T40" fmla="*/ 202 w 225"/>
                    <a:gd name="T41" fmla="*/ 120 h 184"/>
                    <a:gd name="T42" fmla="*/ 186 w 225"/>
                    <a:gd name="T43" fmla="*/ 96 h 184"/>
                    <a:gd name="T44" fmla="*/ 169 w 225"/>
                    <a:gd name="T45" fmla="*/ 91 h 184"/>
                    <a:gd name="T46" fmla="*/ 136 w 225"/>
                    <a:gd name="T47" fmla="*/ 72 h 184"/>
                    <a:gd name="T48" fmla="*/ 112 w 225"/>
                    <a:gd name="T49" fmla="*/ 64 h 184"/>
                    <a:gd name="T50" fmla="*/ 91 w 225"/>
                    <a:gd name="T51" fmla="*/ 54 h 184"/>
                    <a:gd name="T52" fmla="*/ 79 w 225"/>
                    <a:gd name="T53" fmla="*/ 48 h 184"/>
                    <a:gd name="T54" fmla="*/ 64 w 225"/>
                    <a:gd name="T55" fmla="*/ 40 h 184"/>
                    <a:gd name="T56" fmla="*/ 43 w 225"/>
                    <a:gd name="T57" fmla="*/ 16 h 184"/>
                    <a:gd name="T58" fmla="*/ 25 w 225"/>
                    <a:gd name="T59" fmla="*/ 21 h 184"/>
                    <a:gd name="T60" fmla="*/ 10 w 225"/>
                    <a:gd name="T61" fmla="*/ 0 h 184"/>
                    <a:gd name="T62" fmla="*/ 0 w 225"/>
                    <a:gd name="T63" fmla="*/ 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184">
                      <a:moveTo>
                        <a:pt x="0" y="9"/>
                      </a:moveTo>
                      <a:lnTo>
                        <a:pt x="15" y="24"/>
                      </a:lnTo>
                      <a:lnTo>
                        <a:pt x="15" y="37"/>
                      </a:lnTo>
                      <a:lnTo>
                        <a:pt x="31" y="45"/>
                      </a:lnTo>
                      <a:lnTo>
                        <a:pt x="55" y="60"/>
                      </a:lnTo>
                      <a:lnTo>
                        <a:pt x="69" y="70"/>
                      </a:lnTo>
                      <a:lnTo>
                        <a:pt x="79" y="78"/>
                      </a:lnTo>
                      <a:lnTo>
                        <a:pt x="90" y="78"/>
                      </a:lnTo>
                      <a:lnTo>
                        <a:pt x="108" y="94"/>
                      </a:lnTo>
                      <a:lnTo>
                        <a:pt x="126" y="91"/>
                      </a:lnTo>
                      <a:lnTo>
                        <a:pt x="138" y="103"/>
                      </a:lnTo>
                      <a:lnTo>
                        <a:pt x="133" y="117"/>
                      </a:lnTo>
                      <a:lnTo>
                        <a:pt x="153" y="126"/>
                      </a:lnTo>
                      <a:lnTo>
                        <a:pt x="156" y="147"/>
                      </a:lnTo>
                      <a:lnTo>
                        <a:pt x="175" y="144"/>
                      </a:lnTo>
                      <a:lnTo>
                        <a:pt x="190" y="162"/>
                      </a:lnTo>
                      <a:lnTo>
                        <a:pt x="204" y="184"/>
                      </a:lnTo>
                      <a:lnTo>
                        <a:pt x="219" y="166"/>
                      </a:lnTo>
                      <a:lnTo>
                        <a:pt x="225" y="139"/>
                      </a:lnTo>
                      <a:lnTo>
                        <a:pt x="214" y="123"/>
                      </a:lnTo>
                      <a:lnTo>
                        <a:pt x="202" y="120"/>
                      </a:lnTo>
                      <a:lnTo>
                        <a:pt x="186" y="96"/>
                      </a:lnTo>
                      <a:lnTo>
                        <a:pt x="169" y="91"/>
                      </a:lnTo>
                      <a:lnTo>
                        <a:pt x="136" y="72"/>
                      </a:lnTo>
                      <a:lnTo>
                        <a:pt x="112" y="64"/>
                      </a:lnTo>
                      <a:lnTo>
                        <a:pt x="91" y="54"/>
                      </a:lnTo>
                      <a:lnTo>
                        <a:pt x="79" y="48"/>
                      </a:lnTo>
                      <a:lnTo>
                        <a:pt x="64" y="40"/>
                      </a:lnTo>
                      <a:lnTo>
                        <a:pt x="43" y="16"/>
                      </a:lnTo>
                      <a:lnTo>
                        <a:pt x="25" y="21"/>
                      </a:lnTo>
                      <a:lnTo>
                        <a:pt x="10" y="0"/>
                      </a:lnTo>
                      <a:lnTo>
                        <a:pt x="0" y="9"/>
                      </a:lnTo>
                      <a:close/>
                    </a:path>
                  </a:pathLst>
                </a:custGeom>
                <a:solidFill>
                  <a:srgbClr val="FFFFFF"/>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100" dir="5400000" algn="ctr" rotWithShape="0">
                          <a:srgbClr val="000000">
                            <a:alpha val="50000"/>
                          </a:srgbClr>
                        </a:outerShdw>
                      </a:effectLst>
                    </a14:hiddenEffects>
                  </a:ext>
                </a:extLst>
              </p:spPr>
              <p:txBody>
                <a:bodyPr wrap="none" anchor="ctr"/>
                <a:lstStyle/>
                <a:p>
                  <a:endParaRPr lang="en-US"/>
                </a:p>
              </p:txBody>
            </p:sp>
          </p:grpSp>
        </p:grpSp>
        <p:grpSp>
          <p:nvGrpSpPr>
            <p:cNvPr id="146473" name="Group 41"/>
            <p:cNvGrpSpPr>
              <a:grpSpLocks/>
            </p:cNvGrpSpPr>
            <p:nvPr/>
          </p:nvGrpSpPr>
          <p:grpSpPr bwMode="auto">
            <a:xfrm flipH="1">
              <a:off x="383" y="98"/>
              <a:ext cx="450" cy="945"/>
              <a:chOff x="676" y="615"/>
              <a:chExt cx="1497" cy="3143"/>
            </a:xfrm>
          </p:grpSpPr>
          <p:sp>
            <p:nvSpPr>
              <p:cNvPr id="146474" name="Freeform 42"/>
              <p:cNvSpPr>
                <a:spLocks/>
              </p:cNvSpPr>
              <p:nvPr userDrawn="1"/>
            </p:nvSpPr>
            <p:spPr bwMode="gray">
              <a:xfrm rot="-1735850">
                <a:off x="1557" y="615"/>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75" name="Freeform 43"/>
              <p:cNvSpPr>
                <a:spLocks/>
              </p:cNvSpPr>
              <p:nvPr userDrawn="1"/>
            </p:nvSpPr>
            <p:spPr bwMode="gray">
              <a:xfrm rot="8877132">
                <a:off x="676" y="2979"/>
                <a:ext cx="616" cy="779"/>
              </a:xfrm>
              <a:custGeom>
                <a:avLst/>
                <a:gdLst>
                  <a:gd name="T0" fmla="*/ 0 w 234"/>
                  <a:gd name="T1" fmla="*/ 56 h 296"/>
                  <a:gd name="T2" fmla="*/ 12 w 234"/>
                  <a:gd name="T3" fmla="*/ 0 h 296"/>
                  <a:gd name="T4" fmla="*/ 234 w 234"/>
                  <a:gd name="T5" fmla="*/ 296 h 296"/>
                  <a:gd name="T6" fmla="*/ 178 w 234"/>
                  <a:gd name="T7" fmla="*/ 286 h 296"/>
                  <a:gd name="T8" fmla="*/ 0 w 234"/>
                  <a:gd name="T9" fmla="*/ 56 h 296"/>
                </a:gdLst>
                <a:ahLst/>
                <a:cxnLst>
                  <a:cxn ang="0">
                    <a:pos x="T0" y="T1"/>
                  </a:cxn>
                  <a:cxn ang="0">
                    <a:pos x="T2" y="T3"/>
                  </a:cxn>
                  <a:cxn ang="0">
                    <a:pos x="T4" y="T5"/>
                  </a:cxn>
                  <a:cxn ang="0">
                    <a:pos x="T6" y="T7"/>
                  </a:cxn>
                  <a:cxn ang="0">
                    <a:pos x="T8" y="T9"/>
                  </a:cxn>
                </a:cxnLst>
                <a:rect l="0" t="0" r="r" b="b"/>
                <a:pathLst>
                  <a:path w="234" h="296">
                    <a:moveTo>
                      <a:pt x="0" y="56"/>
                    </a:moveTo>
                    <a:lnTo>
                      <a:pt x="12" y="0"/>
                    </a:lnTo>
                    <a:cubicBezTo>
                      <a:pt x="12" y="0"/>
                      <a:pt x="178" y="96"/>
                      <a:pt x="234" y="296"/>
                    </a:cubicBezTo>
                    <a:cubicBezTo>
                      <a:pt x="206" y="291"/>
                      <a:pt x="178" y="286"/>
                      <a:pt x="178" y="286"/>
                    </a:cubicBezTo>
                    <a:cubicBezTo>
                      <a:pt x="136" y="134"/>
                      <a:pt x="0" y="56"/>
                      <a:pt x="0" y="56"/>
                    </a:cubicBezTo>
                    <a:close/>
                  </a:path>
                </a:pathLst>
              </a:custGeom>
              <a:solidFill>
                <a:srgbClr val="FFFFFF">
                  <a:alpha val="8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46476" name="Freeform 44"/>
            <p:cNvSpPr>
              <a:spLocks/>
            </p:cNvSpPr>
            <p:nvPr/>
          </p:nvSpPr>
          <p:spPr bwMode="gray">
            <a:xfrm>
              <a:off x="130" y="-2"/>
              <a:ext cx="1292" cy="1331"/>
            </a:xfrm>
            <a:custGeom>
              <a:avLst/>
              <a:gdLst>
                <a:gd name="T0" fmla="*/ 950 w 1292"/>
                <a:gd name="T1" fmla="*/ 0 h 1331"/>
                <a:gd name="T2" fmla="*/ 960 w 1292"/>
                <a:gd name="T3" fmla="*/ 0 h 1331"/>
                <a:gd name="T4" fmla="*/ 974 w 1292"/>
                <a:gd name="T5" fmla="*/ 968 h 1331"/>
                <a:gd name="T6" fmla="*/ 0 w 1292"/>
                <a:gd name="T7" fmla="*/ 1100 h 1331"/>
                <a:gd name="T8" fmla="*/ 10 w 1292"/>
                <a:gd name="T9" fmla="*/ 1092 h 1331"/>
                <a:gd name="T10" fmla="*/ 969 w 1292"/>
                <a:gd name="T11" fmla="*/ 956 h 1331"/>
                <a:gd name="T12" fmla="*/ 950 w 1292"/>
                <a:gd name="T13" fmla="*/ 0 h 1331"/>
              </a:gdLst>
              <a:ahLst/>
              <a:cxnLst>
                <a:cxn ang="0">
                  <a:pos x="T0" y="T1"/>
                </a:cxn>
                <a:cxn ang="0">
                  <a:pos x="T2" y="T3"/>
                </a:cxn>
                <a:cxn ang="0">
                  <a:pos x="T4" y="T5"/>
                </a:cxn>
                <a:cxn ang="0">
                  <a:pos x="T6" y="T7"/>
                </a:cxn>
                <a:cxn ang="0">
                  <a:pos x="T8" y="T9"/>
                </a:cxn>
                <a:cxn ang="0">
                  <a:pos x="T10" y="T11"/>
                </a:cxn>
                <a:cxn ang="0">
                  <a:pos x="T12" y="T13"/>
                </a:cxn>
              </a:cxnLst>
              <a:rect l="0" t="0" r="r" b="b"/>
              <a:pathLst>
                <a:path w="1292" h="1331">
                  <a:moveTo>
                    <a:pt x="950" y="0"/>
                  </a:moveTo>
                  <a:cubicBezTo>
                    <a:pt x="950" y="0"/>
                    <a:pt x="955" y="0"/>
                    <a:pt x="960" y="0"/>
                  </a:cubicBezTo>
                  <a:cubicBezTo>
                    <a:pt x="1060" y="128"/>
                    <a:pt x="1292" y="605"/>
                    <a:pt x="974" y="968"/>
                  </a:cubicBezTo>
                  <a:cubicBezTo>
                    <a:pt x="656" y="1331"/>
                    <a:pt x="150" y="1170"/>
                    <a:pt x="0" y="1100"/>
                  </a:cubicBezTo>
                  <a:cubicBezTo>
                    <a:pt x="0" y="1100"/>
                    <a:pt x="5" y="1096"/>
                    <a:pt x="10" y="1092"/>
                  </a:cubicBezTo>
                  <a:cubicBezTo>
                    <a:pt x="154" y="1156"/>
                    <a:pt x="655" y="1319"/>
                    <a:pt x="969" y="956"/>
                  </a:cubicBezTo>
                  <a:cubicBezTo>
                    <a:pt x="1283" y="593"/>
                    <a:pt x="1052" y="146"/>
                    <a:pt x="950" y="0"/>
                  </a:cubicBez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6477" name="Freeform 45"/>
            <p:cNvSpPr>
              <a:spLocks/>
            </p:cNvSpPr>
            <p:nvPr/>
          </p:nvSpPr>
          <p:spPr bwMode="gray">
            <a:xfrm>
              <a:off x="-2" y="-2"/>
              <a:ext cx="1673" cy="1589"/>
            </a:xfrm>
            <a:custGeom>
              <a:avLst/>
              <a:gdLst>
                <a:gd name="T0" fmla="*/ 0 w 1675"/>
                <a:gd name="T1" fmla="*/ 1282 h 1589"/>
                <a:gd name="T2" fmla="*/ 0 w 1675"/>
                <a:gd name="T3" fmla="*/ 1258 h 1589"/>
                <a:gd name="T4" fmla="*/ 1264 w 1675"/>
                <a:gd name="T5" fmla="*/ 1070 h 1589"/>
                <a:gd name="T6" fmla="*/ 1343 w 1675"/>
                <a:gd name="T7" fmla="*/ 0 h 1589"/>
                <a:gd name="T8" fmla="*/ 1365 w 1675"/>
                <a:gd name="T9" fmla="*/ 0 h 1589"/>
                <a:gd name="T10" fmla="*/ 1279 w 1675"/>
                <a:gd name="T11" fmla="*/ 1088 h 1589"/>
                <a:gd name="T12" fmla="*/ 0 w 1675"/>
                <a:gd name="T13" fmla="*/ 1282 h 1589"/>
              </a:gdLst>
              <a:ahLst/>
              <a:cxnLst>
                <a:cxn ang="0">
                  <a:pos x="T0" y="T1"/>
                </a:cxn>
                <a:cxn ang="0">
                  <a:pos x="T2" y="T3"/>
                </a:cxn>
                <a:cxn ang="0">
                  <a:pos x="T4" y="T5"/>
                </a:cxn>
                <a:cxn ang="0">
                  <a:pos x="T6" y="T7"/>
                </a:cxn>
                <a:cxn ang="0">
                  <a:pos x="T8" y="T9"/>
                </a:cxn>
                <a:cxn ang="0">
                  <a:pos x="T10" y="T11"/>
                </a:cxn>
                <a:cxn ang="0">
                  <a:pos x="T12" y="T13"/>
                </a:cxn>
              </a:cxnLst>
              <a:rect l="0" t="0" r="r" b="b"/>
              <a:pathLst>
                <a:path w="1675" h="1589">
                  <a:moveTo>
                    <a:pt x="0" y="1282"/>
                  </a:moveTo>
                  <a:cubicBezTo>
                    <a:pt x="0" y="1270"/>
                    <a:pt x="0" y="1258"/>
                    <a:pt x="0" y="1258"/>
                  </a:cubicBezTo>
                  <a:cubicBezTo>
                    <a:pt x="164" y="1412"/>
                    <a:pt x="883" y="1547"/>
                    <a:pt x="1264" y="1070"/>
                  </a:cubicBezTo>
                  <a:cubicBezTo>
                    <a:pt x="1645" y="593"/>
                    <a:pt x="1424" y="126"/>
                    <a:pt x="1343" y="0"/>
                  </a:cubicBezTo>
                  <a:cubicBezTo>
                    <a:pt x="1343" y="0"/>
                    <a:pt x="1354" y="0"/>
                    <a:pt x="1365" y="0"/>
                  </a:cubicBezTo>
                  <a:cubicBezTo>
                    <a:pt x="1442" y="124"/>
                    <a:pt x="1675" y="587"/>
                    <a:pt x="1279" y="1088"/>
                  </a:cubicBezTo>
                  <a:cubicBezTo>
                    <a:pt x="883" y="1589"/>
                    <a:pt x="160" y="1428"/>
                    <a:pt x="0" y="1282"/>
                  </a:cubicBezTo>
                  <a:close/>
                </a:path>
              </a:pathLst>
            </a:custGeom>
            <a:solidFill>
              <a:srgbClr val="FFFFFF">
                <a:alpha val="60001"/>
              </a:srgb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endParaRPr lang="en-US"/>
            </a:p>
          </p:txBody>
        </p:sp>
        <p:sp>
          <p:nvSpPr>
            <p:cNvPr id="146480" name="Freeform 48"/>
            <p:cNvSpPr>
              <a:spLocks/>
            </p:cNvSpPr>
            <p:nvPr/>
          </p:nvSpPr>
          <p:spPr bwMode="ltGray">
            <a:xfrm>
              <a:off x="-24" y="0"/>
              <a:ext cx="312" cy="813"/>
            </a:xfrm>
            <a:custGeom>
              <a:avLst/>
              <a:gdLst>
                <a:gd name="T0" fmla="*/ 312 w 312"/>
                <a:gd name="T1" fmla="*/ 813 h 813"/>
                <a:gd name="T2" fmla="*/ 210 w 312"/>
                <a:gd name="T3" fmla="*/ 0 h 813"/>
                <a:gd name="T4" fmla="*/ 21 w 312"/>
                <a:gd name="T5" fmla="*/ 0 h 813"/>
                <a:gd name="T6" fmla="*/ 21 w 312"/>
                <a:gd name="T7" fmla="*/ 351 h 813"/>
                <a:gd name="T8" fmla="*/ 312 w 312"/>
                <a:gd name="T9" fmla="*/ 813 h 813"/>
              </a:gdLst>
              <a:ahLst/>
              <a:cxnLst>
                <a:cxn ang="0">
                  <a:pos x="T0" y="T1"/>
                </a:cxn>
                <a:cxn ang="0">
                  <a:pos x="T2" y="T3"/>
                </a:cxn>
                <a:cxn ang="0">
                  <a:pos x="T4" y="T5"/>
                </a:cxn>
                <a:cxn ang="0">
                  <a:pos x="T6" y="T7"/>
                </a:cxn>
                <a:cxn ang="0">
                  <a:pos x="T8" y="T9"/>
                </a:cxn>
              </a:cxnLst>
              <a:rect l="0" t="0" r="r" b="b"/>
              <a:pathLst>
                <a:path w="312" h="813">
                  <a:moveTo>
                    <a:pt x="312" y="813"/>
                  </a:moveTo>
                  <a:cubicBezTo>
                    <a:pt x="0" y="414"/>
                    <a:pt x="210" y="0"/>
                    <a:pt x="210" y="0"/>
                  </a:cubicBezTo>
                  <a:lnTo>
                    <a:pt x="21" y="0"/>
                  </a:lnTo>
                  <a:lnTo>
                    <a:pt x="21" y="351"/>
                  </a:lnTo>
                  <a:cubicBezTo>
                    <a:pt x="21" y="351"/>
                    <a:pt x="51" y="495"/>
                    <a:pt x="312" y="813"/>
                  </a:cubicBezTo>
                  <a:close/>
                </a:path>
              </a:pathLst>
            </a:custGeom>
            <a:gradFill rotWithShape="1">
              <a:gsLst>
                <a:gs pos="0">
                  <a:schemeClr val="folHlink">
                    <a:alpha val="19000"/>
                  </a:schemeClr>
                </a:gs>
                <a:gs pos="100000">
                  <a:schemeClr val="folHlink">
                    <a:gamma/>
                    <a:tint val="0"/>
                    <a:invGamma/>
                    <a:alpha val="39999"/>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US"/>
            </a:p>
          </p:txBody>
        </p:sp>
      </p:grpSp>
      <p:grpSp>
        <p:nvGrpSpPr>
          <p:cNvPr id="146481" name="Group 49"/>
          <p:cNvGrpSpPr>
            <a:grpSpLocks/>
          </p:cNvGrpSpPr>
          <p:nvPr/>
        </p:nvGrpSpPr>
        <p:grpSpPr bwMode="auto">
          <a:xfrm>
            <a:off x="258234" y="6070601"/>
            <a:ext cx="1587500" cy="430213"/>
            <a:chOff x="146" y="3540"/>
            <a:chExt cx="2134" cy="632"/>
          </a:xfrm>
        </p:grpSpPr>
        <p:sp>
          <p:nvSpPr>
            <p:cNvPr id="146482" name="AutoShape 50"/>
            <p:cNvSpPr>
              <a:spLocks noChangeArrowheads="1"/>
            </p:cNvSpPr>
            <p:nvPr userDrawn="1"/>
          </p:nvSpPr>
          <p:spPr bwMode="auto">
            <a:xfrm>
              <a:off x="146" y="3540"/>
              <a:ext cx="634" cy="632"/>
            </a:xfrm>
            <a:prstGeom prst="rightArrow">
              <a:avLst>
                <a:gd name="adj1" fmla="val 56333"/>
                <a:gd name="adj2" fmla="val 99211"/>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folHlink">
                        <a:gamma/>
                        <a:shade val="60000"/>
                        <a:invGamma/>
                        <a:alpha val="74998"/>
                      </a:schemeClr>
                    </a:outerShdw>
                  </a:effectLst>
                </a14:hiddenEffects>
              </a:ext>
            </a:extLst>
          </p:spPr>
          <p:txBody>
            <a:bodyPr wrap="none" anchor="ctr"/>
            <a:lstStyle/>
            <a:p>
              <a:endParaRPr lang="en-US"/>
            </a:p>
          </p:txBody>
        </p:sp>
        <p:sp>
          <p:nvSpPr>
            <p:cNvPr id="146483" name="AutoShape 51"/>
            <p:cNvSpPr>
              <a:spLocks noChangeArrowheads="1"/>
            </p:cNvSpPr>
            <p:nvPr userDrawn="1"/>
          </p:nvSpPr>
          <p:spPr bwMode="auto">
            <a:xfrm>
              <a:off x="896" y="3540"/>
              <a:ext cx="634" cy="632"/>
            </a:xfrm>
            <a:prstGeom prst="rightArrow">
              <a:avLst>
                <a:gd name="adj1" fmla="val 47787"/>
                <a:gd name="adj2" fmla="val 100316"/>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folHlink">
                        <a:gamma/>
                        <a:shade val="60000"/>
                        <a:invGamma/>
                        <a:alpha val="74998"/>
                      </a:schemeClr>
                    </a:outerShdw>
                  </a:effectLst>
                </a14:hiddenEffects>
              </a:ext>
            </a:extLst>
          </p:spPr>
          <p:txBody>
            <a:bodyPr wrap="none" anchor="ctr"/>
            <a:lstStyle/>
            <a:p>
              <a:endParaRPr lang="en-US"/>
            </a:p>
          </p:txBody>
        </p:sp>
        <p:sp>
          <p:nvSpPr>
            <p:cNvPr id="146484" name="AutoShape 52"/>
            <p:cNvSpPr>
              <a:spLocks noChangeArrowheads="1"/>
            </p:cNvSpPr>
            <p:nvPr userDrawn="1"/>
          </p:nvSpPr>
          <p:spPr bwMode="auto">
            <a:xfrm>
              <a:off x="1646" y="3540"/>
              <a:ext cx="634" cy="632"/>
            </a:xfrm>
            <a:prstGeom prst="rightArrow">
              <a:avLst>
                <a:gd name="adj1" fmla="val 50000"/>
                <a:gd name="adj2" fmla="val 100316"/>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folHlink">
                        <a:gamma/>
                        <a:shade val="60000"/>
                        <a:invGamma/>
                        <a:alpha val="74998"/>
                      </a:schemeClr>
                    </a:outerShdw>
                  </a:effectLst>
                </a14:hiddenEffects>
              </a:ext>
            </a:extLst>
          </p:spPr>
          <p:txBody>
            <a:bodyPr wrap="none" anchor="ctr"/>
            <a:lstStyle/>
            <a:p>
              <a:endParaRPr lang="en-US"/>
            </a:p>
          </p:txBody>
        </p:sp>
      </p:grpSp>
      <p:sp>
        <p:nvSpPr>
          <p:cNvPr id="146485" name="Rectangle 53"/>
          <p:cNvSpPr>
            <a:spLocks noChangeArrowheads="1"/>
          </p:cNvSpPr>
          <p:nvPr/>
        </p:nvSpPr>
        <p:spPr bwMode="auto">
          <a:xfrm>
            <a:off x="0" y="6667500"/>
            <a:ext cx="12192000" cy="1905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chemeClr val="folHlink">
                      <a:gamma/>
                      <a:shade val="60000"/>
                      <a:invGamma/>
                      <a:alpha val="74998"/>
                    </a:schemeClr>
                  </a:outerShdw>
                </a:effectLst>
              </a14:hiddenEffects>
            </a:ext>
          </a:extLst>
        </p:spPr>
        <p:txBody>
          <a:bodyPr wrap="none" anchor="ctr"/>
          <a:lstStyle/>
          <a:p>
            <a:endParaRPr lang="en-US"/>
          </a:p>
        </p:txBody>
      </p:sp>
      <p:sp>
        <p:nvSpPr>
          <p:cNvPr id="146486" name="Rectangle 54"/>
          <p:cNvSpPr>
            <a:spLocks noGrp="1" noChangeArrowheads="1"/>
          </p:cNvSpPr>
          <p:nvPr>
            <p:ph type="sldNum" sz="quarter" idx="4"/>
          </p:nvPr>
        </p:nvSpPr>
        <p:spPr bwMode="gray">
          <a:xfrm>
            <a:off x="8737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a:lvl1pPr>
          </a:lstStyle>
          <a:p>
            <a:fld id="{9ED18A12-9FFD-DF4F-AF1E-21D45CF4B4BF}" type="slidenum">
              <a:rPr lang="en-US" altLang="en-US"/>
              <a:pPr/>
              <a:t>‹#›</a:t>
            </a:fld>
            <a:endParaRPr lang="en-US" altLang="en-US"/>
          </a:p>
        </p:txBody>
      </p:sp>
      <p:sp>
        <p:nvSpPr>
          <p:cNvPr id="146487" name="Rectangle 55"/>
          <p:cNvSpPr>
            <a:spLocks noGrp="1" noChangeArrowheads="1"/>
          </p:cNvSpPr>
          <p:nvPr>
            <p:ph type="dt" sz="half" idx="2"/>
          </p:nvPr>
        </p:nvSpPr>
        <p:spPr bwMode="gray">
          <a:xfrm>
            <a:off x="609600" y="6424613"/>
            <a:ext cx="284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000"/>
            </a:lvl1pPr>
          </a:lstStyle>
          <a:p>
            <a:fld id="{4FC7A5DE-17E3-7443-B4B9-A73BC80F0692}" type="datetimeFigureOut">
              <a:rPr lang="en-US" altLang="en-US"/>
              <a:pPr/>
              <a:t>4/20/16</a:t>
            </a:fld>
            <a:endParaRPr lang="en-US" altLang="en-US"/>
          </a:p>
        </p:txBody>
      </p:sp>
      <p:sp>
        <p:nvSpPr>
          <p:cNvPr id="146488" name="Rectangle 56"/>
          <p:cNvSpPr>
            <a:spLocks noGrp="1" noChangeArrowheads="1"/>
          </p:cNvSpPr>
          <p:nvPr>
            <p:ph type="ftr" sz="quarter" idx="3"/>
          </p:nvPr>
        </p:nvSpPr>
        <p:spPr bwMode="gray">
          <a:xfrm>
            <a:off x="4165600" y="6424613"/>
            <a:ext cx="3860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146489" name="Rectangle 57"/>
          <p:cNvSpPr>
            <a:spLocks noGrp="1" noChangeArrowheads="1"/>
          </p:cNvSpPr>
          <p:nvPr>
            <p:ph type="title"/>
          </p:nvPr>
        </p:nvSpPr>
        <p:spPr bwMode="black">
          <a:xfrm>
            <a:off x="2152651" y="241300"/>
            <a:ext cx="9385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6478" name="Rectangle 46"/>
          <p:cNvSpPr>
            <a:spLocks noGrp="1" noChangeArrowheads="1"/>
          </p:cNvSpPr>
          <p:nvPr>
            <p:ph type="body" idx="1"/>
          </p:nvPr>
        </p:nvSpPr>
        <p:spPr bwMode="gray">
          <a:xfrm>
            <a:off x="615951" y="1624013"/>
            <a:ext cx="1097280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71"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30" r:id="rId12"/>
    <p:sldLayoutId id="2147483731" r:id="rId13"/>
  </p:sldLayoutIdLst>
  <p:timing>
    <p:tnLst>
      <p:par>
        <p:cTn id="1" dur="indefinite" restart="never" nodeType="tmRoot"/>
      </p:par>
    </p:tnLst>
  </p:timing>
  <p:txStyles>
    <p:titleStyle>
      <a:lvl1pPr algn="ctr" rtl="0" fontAlgn="base">
        <a:spcBef>
          <a:spcPct val="0"/>
        </a:spcBef>
        <a:spcAft>
          <a:spcPct val="0"/>
        </a:spcAft>
        <a:defRPr sz="4000" b="1" kern="1200">
          <a:solidFill>
            <a:schemeClr val="folHlink"/>
          </a:solidFill>
          <a:latin typeface="+mj-lt"/>
          <a:ea typeface="+mj-ea"/>
          <a:cs typeface="+mj-cs"/>
        </a:defRPr>
      </a:lvl1pPr>
      <a:lvl2pPr algn="ctr" rtl="0" fontAlgn="base">
        <a:spcBef>
          <a:spcPct val="0"/>
        </a:spcBef>
        <a:spcAft>
          <a:spcPct val="0"/>
        </a:spcAft>
        <a:defRPr sz="4000" b="1">
          <a:solidFill>
            <a:schemeClr val="folHlink"/>
          </a:solidFill>
          <a:latin typeface="Arial" charset="0"/>
          <a:ea typeface="Arial" charset="0"/>
          <a:cs typeface="Arial" charset="0"/>
        </a:defRPr>
      </a:lvl2pPr>
      <a:lvl3pPr algn="ctr" rtl="0" fontAlgn="base">
        <a:spcBef>
          <a:spcPct val="0"/>
        </a:spcBef>
        <a:spcAft>
          <a:spcPct val="0"/>
        </a:spcAft>
        <a:defRPr sz="4000" b="1">
          <a:solidFill>
            <a:schemeClr val="folHlink"/>
          </a:solidFill>
          <a:latin typeface="Arial" charset="0"/>
          <a:ea typeface="Arial" charset="0"/>
          <a:cs typeface="Arial" charset="0"/>
        </a:defRPr>
      </a:lvl3pPr>
      <a:lvl4pPr algn="ctr" rtl="0" fontAlgn="base">
        <a:spcBef>
          <a:spcPct val="0"/>
        </a:spcBef>
        <a:spcAft>
          <a:spcPct val="0"/>
        </a:spcAft>
        <a:defRPr sz="4000" b="1">
          <a:solidFill>
            <a:schemeClr val="folHlink"/>
          </a:solidFill>
          <a:latin typeface="Arial" charset="0"/>
          <a:ea typeface="Arial" charset="0"/>
          <a:cs typeface="Arial" charset="0"/>
        </a:defRPr>
      </a:lvl4pPr>
      <a:lvl5pPr algn="ctr" rtl="0" fontAlgn="base">
        <a:spcBef>
          <a:spcPct val="0"/>
        </a:spcBef>
        <a:spcAft>
          <a:spcPct val="0"/>
        </a:spcAft>
        <a:defRPr sz="4000" b="1">
          <a:solidFill>
            <a:schemeClr val="folHlink"/>
          </a:solidFill>
          <a:latin typeface="Arial" charset="0"/>
          <a:ea typeface="Arial" charset="0"/>
          <a:cs typeface="Arial" charset="0"/>
        </a:defRPr>
      </a:lvl5pPr>
      <a:lvl6pPr marL="457200" algn="ctr" rtl="0" fontAlgn="base">
        <a:spcBef>
          <a:spcPct val="0"/>
        </a:spcBef>
        <a:spcAft>
          <a:spcPct val="0"/>
        </a:spcAft>
        <a:defRPr sz="4000" b="1">
          <a:solidFill>
            <a:schemeClr val="folHlink"/>
          </a:solidFill>
          <a:latin typeface="Arial" charset="0"/>
          <a:ea typeface="Arial" charset="0"/>
          <a:cs typeface="Arial" charset="0"/>
        </a:defRPr>
      </a:lvl6pPr>
      <a:lvl7pPr marL="914400" algn="ctr" rtl="0" fontAlgn="base">
        <a:spcBef>
          <a:spcPct val="0"/>
        </a:spcBef>
        <a:spcAft>
          <a:spcPct val="0"/>
        </a:spcAft>
        <a:defRPr sz="4000" b="1">
          <a:solidFill>
            <a:schemeClr val="folHlink"/>
          </a:solidFill>
          <a:latin typeface="Arial" charset="0"/>
          <a:ea typeface="Arial" charset="0"/>
          <a:cs typeface="Arial" charset="0"/>
        </a:defRPr>
      </a:lvl7pPr>
      <a:lvl8pPr marL="1371600" algn="ctr" rtl="0" fontAlgn="base">
        <a:spcBef>
          <a:spcPct val="0"/>
        </a:spcBef>
        <a:spcAft>
          <a:spcPct val="0"/>
        </a:spcAft>
        <a:defRPr sz="4000" b="1">
          <a:solidFill>
            <a:schemeClr val="folHlink"/>
          </a:solidFill>
          <a:latin typeface="Arial" charset="0"/>
          <a:ea typeface="Arial" charset="0"/>
          <a:cs typeface="Arial" charset="0"/>
        </a:defRPr>
      </a:lvl8pPr>
      <a:lvl9pPr marL="1828800" algn="ctr" rtl="0" fontAlgn="base">
        <a:spcBef>
          <a:spcPct val="0"/>
        </a:spcBef>
        <a:spcAft>
          <a:spcPct val="0"/>
        </a:spcAft>
        <a:defRPr sz="4000" b="1">
          <a:solidFill>
            <a:schemeClr val="folHlink"/>
          </a:solidFill>
          <a:latin typeface="Arial" charset="0"/>
          <a:ea typeface="Arial" charset="0"/>
          <a:cs typeface="Arial"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jpe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oleObject" Target="../embeddings/oleObject1.bin"/><Relationship Id="rId5" Type="http://schemas.openxmlformats.org/officeDocument/2006/relationships/image" Target="../media/image28.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vi.wikipedia.org/wiki/B%E1%BB%99_nh%E1%BB%9B_flash"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2365806" y="5002214"/>
            <a:ext cx="7747000" cy="1470025"/>
          </a:xfrm>
        </p:spPr>
        <p:txBody>
          <a:bodyPr/>
          <a:lstStyle/>
          <a:p>
            <a:r>
              <a:rPr lang="vi-VN" altLang="en-US" sz="4000" dirty="0">
                <a:solidFill>
                  <a:srgbClr val="FF0000"/>
                </a:solidFill>
              </a:rPr>
              <a:t>Môn học: Kiến trúc Máy tính</a:t>
            </a:r>
            <a:r>
              <a:rPr lang="vi-VN" altLang="en-US" sz="4000">
                <a:solidFill>
                  <a:srgbClr val="FF0000"/>
                </a:solidFill>
              </a:rPr>
              <a:t/>
            </a:r>
            <a:br>
              <a:rPr lang="vi-VN" altLang="en-US" sz="4000">
                <a:solidFill>
                  <a:srgbClr val="FF0000"/>
                </a:solidFill>
              </a:rPr>
            </a:br>
            <a:r>
              <a:rPr lang="vi-VN" altLang="en-US" sz="4000" smtClean="0"/>
              <a:t>Chương IV: Ổ cứng máy tính</a:t>
            </a:r>
            <a:r>
              <a:rPr lang="vi-VN" altLang="en-US" sz="4000" smtClean="0">
                <a:solidFill>
                  <a:srgbClr val="FF0000"/>
                </a:solidFill>
              </a:rPr>
              <a:t> </a:t>
            </a:r>
            <a:endParaRPr lang="en-US" altLang="en-US" sz="4000" dirty="0">
              <a:solidFill>
                <a:srgbClr val="00B050"/>
              </a:solidFill>
            </a:endParaRPr>
          </a:p>
        </p:txBody>
      </p:sp>
      <p:grpSp>
        <p:nvGrpSpPr>
          <p:cNvPr id="41988" name="Group 4"/>
          <p:cNvGrpSpPr>
            <a:grpSpLocks/>
          </p:cNvGrpSpPr>
          <p:nvPr/>
        </p:nvGrpSpPr>
        <p:grpSpPr bwMode="auto">
          <a:xfrm>
            <a:off x="9053514" y="4695825"/>
            <a:ext cx="1036637" cy="306388"/>
            <a:chOff x="146" y="3540"/>
            <a:chExt cx="2134" cy="632"/>
          </a:xfrm>
        </p:grpSpPr>
        <p:sp>
          <p:nvSpPr>
            <p:cNvPr id="41989" name="AutoShape 5"/>
            <p:cNvSpPr>
              <a:spLocks noChangeArrowheads="1"/>
            </p:cNvSpPr>
            <p:nvPr/>
          </p:nvSpPr>
          <p:spPr bwMode="auto">
            <a:xfrm>
              <a:off x="146" y="3540"/>
              <a:ext cx="634" cy="632"/>
            </a:xfrm>
            <a:prstGeom prst="rightArrow">
              <a:avLst>
                <a:gd name="adj1" fmla="val 56333"/>
                <a:gd name="adj2" fmla="val 99211"/>
              </a:avLst>
            </a:prstGeom>
            <a:solidFill>
              <a:srgbClr val="45B7DB">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rgbClr val="45B7DB">
                        <a:gamma/>
                        <a:shade val="60000"/>
                        <a:invGamma/>
                        <a:alpha val="74998"/>
                      </a:srgbClr>
                    </a:outerShdw>
                  </a:effectLst>
                </a14:hiddenEffects>
              </a:ext>
            </a:extLst>
          </p:spPr>
          <p:txBody>
            <a:bodyPr wrap="none" anchor="ctr"/>
            <a:lstStyle/>
            <a:p>
              <a:endParaRPr lang="en-US"/>
            </a:p>
          </p:txBody>
        </p:sp>
        <p:sp>
          <p:nvSpPr>
            <p:cNvPr id="41990" name="AutoShape 6"/>
            <p:cNvSpPr>
              <a:spLocks noChangeArrowheads="1"/>
            </p:cNvSpPr>
            <p:nvPr/>
          </p:nvSpPr>
          <p:spPr bwMode="auto">
            <a:xfrm>
              <a:off x="896" y="3540"/>
              <a:ext cx="634" cy="632"/>
            </a:xfrm>
            <a:prstGeom prst="rightArrow">
              <a:avLst>
                <a:gd name="adj1" fmla="val 47787"/>
                <a:gd name="adj2" fmla="val 100316"/>
              </a:avLst>
            </a:prstGeom>
            <a:solidFill>
              <a:srgbClr val="45B7DB">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rgbClr val="45B7DB">
                        <a:gamma/>
                        <a:shade val="60000"/>
                        <a:invGamma/>
                        <a:alpha val="74998"/>
                      </a:srgbClr>
                    </a:outerShdw>
                  </a:effectLst>
                </a14:hiddenEffects>
              </a:ext>
            </a:extLst>
          </p:spPr>
          <p:txBody>
            <a:bodyPr wrap="none" anchor="ctr"/>
            <a:lstStyle/>
            <a:p>
              <a:endParaRPr lang="en-US"/>
            </a:p>
          </p:txBody>
        </p:sp>
        <p:sp>
          <p:nvSpPr>
            <p:cNvPr id="41991" name="AutoShape 7"/>
            <p:cNvSpPr>
              <a:spLocks noChangeArrowheads="1"/>
            </p:cNvSpPr>
            <p:nvPr/>
          </p:nvSpPr>
          <p:spPr bwMode="auto">
            <a:xfrm>
              <a:off x="1646" y="3540"/>
              <a:ext cx="634" cy="632"/>
            </a:xfrm>
            <a:prstGeom prst="rightArrow">
              <a:avLst>
                <a:gd name="adj1" fmla="val 50000"/>
                <a:gd name="adj2" fmla="val 100316"/>
              </a:avLst>
            </a:prstGeom>
            <a:solidFill>
              <a:srgbClr val="45B7DB">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13500000" algn="ctr" rotWithShape="0">
                      <a:srgbClr val="45B7DB">
                        <a:gamma/>
                        <a:shade val="60000"/>
                        <a:invGamma/>
                        <a:alpha val="74998"/>
                      </a:srgbClr>
                    </a:outerShdw>
                  </a:effectLst>
                </a14:hiddenEffects>
              </a:ext>
            </a:extLst>
          </p:spPr>
          <p:txBody>
            <a:bodyPr wrap="none" anchor="ctr"/>
            <a:lstStyle/>
            <a:p>
              <a:endParaRPr lang="en-US"/>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551384" y="980728"/>
            <a:ext cx="11521280" cy="6157912"/>
          </a:xfrm>
        </p:spPr>
        <p:txBody>
          <a:bodyPr/>
          <a:lstStyle/>
          <a:p>
            <a:pPr>
              <a:buFont typeface="Arial" charset="0"/>
              <a:buNone/>
            </a:pPr>
            <a:endParaRPr lang="en-US" sz="2400">
              <a:solidFill>
                <a:srgbClr val="002060"/>
              </a:solidFill>
              <a:latin typeface="Times New Roman" pitchFamily="18" charset="0"/>
              <a:cs typeface="Times New Roman" pitchFamily="18" charset="0"/>
            </a:endParaRPr>
          </a:p>
          <a:p>
            <a:pPr>
              <a:buFont typeface="Wingdings" pitchFamily="2" charset="2"/>
              <a:buChar char="q"/>
            </a:pPr>
            <a:r>
              <a:rPr lang="en-US" sz="2400">
                <a:solidFill>
                  <a:srgbClr val="002060"/>
                </a:solidFill>
                <a:latin typeface="Times New Roman" pitchFamily="18" charset="0"/>
                <a:cs typeface="Times New Roman" pitchFamily="18" charset="0"/>
              </a:rPr>
              <a:t> </a:t>
            </a:r>
            <a:r>
              <a:rPr lang="en-US" sz="2800">
                <a:solidFill>
                  <a:srgbClr val="002060"/>
                </a:solidFill>
                <a:latin typeface="Times New Roman" pitchFamily="18" charset="0"/>
                <a:cs typeface="Times New Roman" pitchFamily="18" charset="0"/>
              </a:rPr>
              <a:t>Tốc độ quay của đĩa cứng: rpm (số vòng quay/ một phút).</a:t>
            </a:r>
          </a:p>
          <a:p>
            <a:pPr>
              <a:buFont typeface="Wingdings" pitchFamily="2" charset="2"/>
              <a:buChar char="q"/>
            </a:pPr>
            <a:r>
              <a:rPr lang="en-US" sz="2800" b="1" i="1">
                <a:solidFill>
                  <a:srgbClr val="002060"/>
                </a:solidFill>
                <a:latin typeface="Times New Roman" pitchFamily="18" charset="0"/>
                <a:cs typeface="Times New Roman" pitchFamily="18" charset="0"/>
              </a:rPr>
              <a:t> Các tốc độ quay thông dụng của HDD:</a:t>
            </a:r>
            <a:endParaRPr lang="en-US" sz="2800">
              <a:solidFill>
                <a:srgbClr val="002060"/>
              </a:solidFill>
              <a:latin typeface="Times New Roman" pitchFamily="18" charset="0"/>
              <a:cs typeface="Times New Roman" pitchFamily="18" charset="0"/>
            </a:endParaRPr>
          </a:p>
          <a:p>
            <a:pPr>
              <a:buFont typeface="Wingdings" pitchFamily="2" charset="2"/>
              <a:buChar char="Ø"/>
            </a:pPr>
            <a:r>
              <a:rPr lang="en-US" sz="2800" b="1" i="1">
                <a:solidFill>
                  <a:srgbClr val="002060"/>
                </a:solidFill>
                <a:latin typeface="Times New Roman" pitchFamily="18" charset="0"/>
                <a:cs typeface="Times New Roman" pitchFamily="18" charset="0"/>
              </a:rPr>
              <a:t>3.600 rpm</a:t>
            </a:r>
            <a:r>
              <a:rPr lang="en-US" sz="2800" i="1">
                <a:solidFill>
                  <a:srgbClr val="002060"/>
                </a:solidFill>
                <a:latin typeface="Times New Roman" pitchFamily="18" charset="0"/>
                <a:cs typeface="Times New Roman" pitchFamily="18" charset="0"/>
              </a:rPr>
              <a:t>: Tốc độ của các ổ đĩa cứng đĩa thế hệ trước.</a:t>
            </a:r>
            <a:endParaRPr lang="en-US" sz="2800">
              <a:solidFill>
                <a:srgbClr val="002060"/>
              </a:solidFill>
              <a:latin typeface="Times New Roman" pitchFamily="18" charset="0"/>
              <a:cs typeface="Times New Roman" pitchFamily="18" charset="0"/>
            </a:endParaRPr>
          </a:p>
          <a:p>
            <a:pPr>
              <a:buFont typeface="Wingdings" pitchFamily="2" charset="2"/>
              <a:buChar char="Ø"/>
            </a:pPr>
            <a:r>
              <a:rPr lang="en-US" sz="2800" b="1" i="1">
                <a:solidFill>
                  <a:srgbClr val="002060"/>
                </a:solidFill>
                <a:latin typeface="Times New Roman" pitchFamily="18" charset="0"/>
                <a:cs typeface="Times New Roman" pitchFamily="18" charset="0"/>
              </a:rPr>
              <a:t>4.200 rpm</a:t>
            </a:r>
            <a:r>
              <a:rPr lang="en-US" sz="2800" i="1">
                <a:solidFill>
                  <a:srgbClr val="002060"/>
                </a:solidFill>
                <a:latin typeface="Times New Roman" pitchFamily="18" charset="0"/>
                <a:cs typeface="Times New Roman" pitchFamily="18" charset="0"/>
              </a:rPr>
              <a:t>: máy tính xách tay mức giá trung bình và thấp</a:t>
            </a:r>
            <a:endParaRPr lang="en-US" sz="2800">
              <a:solidFill>
                <a:srgbClr val="002060"/>
              </a:solidFill>
              <a:latin typeface="Times New Roman" pitchFamily="18" charset="0"/>
              <a:cs typeface="Times New Roman" pitchFamily="18" charset="0"/>
            </a:endParaRPr>
          </a:p>
          <a:p>
            <a:pPr>
              <a:buFont typeface="Wingdings" pitchFamily="2" charset="2"/>
              <a:buChar char="Ø"/>
            </a:pPr>
            <a:r>
              <a:rPr lang="en-US" sz="2800" b="1" i="1">
                <a:solidFill>
                  <a:srgbClr val="002060"/>
                </a:solidFill>
                <a:latin typeface="Times New Roman" pitchFamily="18" charset="0"/>
                <a:cs typeface="Times New Roman" pitchFamily="18" charset="0"/>
              </a:rPr>
              <a:t>5.400 rpm</a:t>
            </a:r>
            <a:r>
              <a:rPr lang="en-US" sz="2800" i="1">
                <a:solidFill>
                  <a:srgbClr val="002060"/>
                </a:solidFill>
                <a:latin typeface="Times New Roman" pitchFamily="18" charset="0"/>
                <a:cs typeface="Times New Roman" pitchFamily="18" charset="0"/>
              </a:rPr>
              <a:t>: Thông dụng với các ổ đĩa cứng 3,5; 2,5” cho các máy tính xách tay hiện nay đã chuyển sang tốc độ 5400 rpm để đáp ứng nhu cầu đọc/ghi dữ liệu nhanh hơn.</a:t>
            </a:r>
            <a:endParaRPr lang="en-US" sz="2800">
              <a:solidFill>
                <a:srgbClr val="002060"/>
              </a:solidFill>
              <a:latin typeface="Times New Roman" pitchFamily="18" charset="0"/>
              <a:cs typeface="Times New Roman" pitchFamily="18" charset="0"/>
            </a:endParaRPr>
          </a:p>
          <a:p>
            <a:pPr>
              <a:buFont typeface="Wingdings" pitchFamily="2" charset="2"/>
              <a:buChar char="Ø"/>
            </a:pPr>
            <a:r>
              <a:rPr lang="en-US" sz="2800" b="1" i="1">
                <a:solidFill>
                  <a:srgbClr val="002060"/>
                </a:solidFill>
                <a:latin typeface="Times New Roman" pitchFamily="18" charset="0"/>
                <a:cs typeface="Times New Roman" pitchFamily="18" charset="0"/>
              </a:rPr>
              <a:t>7.200 rpm</a:t>
            </a:r>
            <a:r>
              <a:rPr lang="en-US" sz="2800" i="1">
                <a:solidFill>
                  <a:srgbClr val="002060"/>
                </a:solidFill>
                <a:latin typeface="Times New Roman" pitchFamily="18" charset="0"/>
                <a:cs typeface="Times New Roman" pitchFamily="18" charset="0"/>
              </a:rPr>
              <a:t>: Thông dụng với các ổ đĩa cứng sản xuất trong thời gian hiện nay</a:t>
            </a:r>
            <a:endParaRPr lang="en-US" sz="2800">
              <a:solidFill>
                <a:srgbClr val="002060"/>
              </a:solidFill>
              <a:latin typeface="Times New Roman" pitchFamily="18" charset="0"/>
              <a:cs typeface="Times New Roman" pitchFamily="18" charset="0"/>
            </a:endParaRPr>
          </a:p>
          <a:p>
            <a:pPr>
              <a:buFont typeface="Wingdings" pitchFamily="2" charset="2"/>
              <a:buChar char="Ø"/>
            </a:pPr>
            <a:r>
              <a:rPr lang="en-US" sz="2800" b="1" i="1">
                <a:solidFill>
                  <a:srgbClr val="002060"/>
                </a:solidFill>
                <a:latin typeface="Times New Roman" pitchFamily="18" charset="0"/>
                <a:cs typeface="Times New Roman" pitchFamily="18" charset="0"/>
              </a:rPr>
              <a:t>10.000 rpm, 15.000 rpm</a:t>
            </a:r>
            <a:r>
              <a:rPr lang="en-US" sz="2800" i="1">
                <a:solidFill>
                  <a:srgbClr val="002060"/>
                </a:solidFill>
                <a:latin typeface="Times New Roman" pitchFamily="18" charset="0"/>
                <a:cs typeface="Times New Roman" pitchFamily="18" charset="0"/>
              </a:rPr>
              <a:t>: Thường sử dụng cho các ổ đĩa cứng trong các máy tính cá nhân cao cấp, máy trạm và các máy chủ có sử dụng giao tiếp SCSI.</a:t>
            </a:r>
            <a:endParaRPr lang="en-US" sz="2800">
              <a:solidFill>
                <a:srgbClr val="002060"/>
              </a:solidFill>
              <a:latin typeface="Times New Roman" pitchFamily="18" charset="0"/>
              <a:cs typeface="Times New Roman" pitchFamily="18" charset="0"/>
            </a:endParaRPr>
          </a:p>
          <a:p>
            <a:endParaRPr lang="en-US" sz="2400">
              <a:solidFill>
                <a:srgbClr val="002060"/>
              </a:solidFill>
              <a:latin typeface="Times New Roman" pitchFamily="18" charset="0"/>
              <a:cs typeface="Times New Roman" pitchFamily="18" charset="0"/>
            </a:endParaRPr>
          </a:p>
          <a:p>
            <a:endParaRPr lang="en-US" sz="2400">
              <a:solidFill>
                <a:srgbClr val="00206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96E61EF-BB58-4662-9678-C84A690BA005}" type="slidenum">
              <a:rPr lang="en-US" smtClean="0"/>
              <a:pPr/>
              <a:t>10</a:t>
            </a:fld>
            <a:endParaRPr lang="en-US"/>
          </a:p>
        </p:txBody>
      </p:sp>
      <p:sp>
        <p:nvSpPr>
          <p:cNvPr id="7" name="Title 5"/>
          <p:cNvSpPr txBox="1">
            <a:spLocks/>
          </p:cNvSpPr>
          <p:nvPr/>
        </p:nvSpPr>
        <p:spPr bwMode="black">
          <a:xfrm>
            <a:off x="1752600" y="417165"/>
            <a:ext cx="8686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normAutofit fontScale="90000" lnSpcReduction="20000"/>
          </a:bodyPr>
          <a:lstStyle>
            <a:lvl1pPr algn="ctr" rtl="0" fontAlgn="base">
              <a:spcBef>
                <a:spcPct val="0"/>
              </a:spcBef>
              <a:spcAft>
                <a:spcPct val="0"/>
              </a:spcAft>
              <a:defRPr sz="4000" b="1" kern="1200">
                <a:solidFill>
                  <a:schemeClr val="accent1"/>
                </a:solidFill>
                <a:latin typeface="+mj-lt"/>
                <a:ea typeface="+mj-ea"/>
                <a:cs typeface="+mj-cs"/>
              </a:defRPr>
            </a:lvl1pPr>
            <a:lvl2pPr algn="ctr" rtl="0" fontAlgn="base">
              <a:spcBef>
                <a:spcPct val="0"/>
              </a:spcBef>
              <a:spcAft>
                <a:spcPct val="0"/>
              </a:spcAft>
              <a:defRPr sz="4000" b="1">
                <a:solidFill>
                  <a:schemeClr val="accent1"/>
                </a:solidFill>
                <a:latin typeface="Arial" charset="0"/>
                <a:ea typeface="Arial" charset="0"/>
                <a:cs typeface="Arial" charset="0"/>
              </a:defRPr>
            </a:lvl2pPr>
            <a:lvl3pPr algn="ctr" rtl="0" fontAlgn="base">
              <a:spcBef>
                <a:spcPct val="0"/>
              </a:spcBef>
              <a:spcAft>
                <a:spcPct val="0"/>
              </a:spcAft>
              <a:defRPr sz="4000" b="1">
                <a:solidFill>
                  <a:schemeClr val="accent1"/>
                </a:solidFill>
                <a:latin typeface="Arial" charset="0"/>
                <a:ea typeface="Arial" charset="0"/>
                <a:cs typeface="Arial" charset="0"/>
              </a:defRPr>
            </a:lvl3pPr>
            <a:lvl4pPr algn="ctr" rtl="0" fontAlgn="base">
              <a:spcBef>
                <a:spcPct val="0"/>
              </a:spcBef>
              <a:spcAft>
                <a:spcPct val="0"/>
              </a:spcAft>
              <a:defRPr sz="4000" b="1">
                <a:solidFill>
                  <a:schemeClr val="accent1"/>
                </a:solidFill>
                <a:latin typeface="Arial" charset="0"/>
                <a:ea typeface="Arial" charset="0"/>
                <a:cs typeface="Arial" charset="0"/>
              </a:defRPr>
            </a:lvl4pPr>
            <a:lvl5pPr algn="ctr" rtl="0" fontAlgn="base">
              <a:spcBef>
                <a:spcPct val="0"/>
              </a:spcBef>
              <a:spcAft>
                <a:spcPct val="0"/>
              </a:spcAft>
              <a:defRPr sz="4000" b="1">
                <a:solidFill>
                  <a:schemeClr val="accent1"/>
                </a:solidFill>
                <a:latin typeface="Arial" charset="0"/>
                <a:ea typeface="Arial" charset="0"/>
                <a:cs typeface="Arial" charset="0"/>
              </a:defRPr>
            </a:lvl5pPr>
            <a:lvl6pPr marL="457200" algn="ctr" rtl="0" fontAlgn="base">
              <a:spcBef>
                <a:spcPct val="0"/>
              </a:spcBef>
              <a:spcAft>
                <a:spcPct val="0"/>
              </a:spcAft>
              <a:defRPr sz="4000" b="1">
                <a:solidFill>
                  <a:schemeClr val="accent1"/>
                </a:solidFill>
                <a:latin typeface="Arial" charset="0"/>
                <a:ea typeface="Arial" charset="0"/>
                <a:cs typeface="Arial" charset="0"/>
              </a:defRPr>
            </a:lvl6pPr>
            <a:lvl7pPr marL="914400" algn="ctr" rtl="0" fontAlgn="base">
              <a:spcBef>
                <a:spcPct val="0"/>
              </a:spcBef>
              <a:spcAft>
                <a:spcPct val="0"/>
              </a:spcAft>
              <a:defRPr sz="4000" b="1">
                <a:solidFill>
                  <a:schemeClr val="accent1"/>
                </a:solidFill>
                <a:latin typeface="Arial" charset="0"/>
                <a:ea typeface="Arial" charset="0"/>
                <a:cs typeface="Arial" charset="0"/>
              </a:defRPr>
            </a:lvl7pPr>
            <a:lvl8pPr marL="1371600" algn="ctr" rtl="0" fontAlgn="base">
              <a:spcBef>
                <a:spcPct val="0"/>
              </a:spcBef>
              <a:spcAft>
                <a:spcPct val="0"/>
              </a:spcAft>
              <a:defRPr sz="4000" b="1">
                <a:solidFill>
                  <a:schemeClr val="accent1"/>
                </a:solidFill>
                <a:latin typeface="Arial" charset="0"/>
                <a:ea typeface="Arial" charset="0"/>
                <a:cs typeface="Arial" charset="0"/>
              </a:defRPr>
            </a:lvl8pPr>
            <a:lvl9pPr marL="1828800" algn="ctr" rtl="0" fontAlgn="base">
              <a:spcBef>
                <a:spcPct val="0"/>
              </a:spcBef>
              <a:spcAft>
                <a:spcPct val="0"/>
              </a:spcAft>
              <a:defRPr sz="4000" b="1">
                <a:solidFill>
                  <a:schemeClr val="accent1"/>
                </a:solidFill>
                <a:latin typeface="Arial" charset="0"/>
                <a:ea typeface="Arial" charset="0"/>
                <a:cs typeface="Arial" charset="0"/>
              </a:defRPr>
            </a:lvl9pPr>
          </a:lstStyle>
          <a:p>
            <a:r>
              <a:rPr lang="en-US" dirty="0" err="1" smtClean="0">
                <a:solidFill>
                  <a:srgbClr val="002060"/>
                </a:solidFill>
                <a:latin typeface="Times New Roman" pitchFamily="18" charset="0"/>
                <a:cs typeface="Times New Roman" pitchFamily="18" charset="0"/>
              </a:rPr>
              <a:t>III. Nguyên</a:t>
            </a:r>
            <a:r>
              <a:rPr lang="en-US" dirty="0" smtClean="0">
                <a:solidFill>
                  <a:srgbClr val="002060"/>
                </a:solidFill>
                <a:latin typeface="Times New Roman" pitchFamily="18" charset="0"/>
                <a:cs typeface="Times New Roman" pitchFamily="18" charset="0"/>
              </a:rPr>
              <a:t> </a:t>
            </a:r>
            <a:r>
              <a:rPr lang="en-US" dirty="0" err="1" smtClean="0">
                <a:solidFill>
                  <a:srgbClr val="002060"/>
                </a:solidFill>
                <a:latin typeface="Times New Roman" pitchFamily="18" charset="0"/>
                <a:cs typeface="Times New Roman" pitchFamily="18" charset="0"/>
              </a:rPr>
              <a:t>Lý</a:t>
            </a:r>
            <a:r>
              <a:rPr lang="en-US" dirty="0" smtClean="0">
                <a:solidFill>
                  <a:srgbClr val="002060"/>
                </a:solidFill>
                <a:latin typeface="Times New Roman" pitchFamily="18" charset="0"/>
                <a:cs typeface="Times New Roman" pitchFamily="18" charset="0"/>
              </a:rPr>
              <a:t> </a:t>
            </a:r>
            <a:r>
              <a:rPr lang="en-US" dirty="0" err="1" smtClean="0">
                <a:solidFill>
                  <a:srgbClr val="002060"/>
                </a:solidFill>
                <a:latin typeface="Times New Roman" pitchFamily="18" charset="0"/>
                <a:cs typeface="Times New Roman" pitchFamily="18" charset="0"/>
              </a:rPr>
              <a:t>Ghi</a:t>
            </a:r>
            <a:r>
              <a:rPr lang="en-US" dirty="0" smtClean="0">
                <a:solidFill>
                  <a:srgbClr val="002060"/>
                </a:solidFill>
                <a:latin typeface="Times New Roman" pitchFamily="18" charset="0"/>
                <a:cs typeface="Times New Roman" pitchFamily="18" charset="0"/>
              </a:rPr>
              <a:t>/ </a:t>
            </a:r>
            <a:r>
              <a:rPr lang="en-US" dirty="0" err="1" smtClean="0">
                <a:solidFill>
                  <a:srgbClr val="002060"/>
                </a:solidFill>
                <a:latin typeface="Times New Roman" pitchFamily="18" charset="0"/>
                <a:cs typeface="Times New Roman" pitchFamily="18" charset="0"/>
              </a:rPr>
              <a:t>Đọc</a:t>
            </a:r>
            <a:endParaRPr lang="vi-VN" dirty="0">
              <a:solidFill>
                <a:srgbClr val="002060"/>
              </a:solidFill>
            </a:endParaRPr>
          </a:p>
        </p:txBody>
      </p:sp>
    </p:spTree>
    <p:extLst>
      <p:ext uri="{BB962C8B-B14F-4D97-AF65-F5344CB8AC3E}">
        <p14:creationId xmlns:p14="http://schemas.microsoft.com/office/powerpoint/2010/main" val="918076929"/>
      </p:ext>
    </p:extLst>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1487488" y="823913"/>
            <a:ext cx="8610600" cy="5715000"/>
          </a:xfrm>
        </p:spPr>
        <p:txBody>
          <a:bodyPr/>
          <a:lstStyle/>
          <a:p>
            <a:pPr>
              <a:buFont typeface="Arial" charset="0"/>
              <a:buNone/>
            </a:pPr>
            <a:endParaRPr lang="en-US" sz="2000" dirty="0">
              <a:solidFill>
                <a:srgbClr val="002060"/>
              </a:solidFill>
              <a:latin typeface="Times New Roman" pitchFamily="18" charset="0"/>
              <a:cs typeface="Times New Roman" pitchFamily="18" charset="0"/>
            </a:endParaRPr>
          </a:p>
          <a:p>
            <a:pPr>
              <a:buFont typeface="Wingdings" pitchFamily="2" charset="2"/>
              <a:buChar char="q"/>
            </a:pPr>
            <a:r>
              <a:rPr lang="en-US" sz="2000" dirty="0">
                <a:solidFill>
                  <a:srgbClr val="002060"/>
                </a:solidFill>
                <a:latin typeface="Times New Roman" pitchFamily="18" charset="0"/>
                <a:cs typeface="Times New Roman" pitchFamily="18" charset="0"/>
              </a:rPr>
              <a:t> </a:t>
            </a:r>
            <a:r>
              <a:rPr lang="en-US" sz="2800" dirty="0">
                <a:solidFill>
                  <a:srgbClr val="002060"/>
                </a:solidFill>
                <a:latin typeface="Times New Roman" pitchFamily="18" charset="0"/>
                <a:cs typeface="Times New Roman" pitchFamily="18" charset="0"/>
              </a:rPr>
              <a:t>Dung </a:t>
            </a:r>
            <a:r>
              <a:rPr lang="en-US" sz="2800" dirty="0" err="1">
                <a:solidFill>
                  <a:srgbClr val="002060"/>
                </a:solidFill>
                <a:latin typeface="Times New Roman" pitchFamily="18" charset="0"/>
                <a:cs typeface="Times New Roman" pitchFamily="18" charset="0"/>
              </a:rPr>
              <a:t>lượng</a:t>
            </a:r>
            <a:r>
              <a:rPr lang="en-US" sz="2800" dirty="0">
                <a:solidFill>
                  <a:srgbClr val="002060"/>
                </a:solidFill>
                <a:latin typeface="Times New Roman" pitchFamily="18" charset="0"/>
                <a:cs typeface="Times New Roman" pitchFamily="18" charset="0"/>
              </a:rPr>
              <a:t> ổ </a:t>
            </a:r>
            <a:r>
              <a:rPr lang="en-US" sz="2800" dirty="0" err="1">
                <a:solidFill>
                  <a:srgbClr val="002060"/>
                </a:solidFill>
                <a:latin typeface="Times New Roman" pitchFamily="18" charset="0"/>
                <a:cs typeface="Times New Roman" pitchFamily="18" charset="0"/>
              </a:rPr>
              <a:t>đĩa</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cứng</a:t>
            </a:r>
            <a:endParaRPr lang="en-US" sz="2800" dirty="0">
              <a:solidFill>
                <a:srgbClr val="002060"/>
              </a:solidFill>
              <a:latin typeface="Times New Roman" pitchFamily="18" charset="0"/>
              <a:cs typeface="Times New Roman" pitchFamily="18" charset="0"/>
            </a:endParaRPr>
          </a:p>
          <a:p>
            <a:pPr>
              <a:buFont typeface="Arial" charset="0"/>
              <a:buNone/>
            </a:pPr>
            <a:r>
              <a:rPr lang="en-US" sz="2800" dirty="0">
                <a:solidFill>
                  <a:srgbClr val="002060"/>
                </a:solidFill>
                <a:latin typeface="Times New Roman" pitchFamily="18" charset="0"/>
                <a:cs typeface="Times New Roman" pitchFamily="18" charset="0"/>
              </a:rPr>
              <a:t> (Disk capacity) </a:t>
            </a:r>
            <a:r>
              <a:rPr lang="en-US" sz="2800" dirty="0" err="1">
                <a:solidFill>
                  <a:srgbClr val="002060"/>
                </a:solidFill>
                <a:latin typeface="Times New Roman" pitchFamily="18" charset="0"/>
                <a:cs typeface="Times New Roman" pitchFamily="18" charset="0"/>
              </a:rPr>
              <a:t>được</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tính</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bằng</a:t>
            </a:r>
            <a:r>
              <a:rPr lang="en-US" sz="2800" dirty="0">
                <a:solidFill>
                  <a:srgbClr val="002060"/>
                </a:solidFill>
                <a:latin typeface="Times New Roman" pitchFamily="18" charset="0"/>
                <a:cs typeface="Times New Roman" pitchFamily="18" charset="0"/>
              </a:rPr>
              <a:t>: </a:t>
            </a:r>
          </a:p>
          <a:p>
            <a:pPr>
              <a:buFont typeface="Arial" charset="0"/>
              <a:buNone/>
            </a:pPr>
            <a:endParaRPr lang="en-US" sz="2800" dirty="0">
              <a:solidFill>
                <a:srgbClr val="002060"/>
              </a:solidFill>
              <a:latin typeface="Times New Roman" pitchFamily="18" charset="0"/>
              <a:cs typeface="Times New Roman" pitchFamily="18" charset="0"/>
            </a:endParaRPr>
          </a:p>
          <a:p>
            <a:pPr>
              <a:buFont typeface="Arial" charset="0"/>
              <a:buNone/>
            </a:pPr>
            <a:endParaRPr lang="en-US" sz="2800" dirty="0">
              <a:solidFill>
                <a:srgbClr val="002060"/>
              </a:solidFill>
              <a:latin typeface="Times New Roman" pitchFamily="18" charset="0"/>
              <a:cs typeface="Times New Roman" pitchFamily="18" charset="0"/>
            </a:endParaRPr>
          </a:p>
          <a:p>
            <a:pPr>
              <a:buFont typeface="Arial" charset="0"/>
              <a:buNone/>
            </a:pPr>
            <a:endParaRPr lang="en-US" sz="2800" dirty="0">
              <a:solidFill>
                <a:srgbClr val="002060"/>
              </a:solidFill>
              <a:latin typeface="Times New Roman" pitchFamily="18" charset="0"/>
              <a:cs typeface="Times New Roman" pitchFamily="18" charset="0"/>
            </a:endParaRPr>
          </a:p>
          <a:p>
            <a:pPr>
              <a:buFont typeface="Arial" charset="0"/>
              <a:buNone/>
            </a:pPr>
            <a:endParaRPr lang="en-US" sz="2800" dirty="0">
              <a:solidFill>
                <a:srgbClr val="002060"/>
              </a:solidFill>
              <a:latin typeface="Times New Roman" pitchFamily="18" charset="0"/>
              <a:cs typeface="Times New Roman" pitchFamily="18" charset="0"/>
            </a:endParaRPr>
          </a:p>
          <a:p>
            <a:pPr>
              <a:buFont typeface="Wingdings" pitchFamily="2" charset="2"/>
              <a:buChar char="q"/>
            </a:pP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Và</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các</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đơn</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vị</a:t>
            </a:r>
            <a:r>
              <a:rPr lang="en-US" sz="2800" dirty="0">
                <a:solidFill>
                  <a:srgbClr val="002060"/>
                </a:solidFill>
                <a:latin typeface="Times New Roman" pitchFamily="18" charset="0"/>
                <a:cs typeface="Times New Roman" pitchFamily="18" charset="0"/>
              </a:rPr>
              <a:t> dung </a:t>
            </a:r>
            <a:r>
              <a:rPr lang="en-US" sz="2800" dirty="0" err="1">
                <a:solidFill>
                  <a:srgbClr val="002060"/>
                </a:solidFill>
                <a:latin typeface="Times New Roman" pitchFamily="18" charset="0"/>
                <a:cs typeface="Times New Roman" pitchFamily="18" charset="0"/>
              </a:rPr>
              <a:t>lượng</a:t>
            </a:r>
            <a:r>
              <a:rPr lang="en-US" sz="2800" dirty="0">
                <a:solidFill>
                  <a:srgbClr val="002060"/>
                </a:solidFill>
                <a:latin typeface="Times New Roman" pitchFamily="18" charset="0"/>
                <a:cs typeface="Times New Roman" pitchFamily="18" charset="0"/>
              </a:rPr>
              <a:t> </a:t>
            </a:r>
          </a:p>
          <a:p>
            <a:pPr>
              <a:buFont typeface="Arial" charset="0"/>
              <a:buNone/>
            </a:pPr>
            <a:r>
              <a:rPr lang="en-US" sz="2800" dirty="0" err="1">
                <a:solidFill>
                  <a:srgbClr val="002060"/>
                </a:solidFill>
                <a:latin typeface="Times New Roman" pitchFamily="18" charset="0"/>
                <a:cs typeface="Times New Roman" pitchFamily="18" charset="0"/>
              </a:rPr>
              <a:t>cơ</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bản</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thông</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thường</a:t>
            </a:r>
            <a:r>
              <a:rPr lang="en-US" sz="2800" dirty="0">
                <a:solidFill>
                  <a:srgbClr val="002060"/>
                </a:solidFill>
                <a:latin typeface="Times New Roman" pitchFamily="18" charset="0"/>
                <a:cs typeface="Times New Roman" pitchFamily="18" charset="0"/>
              </a:rPr>
              <a:t>: </a:t>
            </a:r>
          </a:p>
          <a:p>
            <a:pPr>
              <a:buFont typeface="Arial" charset="0"/>
              <a:buNone/>
            </a:pPr>
            <a:r>
              <a:rPr lang="en-US" sz="2800" dirty="0">
                <a:solidFill>
                  <a:srgbClr val="002060"/>
                </a:solidFill>
                <a:latin typeface="Times New Roman" pitchFamily="18" charset="0"/>
                <a:cs typeface="Times New Roman" pitchFamily="18" charset="0"/>
              </a:rPr>
              <a:t>byte, </a:t>
            </a:r>
            <a:r>
              <a:rPr lang="en-US" sz="2800" dirty="0" err="1">
                <a:solidFill>
                  <a:srgbClr val="002060"/>
                </a:solidFill>
                <a:latin typeface="Times New Roman" pitchFamily="18" charset="0"/>
                <a:cs typeface="Times New Roman" pitchFamily="18" charset="0"/>
              </a:rPr>
              <a:t>kB</a:t>
            </a:r>
            <a:r>
              <a:rPr lang="en-US" sz="2800" dirty="0">
                <a:solidFill>
                  <a:srgbClr val="002060"/>
                </a:solidFill>
                <a:latin typeface="Times New Roman" pitchFamily="18" charset="0"/>
                <a:cs typeface="Times New Roman" pitchFamily="18" charset="0"/>
              </a:rPr>
              <a:t> MB, GB, TB. </a:t>
            </a:r>
          </a:p>
          <a:p>
            <a:pPr>
              <a:buFont typeface="Wingdings" pitchFamily="2" charset="2"/>
              <a:buChar char="q"/>
            </a:pPr>
            <a:endParaRPr lang="en-US" sz="2000" dirty="0">
              <a:solidFill>
                <a:srgbClr val="002060"/>
              </a:solidFill>
              <a:latin typeface="Times New Roman" pitchFamily="18" charset="0"/>
              <a:cs typeface="Times New Roman" pitchFamily="18" charset="0"/>
            </a:endParaRPr>
          </a:p>
          <a:p>
            <a:endParaRPr lang="en-US" sz="2000" dirty="0">
              <a:solidFill>
                <a:srgbClr val="002060"/>
              </a:solidFill>
            </a:endParaRPr>
          </a:p>
        </p:txBody>
      </p:sp>
      <p:sp>
        <p:nvSpPr>
          <p:cNvPr id="6" name="Slide Number Placeholder 5"/>
          <p:cNvSpPr>
            <a:spLocks noGrp="1"/>
          </p:cNvSpPr>
          <p:nvPr>
            <p:ph type="sldNum" sz="quarter" idx="12"/>
          </p:nvPr>
        </p:nvSpPr>
        <p:spPr/>
        <p:txBody>
          <a:bodyPr/>
          <a:lstStyle/>
          <a:p>
            <a:fld id="{C96E61EF-BB58-4662-9678-C84A690BA005}" type="slidenum">
              <a:rPr lang="en-US" smtClean="0"/>
              <a:pPr/>
              <a:t>11</a:t>
            </a:fld>
            <a:endParaRPr lang="en-US"/>
          </a:p>
        </p:txBody>
      </p:sp>
      <p:pic>
        <p:nvPicPr>
          <p:cNvPr id="16388" name="Picture 7"/>
          <p:cNvPicPr>
            <a:picLocks noChangeAspect="1" noChangeArrowheads="1"/>
          </p:cNvPicPr>
          <p:nvPr/>
        </p:nvPicPr>
        <p:blipFill>
          <a:blip r:embed="rId2" cstate="print"/>
          <a:srcRect/>
          <a:stretch>
            <a:fillRect/>
          </a:stretch>
        </p:blipFill>
        <p:spPr bwMode="auto">
          <a:xfrm rot="427880">
            <a:off x="7433919" y="1231900"/>
            <a:ext cx="2967038" cy="5075238"/>
          </a:xfrm>
          <a:prstGeom prst="rect">
            <a:avLst/>
          </a:prstGeom>
          <a:noFill/>
          <a:ln w="28575">
            <a:noFill/>
            <a:miter lim="800000"/>
            <a:headEnd/>
            <a:tailEnd/>
          </a:ln>
        </p:spPr>
      </p:pic>
      <p:pic>
        <p:nvPicPr>
          <p:cNvPr id="16395" name="Picture 11"/>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2133600" y="2514600"/>
            <a:ext cx="4800600" cy="1524000"/>
          </a:xfrm>
          <a:prstGeom prst="rect">
            <a:avLst/>
          </a:prstGeom>
          <a:noFill/>
          <a:ln w="28575" cap="flat" cmpd="sng">
            <a:noFill/>
            <a:prstDash val="lgDashDot"/>
            <a:miter lim="800000"/>
            <a:headEnd/>
            <a:tailEnd/>
          </a:ln>
          <a:effectLst/>
          <a:scene3d>
            <a:camera prst="orthographicFront"/>
            <a:lightRig rig="threePt" dir="t"/>
          </a:scene3d>
          <a:sp3d>
            <a:bevelT/>
          </a:sp3d>
        </p:spPr>
      </p:pic>
      <p:sp>
        <p:nvSpPr>
          <p:cNvPr id="8" name="Title 5"/>
          <p:cNvSpPr txBox="1">
            <a:spLocks noGrp="1"/>
          </p:cNvSpPr>
          <p:nvPr>
            <p:ph type="title"/>
          </p:nvPr>
        </p:nvSpPr>
        <p:spPr bwMode="black">
          <a:xfrm>
            <a:off x="2133600" y="178594"/>
            <a:ext cx="9385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normAutofit/>
          </a:bodyPr>
          <a:lstStyle>
            <a:lvl1pPr algn="ctr" rtl="0" fontAlgn="base">
              <a:spcBef>
                <a:spcPct val="0"/>
              </a:spcBef>
              <a:spcAft>
                <a:spcPct val="0"/>
              </a:spcAft>
              <a:defRPr sz="4000" b="1" kern="1200">
                <a:solidFill>
                  <a:schemeClr val="accent1"/>
                </a:solidFill>
                <a:latin typeface="+mj-lt"/>
                <a:ea typeface="+mj-ea"/>
                <a:cs typeface="+mj-cs"/>
              </a:defRPr>
            </a:lvl1pPr>
            <a:lvl2pPr algn="ctr" rtl="0" fontAlgn="base">
              <a:spcBef>
                <a:spcPct val="0"/>
              </a:spcBef>
              <a:spcAft>
                <a:spcPct val="0"/>
              </a:spcAft>
              <a:defRPr sz="4000" b="1">
                <a:solidFill>
                  <a:schemeClr val="accent1"/>
                </a:solidFill>
                <a:latin typeface="Arial" charset="0"/>
                <a:ea typeface="Arial" charset="0"/>
                <a:cs typeface="Arial" charset="0"/>
              </a:defRPr>
            </a:lvl2pPr>
            <a:lvl3pPr algn="ctr" rtl="0" fontAlgn="base">
              <a:spcBef>
                <a:spcPct val="0"/>
              </a:spcBef>
              <a:spcAft>
                <a:spcPct val="0"/>
              </a:spcAft>
              <a:defRPr sz="4000" b="1">
                <a:solidFill>
                  <a:schemeClr val="accent1"/>
                </a:solidFill>
                <a:latin typeface="Arial" charset="0"/>
                <a:ea typeface="Arial" charset="0"/>
                <a:cs typeface="Arial" charset="0"/>
              </a:defRPr>
            </a:lvl3pPr>
            <a:lvl4pPr algn="ctr" rtl="0" fontAlgn="base">
              <a:spcBef>
                <a:spcPct val="0"/>
              </a:spcBef>
              <a:spcAft>
                <a:spcPct val="0"/>
              </a:spcAft>
              <a:defRPr sz="4000" b="1">
                <a:solidFill>
                  <a:schemeClr val="accent1"/>
                </a:solidFill>
                <a:latin typeface="Arial" charset="0"/>
                <a:ea typeface="Arial" charset="0"/>
                <a:cs typeface="Arial" charset="0"/>
              </a:defRPr>
            </a:lvl4pPr>
            <a:lvl5pPr algn="ctr" rtl="0" fontAlgn="base">
              <a:spcBef>
                <a:spcPct val="0"/>
              </a:spcBef>
              <a:spcAft>
                <a:spcPct val="0"/>
              </a:spcAft>
              <a:defRPr sz="4000" b="1">
                <a:solidFill>
                  <a:schemeClr val="accent1"/>
                </a:solidFill>
                <a:latin typeface="Arial" charset="0"/>
                <a:ea typeface="Arial" charset="0"/>
                <a:cs typeface="Arial" charset="0"/>
              </a:defRPr>
            </a:lvl5pPr>
            <a:lvl6pPr marL="457200" algn="ctr" rtl="0" fontAlgn="base">
              <a:spcBef>
                <a:spcPct val="0"/>
              </a:spcBef>
              <a:spcAft>
                <a:spcPct val="0"/>
              </a:spcAft>
              <a:defRPr sz="4000" b="1">
                <a:solidFill>
                  <a:schemeClr val="accent1"/>
                </a:solidFill>
                <a:latin typeface="Arial" charset="0"/>
                <a:ea typeface="Arial" charset="0"/>
                <a:cs typeface="Arial" charset="0"/>
              </a:defRPr>
            </a:lvl6pPr>
            <a:lvl7pPr marL="914400" algn="ctr" rtl="0" fontAlgn="base">
              <a:spcBef>
                <a:spcPct val="0"/>
              </a:spcBef>
              <a:spcAft>
                <a:spcPct val="0"/>
              </a:spcAft>
              <a:defRPr sz="4000" b="1">
                <a:solidFill>
                  <a:schemeClr val="accent1"/>
                </a:solidFill>
                <a:latin typeface="Arial" charset="0"/>
                <a:ea typeface="Arial" charset="0"/>
                <a:cs typeface="Arial" charset="0"/>
              </a:defRPr>
            </a:lvl7pPr>
            <a:lvl8pPr marL="1371600" algn="ctr" rtl="0" fontAlgn="base">
              <a:spcBef>
                <a:spcPct val="0"/>
              </a:spcBef>
              <a:spcAft>
                <a:spcPct val="0"/>
              </a:spcAft>
              <a:defRPr sz="4000" b="1">
                <a:solidFill>
                  <a:schemeClr val="accent1"/>
                </a:solidFill>
                <a:latin typeface="Arial" charset="0"/>
                <a:ea typeface="Arial" charset="0"/>
                <a:cs typeface="Arial" charset="0"/>
              </a:defRPr>
            </a:lvl8pPr>
            <a:lvl9pPr marL="1828800" algn="ctr" rtl="0" fontAlgn="base">
              <a:spcBef>
                <a:spcPct val="0"/>
              </a:spcBef>
              <a:spcAft>
                <a:spcPct val="0"/>
              </a:spcAft>
              <a:defRPr sz="4000" b="1">
                <a:solidFill>
                  <a:schemeClr val="accent1"/>
                </a:solidFill>
                <a:latin typeface="Arial" charset="0"/>
                <a:ea typeface="Arial" charset="0"/>
                <a:cs typeface="Arial" charset="0"/>
              </a:defRPr>
            </a:lvl9pPr>
          </a:lstStyle>
          <a:p>
            <a:r>
              <a:rPr lang="en-US" dirty="0" err="1" smtClean="0">
                <a:solidFill>
                  <a:srgbClr val="002060"/>
                </a:solidFill>
                <a:latin typeface="Times New Roman" pitchFamily="18" charset="0"/>
                <a:cs typeface="Times New Roman" pitchFamily="18" charset="0"/>
              </a:rPr>
              <a:t>III. Nguyên</a:t>
            </a:r>
            <a:r>
              <a:rPr lang="en-US" dirty="0" smtClean="0">
                <a:solidFill>
                  <a:srgbClr val="002060"/>
                </a:solidFill>
                <a:latin typeface="Times New Roman" pitchFamily="18" charset="0"/>
                <a:cs typeface="Times New Roman" pitchFamily="18" charset="0"/>
              </a:rPr>
              <a:t> </a:t>
            </a:r>
            <a:r>
              <a:rPr lang="en-US" dirty="0" err="1" smtClean="0">
                <a:solidFill>
                  <a:srgbClr val="002060"/>
                </a:solidFill>
                <a:latin typeface="Times New Roman" pitchFamily="18" charset="0"/>
                <a:cs typeface="Times New Roman" pitchFamily="18" charset="0"/>
              </a:rPr>
              <a:t>Lý</a:t>
            </a:r>
            <a:r>
              <a:rPr lang="en-US" dirty="0" smtClean="0">
                <a:solidFill>
                  <a:srgbClr val="002060"/>
                </a:solidFill>
                <a:latin typeface="Times New Roman" pitchFamily="18" charset="0"/>
                <a:cs typeface="Times New Roman" pitchFamily="18" charset="0"/>
              </a:rPr>
              <a:t> </a:t>
            </a:r>
            <a:r>
              <a:rPr lang="en-US" dirty="0" err="1" smtClean="0">
                <a:solidFill>
                  <a:srgbClr val="002060"/>
                </a:solidFill>
                <a:latin typeface="Times New Roman" pitchFamily="18" charset="0"/>
                <a:cs typeface="Times New Roman" pitchFamily="18" charset="0"/>
              </a:rPr>
              <a:t>Ghi</a:t>
            </a:r>
            <a:r>
              <a:rPr lang="en-US" dirty="0" smtClean="0">
                <a:solidFill>
                  <a:srgbClr val="002060"/>
                </a:solidFill>
                <a:latin typeface="Times New Roman" pitchFamily="18" charset="0"/>
                <a:cs typeface="Times New Roman" pitchFamily="18" charset="0"/>
              </a:rPr>
              <a:t>/ </a:t>
            </a:r>
            <a:r>
              <a:rPr lang="en-US" dirty="0" err="1" smtClean="0">
                <a:solidFill>
                  <a:srgbClr val="002060"/>
                </a:solidFill>
                <a:latin typeface="Times New Roman" pitchFamily="18" charset="0"/>
                <a:cs typeface="Times New Roman" pitchFamily="18" charset="0"/>
              </a:rPr>
              <a:t>Đọc</a:t>
            </a:r>
            <a:endParaRPr lang="vi-VN" dirty="0">
              <a:solidFill>
                <a:srgbClr val="002060"/>
              </a:solidFill>
            </a:endParaRPr>
          </a:p>
        </p:txBody>
      </p:sp>
    </p:spTree>
    <p:extLst>
      <p:ext uri="{BB962C8B-B14F-4D97-AF65-F5344CB8AC3E}">
        <p14:creationId xmlns:p14="http://schemas.microsoft.com/office/powerpoint/2010/main" val="206603905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5"/>
          <p:cNvSpPr>
            <a:spLocks noGrp="1"/>
          </p:cNvSpPr>
          <p:nvPr>
            <p:ph type="title"/>
          </p:nvPr>
        </p:nvSpPr>
        <p:spPr>
          <a:xfrm>
            <a:off x="2667000" y="304800"/>
            <a:ext cx="7543800" cy="685800"/>
          </a:xfrm>
        </p:spPr>
        <p:txBody>
          <a:bodyPr>
            <a:normAutofit fontScale="90000"/>
          </a:bodyPr>
          <a:lstStyle/>
          <a:p>
            <a:r>
              <a:rPr lang="en-US" b="1" dirty="0" smtClean="0">
                <a:solidFill>
                  <a:srgbClr val="002060"/>
                </a:solidFill>
                <a:latin typeface="Times New Roman" pitchFamily="18" charset="0"/>
                <a:cs typeface="Times New Roman" pitchFamily="18" charset="0"/>
              </a:rPr>
              <a:t>III. </a:t>
            </a:r>
            <a:r>
              <a:rPr lang="en-US" b="1" dirty="0" err="1" smtClean="0">
                <a:solidFill>
                  <a:srgbClr val="002060"/>
                </a:solidFill>
                <a:latin typeface="Times New Roman" pitchFamily="18" charset="0"/>
                <a:cs typeface="Times New Roman" pitchFamily="18" charset="0"/>
              </a:rPr>
              <a:t>Các</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chuẩn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Giao</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Tiếp</a:t>
            </a:r>
            <a:r>
              <a:rPr lang="en-US" b="1" dirty="0" smtClean="0">
                <a:solidFill>
                  <a:srgbClr val="002060"/>
                </a:solidFill>
                <a:latin typeface="Times New Roman" pitchFamily="18" charset="0"/>
                <a:cs typeface="Times New Roman" pitchFamily="18" charset="0"/>
              </a:rPr>
              <a:t> HDD</a:t>
            </a:r>
            <a:r>
              <a:rPr lang="en-US" dirty="0" smtClean="0"/>
              <a:t/>
            </a:r>
            <a:br>
              <a:rPr lang="en-US" dirty="0" smtClean="0"/>
            </a:br>
            <a:endParaRPr lang="vi-VN" dirty="0" smtClean="0">
              <a:solidFill>
                <a:srgbClr val="000099"/>
              </a:solidFill>
              <a:latin typeface="Calibri" pitchFamily="34" charset="0"/>
            </a:endParaRPr>
          </a:p>
        </p:txBody>
      </p:sp>
      <p:sp>
        <p:nvSpPr>
          <p:cNvPr id="22531" name="Content Placeholder 6"/>
          <p:cNvSpPr>
            <a:spLocks noGrp="1"/>
          </p:cNvSpPr>
          <p:nvPr>
            <p:ph idx="1"/>
          </p:nvPr>
        </p:nvSpPr>
        <p:spPr>
          <a:xfrm>
            <a:off x="395062" y="1699766"/>
            <a:ext cx="6044108" cy="4038600"/>
          </a:xfrm>
        </p:spPr>
        <p:txBody>
          <a:bodyPr/>
          <a:lstStyle/>
          <a:p>
            <a:pPr algn="just">
              <a:buFont typeface="Wingdings" pitchFamily="2" charset="2"/>
              <a:buBlip>
                <a:blip r:embed="rId2"/>
              </a:buBlip>
              <a:defRPr/>
            </a:pPr>
            <a:r>
              <a:rPr lang="en-US" sz="2400" b="1" u="sng" dirty="0" err="1">
                <a:solidFill>
                  <a:srgbClr val="002060"/>
                </a:solidFill>
                <a:latin typeface="Times New Roman" pitchFamily="18" charset="0"/>
                <a:cs typeface="Times New Roman" pitchFamily="18" charset="0"/>
              </a:rPr>
              <a:t>Chức</a:t>
            </a:r>
            <a:r>
              <a:rPr lang="en-US" sz="2400" b="1" u="sng" dirty="0">
                <a:solidFill>
                  <a:srgbClr val="002060"/>
                </a:solidFill>
                <a:latin typeface="Times New Roman" pitchFamily="18" charset="0"/>
                <a:cs typeface="Times New Roman" pitchFamily="18" charset="0"/>
              </a:rPr>
              <a:t> </a:t>
            </a:r>
            <a:r>
              <a:rPr lang="en-US" sz="2400" b="1" u="sng" dirty="0" err="1">
                <a:solidFill>
                  <a:srgbClr val="002060"/>
                </a:solidFill>
                <a:latin typeface="Times New Roman" pitchFamily="18" charset="0"/>
                <a:cs typeface="Times New Roman" pitchFamily="18" charset="0"/>
              </a:rPr>
              <a:t>năng</a:t>
            </a:r>
            <a:r>
              <a:rPr lang="en-US" sz="2400" dirty="0">
                <a:solidFill>
                  <a:srgbClr val="002060"/>
                </a:solidFill>
                <a:latin typeface="Times New Roman" pitchFamily="18" charset="0"/>
                <a:cs typeface="Times New Roman" pitchFamily="18" charset="0"/>
              </a:rPr>
              <a:t>: </a:t>
            </a:r>
            <a:r>
              <a:rPr lang="en-US" sz="2400" b="1" i="1" dirty="0" err="1">
                <a:solidFill>
                  <a:srgbClr val="002060"/>
                </a:solidFill>
                <a:latin typeface="Times New Roman" pitchFamily="18" charset="0"/>
                <a:cs typeface="Times New Roman" pitchFamily="18" charset="0"/>
              </a:rPr>
              <a:t>truyền</a:t>
            </a:r>
            <a:r>
              <a:rPr lang="en-US" sz="2400" b="1" i="1" dirty="0">
                <a:solidFill>
                  <a:srgbClr val="002060"/>
                </a:solidFill>
                <a:latin typeface="Times New Roman" pitchFamily="18" charset="0"/>
                <a:cs typeface="Times New Roman" pitchFamily="18" charset="0"/>
              </a:rPr>
              <a:t> </a:t>
            </a:r>
            <a:r>
              <a:rPr lang="en-US" sz="2400" b="1" i="1" dirty="0" err="1">
                <a:solidFill>
                  <a:srgbClr val="002060"/>
                </a:solidFill>
                <a:latin typeface="Times New Roman" pitchFamily="18" charset="0"/>
                <a:cs typeface="Times New Roman" pitchFamily="18" charset="0"/>
              </a:rPr>
              <a:t>dữ</a:t>
            </a:r>
            <a:r>
              <a:rPr lang="en-US" sz="2400" b="1" i="1" dirty="0">
                <a:solidFill>
                  <a:srgbClr val="002060"/>
                </a:solidFill>
                <a:latin typeface="Times New Roman" pitchFamily="18" charset="0"/>
                <a:cs typeface="Times New Roman" pitchFamily="18" charset="0"/>
              </a:rPr>
              <a:t> </a:t>
            </a:r>
            <a:r>
              <a:rPr lang="en-US" sz="2400" b="1" i="1" dirty="0" err="1">
                <a:solidFill>
                  <a:srgbClr val="002060"/>
                </a:solidFill>
                <a:latin typeface="Times New Roman" pitchFamily="18" charset="0"/>
                <a:cs typeface="Times New Roman" pitchFamily="18" charset="0"/>
              </a:rPr>
              <a:t>liệu</a:t>
            </a:r>
            <a:r>
              <a:rPr lang="en-US" sz="2400" b="1" i="1" dirty="0">
                <a:solidFill>
                  <a:srgbClr val="002060"/>
                </a:solidFill>
                <a:latin typeface="Times New Roman" pitchFamily="18" charset="0"/>
                <a:cs typeface="Times New Roman" pitchFamily="18" charset="0"/>
              </a:rPr>
              <a:t> </a:t>
            </a:r>
            <a:r>
              <a:rPr lang="en-US" sz="2400" b="1" i="1" dirty="0" err="1">
                <a:solidFill>
                  <a:srgbClr val="002060"/>
                </a:solidFill>
                <a:latin typeface="Times New Roman" pitchFamily="18" charset="0"/>
                <a:cs typeface="Times New Roman" pitchFamily="18" charset="0"/>
              </a:rPr>
              <a:t>cho</a:t>
            </a:r>
            <a:r>
              <a:rPr lang="en-US" sz="2400" b="1" i="1" dirty="0">
                <a:solidFill>
                  <a:srgbClr val="002060"/>
                </a:solidFill>
                <a:latin typeface="Times New Roman" pitchFamily="18" charset="0"/>
                <a:cs typeface="Times New Roman" pitchFamily="18" charset="0"/>
              </a:rPr>
              <a:t> CPU </a:t>
            </a:r>
            <a:r>
              <a:rPr lang="en-US" sz="2400" b="1" i="1" dirty="0" err="1">
                <a:solidFill>
                  <a:srgbClr val="002060"/>
                </a:solidFill>
                <a:latin typeface="Times New Roman" pitchFamily="18" charset="0"/>
                <a:cs typeface="Times New Roman" pitchFamily="18" charset="0"/>
              </a:rPr>
              <a:t>xử</a:t>
            </a:r>
            <a:r>
              <a:rPr lang="en-US" sz="2400" b="1" i="1" dirty="0">
                <a:solidFill>
                  <a:srgbClr val="002060"/>
                </a:solidFill>
                <a:latin typeface="Times New Roman" pitchFamily="18" charset="0"/>
                <a:cs typeface="Times New Roman" pitchFamily="18" charset="0"/>
              </a:rPr>
              <a:t> </a:t>
            </a:r>
            <a:r>
              <a:rPr lang="en-US" sz="2400" b="1" i="1" dirty="0" err="1">
                <a:solidFill>
                  <a:srgbClr val="002060"/>
                </a:solidFill>
                <a:latin typeface="Times New Roman" pitchFamily="18" charset="0"/>
                <a:cs typeface="Times New Roman" pitchFamily="18" charset="0"/>
              </a:rPr>
              <a:t>lý</a:t>
            </a:r>
            <a:r>
              <a:rPr lang="en-US" sz="2400" b="1" i="1" dirty="0">
                <a:solidFill>
                  <a:srgbClr val="002060"/>
                </a:solidFill>
                <a:latin typeface="Times New Roman" pitchFamily="18" charset="0"/>
                <a:cs typeface="Times New Roman" pitchFamily="18" charset="0"/>
              </a:rPr>
              <a:t> </a:t>
            </a:r>
            <a:r>
              <a:rPr lang="en-US" sz="2400" b="1" i="1" dirty="0" err="1">
                <a:solidFill>
                  <a:srgbClr val="002060"/>
                </a:solidFill>
                <a:latin typeface="Times New Roman" pitchFamily="18" charset="0"/>
                <a:cs typeface="Times New Roman" pitchFamily="18" charset="0"/>
              </a:rPr>
              <a:t>thông</a:t>
            </a:r>
            <a:r>
              <a:rPr lang="en-US" sz="2400" b="1" i="1" dirty="0">
                <a:solidFill>
                  <a:srgbClr val="002060"/>
                </a:solidFill>
                <a:latin typeface="Times New Roman" pitchFamily="18" charset="0"/>
                <a:cs typeface="Times New Roman" pitchFamily="18" charset="0"/>
              </a:rPr>
              <a:t> qua </a:t>
            </a:r>
            <a:r>
              <a:rPr lang="en-US" sz="2400" b="1" i="1" dirty="0" err="1">
                <a:solidFill>
                  <a:srgbClr val="002060"/>
                </a:solidFill>
                <a:latin typeface="Times New Roman" pitchFamily="18" charset="0"/>
                <a:cs typeface="Times New Roman" pitchFamily="18" charset="0"/>
              </a:rPr>
              <a:t>các</a:t>
            </a:r>
            <a:r>
              <a:rPr lang="en-US" sz="2400" b="1" i="1" dirty="0">
                <a:solidFill>
                  <a:srgbClr val="002060"/>
                </a:solidFill>
                <a:latin typeface="Times New Roman" pitchFamily="18" charset="0"/>
                <a:cs typeface="Times New Roman" pitchFamily="18" charset="0"/>
              </a:rPr>
              <a:t> </a:t>
            </a:r>
            <a:r>
              <a:rPr lang="en-US" sz="2400" b="1" i="1" dirty="0" err="1">
                <a:solidFill>
                  <a:srgbClr val="002060"/>
                </a:solidFill>
                <a:latin typeface="Times New Roman" pitchFamily="18" charset="0"/>
                <a:cs typeface="Times New Roman" pitchFamily="18" charset="0"/>
              </a:rPr>
              <a:t>chuẩn</a:t>
            </a:r>
            <a:r>
              <a:rPr lang="en-US" sz="2400" b="1" i="1" dirty="0">
                <a:solidFill>
                  <a:srgbClr val="002060"/>
                </a:solidFill>
                <a:latin typeface="Times New Roman" pitchFamily="18" charset="0"/>
                <a:cs typeface="Times New Roman" pitchFamily="18" charset="0"/>
              </a:rPr>
              <a:t> </a:t>
            </a:r>
            <a:r>
              <a:rPr lang="en-US" sz="2400" b="1" i="1" dirty="0" err="1">
                <a:solidFill>
                  <a:srgbClr val="002060"/>
                </a:solidFill>
                <a:latin typeface="Times New Roman" pitchFamily="18" charset="0"/>
                <a:cs typeface="Times New Roman" pitchFamily="18" charset="0"/>
              </a:rPr>
              <a:t>giao</a:t>
            </a:r>
            <a:r>
              <a:rPr lang="en-US" sz="2400" b="1" i="1" dirty="0">
                <a:solidFill>
                  <a:srgbClr val="002060"/>
                </a:solidFill>
                <a:latin typeface="Times New Roman" pitchFamily="18" charset="0"/>
                <a:cs typeface="Times New Roman" pitchFamily="18" charset="0"/>
              </a:rPr>
              <a:t> </a:t>
            </a:r>
            <a:r>
              <a:rPr lang="en-US" sz="2400" b="1" i="1" dirty="0" err="1">
                <a:solidFill>
                  <a:srgbClr val="002060"/>
                </a:solidFill>
                <a:latin typeface="Times New Roman" pitchFamily="18" charset="0"/>
                <a:cs typeface="Times New Roman" pitchFamily="18" charset="0"/>
              </a:rPr>
              <a:t>tiếp</a:t>
            </a:r>
            <a:r>
              <a:rPr lang="en-US" sz="2400" b="1" i="1" dirty="0">
                <a:solidFill>
                  <a:srgbClr val="002060"/>
                </a:solidFill>
                <a:latin typeface="Times New Roman" pitchFamily="18" charset="0"/>
                <a:cs typeface="Times New Roman" pitchFamily="18" charset="0"/>
              </a:rPr>
              <a:t> </a:t>
            </a:r>
            <a:r>
              <a:rPr lang="en-US" sz="2400" b="1" i="1" dirty="0" err="1">
                <a:solidFill>
                  <a:srgbClr val="002060"/>
                </a:solidFill>
                <a:latin typeface="Times New Roman" pitchFamily="18" charset="0"/>
                <a:cs typeface="Times New Roman" pitchFamily="18" charset="0"/>
              </a:rPr>
              <a:t>như</a:t>
            </a:r>
            <a:r>
              <a:rPr lang="en-US" sz="2400" b="1" i="1" dirty="0">
                <a:solidFill>
                  <a:srgbClr val="002060"/>
                </a:solidFill>
                <a:latin typeface="Times New Roman" pitchFamily="18" charset="0"/>
                <a:cs typeface="Times New Roman" pitchFamily="18" charset="0"/>
              </a:rPr>
              <a:t>: PATA (Parallel ATA), ATA,  SATA, SCSI…</a:t>
            </a:r>
          </a:p>
          <a:p>
            <a:pPr marL="0" indent="0" algn="just">
              <a:buNone/>
              <a:defRPr/>
            </a:pPr>
            <a:endParaRPr lang="en-US" sz="2400" b="1" u="sng" dirty="0">
              <a:solidFill>
                <a:srgbClr val="002060"/>
              </a:solidFill>
              <a:latin typeface="Times New Roman" pitchFamily="18" charset="0"/>
              <a:cs typeface="Times New Roman" pitchFamily="18" charset="0"/>
            </a:endParaRPr>
          </a:p>
          <a:p>
            <a:pPr marL="0" indent="0" algn="just">
              <a:buNone/>
              <a:defRPr/>
            </a:pPr>
            <a:r>
              <a:rPr lang="en-US" sz="2400" b="1" u="sng" dirty="0">
                <a:solidFill>
                  <a:srgbClr val="002060"/>
                </a:solidFill>
                <a:latin typeface="Times New Roman" pitchFamily="18" charset="0"/>
                <a:cs typeface="Times New Roman" pitchFamily="18" charset="0"/>
              </a:rPr>
              <a:t>IDE</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Intergrated</a:t>
            </a:r>
            <a:r>
              <a:rPr lang="en-US" sz="2400" dirty="0">
                <a:solidFill>
                  <a:srgbClr val="002060"/>
                </a:solidFill>
                <a:latin typeface="Times New Roman" pitchFamily="18" charset="0"/>
                <a:cs typeface="Times New Roman" pitchFamily="18" charset="0"/>
              </a:rPr>
              <a:t> Device Electronic): </a:t>
            </a:r>
            <a:r>
              <a:rPr lang="en-US" sz="2400" dirty="0" err="1">
                <a:solidFill>
                  <a:srgbClr val="002060"/>
                </a:solidFill>
                <a:latin typeface="Times New Roman" pitchFamily="18" charset="0"/>
                <a:cs typeface="Times New Roman" pitchFamily="18" charset="0"/>
              </a:rPr>
              <a:t>chuẩn</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kết</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nối</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giữa</a:t>
            </a:r>
            <a:r>
              <a:rPr lang="en-US" sz="2400" dirty="0">
                <a:solidFill>
                  <a:srgbClr val="002060"/>
                </a:solidFill>
                <a:latin typeface="Times New Roman" pitchFamily="18" charset="0"/>
                <a:cs typeface="Times New Roman" pitchFamily="18" charset="0"/>
              </a:rPr>
              <a:t> HDD - </a:t>
            </a:r>
            <a:r>
              <a:rPr lang="en-US" sz="2400" dirty="0" err="1">
                <a:solidFill>
                  <a:srgbClr val="002060"/>
                </a:solidFill>
                <a:latin typeface="Times New Roman" pitchFamily="18" charset="0"/>
                <a:cs typeface="Times New Roman" pitchFamily="18" charset="0"/>
              </a:rPr>
              <a:t>mainboard</a:t>
            </a:r>
            <a:r>
              <a:rPr lang="en-US" sz="2400" dirty="0">
                <a:solidFill>
                  <a:srgbClr val="002060"/>
                </a:solidFill>
                <a:latin typeface="Times New Roman" pitchFamily="18" charset="0"/>
                <a:cs typeface="Times New Roman" pitchFamily="18" charset="0"/>
              </a:rPr>
              <a:t> </a:t>
            </a:r>
            <a:r>
              <a:rPr lang="en-US" sz="2400" dirty="0">
                <a:solidFill>
                  <a:srgbClr val="002060"/>
                </a:solidFill>
                <a:latin typeface="Times New Roman" pitchFamily="18" charset="0"/>
                <a:cs typeface="Times New Roman" pitchFamily="18" charset="0"/>
                <a:sym typeface="Wingdings" pitchFamily="2" charset="2"/>
              </a:rPr>
              <a:t> </a:t>
            </a:r>
            <a:r>
              <a:rPr lang="en-US" sz="2400" dirty="0" err="1">
                <a:solidFill>
                  <a:srgbClr val="002060"/>
                </a:solidFill>
                <a:latin typeface="Times New Roman" pitchFamily="18" charset="0"/>
                <a:cs typeface="Times New Roman" pitchFamily="18" charset="0"/>
              </a:rPr>
              <a:t>đầu</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kết</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nối</a:t>
            </a:r>
            <a:r>
              <a:rPr lang="en-US" sz="2400" dirty="0">
                <a:solidFill>
                  <a:srgbClr val="002060"/>
                </a:solidFill>
                <a:latin typeface="Times New Roman" pitchFamily="18" charset="0"/>
                <a:cs typeface="Times New Roman" pitchFamily="18" charset="0"/>
              </a:rPr>
              <a:t> IDE </a:t>
            </a:r>
            <a:r>
              <a:rPr lang="en-US" sz="2400" dirty="0" err="1">
                <a:solidFill>
                  <a:srgbClr val="002060"/>
                </a:solidFill>
                <a:latin typeface="Times New Roman" pitchFamily="18" charset="0"/>
                <a:cs typeface="Times New Roman" pitchFamily="18" charset="0"/>
              </a:rPr>
              <a:t>có</a:t>
            </a:r>
            <a:r>
              <a:rPr lang="en-US" sz="2400" dirty="0">
                <a:solidFill>
                  <a:srgbClr val="002060"/>
                </a:solidFill>
                <a:latin typeface="Times New Roman" pitchFamily="18" charset="0"/>
                <a:cs typeface="Times New Roman" pitchFamily="18" charset="0"/>
              </a:rPr>
              <a:t> 40 </a:t>
            </a:r>
            <a:r>
              <a:rPr lang="en-US" sz="2400" dirty="0" err="1">
                <a:solidFill>
                  <a:srgbClr val="002060"/>
                </a:solidFill>
                <a:latin typeface="Times New Roman" pitchFamily="18" charset="0"/>
                <a:cs typeface="Times New Roman" pitchFamily="18" charset="0"/>
              </a:rPr>
              <a:t>chân</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Cáp</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kết</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nối</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có</a:t>
            </a:r>
            <a:r>
              <a:rPr lang="en-US" sz="2400" dirty="0">
                <a:solidFill>
                  <a:srgbClr val="002060"/>
                </a:solidFill>
                <a:latin typeface="Times New Roman" pitchFamily="18" charset="0"/>
                <a:cs typeface="Times New Roman" pitchFamily="18" charset="0"/>
              </a:rPr>
              <a:t> 40/ 80 </a:t>
            </a:r>
            <a:r>
              <a:rPr lang="en-US" sz="2400" dirty="0" err="1">
                <a:solidFill>
                  <a:srgbClr val="002060"/>
                </a:solidFill>
                <a:latin typeface="Times New Roman" pitchFamily="18" charset="0"/>
                <a:cs typeface="Times New Roman" pitchFamily="18" charset="0"/>
              </a:rPr>
              <a:t>sợi</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mỗi</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cáp</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cho</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phép</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kết</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nối</a:t>
            </a:r>
            <a:r>
              <a:rPr lang="en-US" sz="2400" dirty="0">
                <a:solidFill>
                  <a:srgbClr val="002060"/>
                </a:solidFill>
                <a:latin typeface="Times New Roman" pitchFamily="18" charset="0"/>
                <a:cs typeface="Times New Roman" pitchFamily="18" charset="0"/>
              </a:rPr>
              <a:t> 2 </a:t>
            </a:r>
            <a:r>
              <a:rPr lang="en-US" sz="2400" dirty="0" err="1">
                <a:solidFill>
                  <a:srgbClr val="002060"/>
                </a:solidFill>
                <a:latin typeface="Times New Roman" pitchFamily="18" charset="0"/>
                <a:cs typeface="Times New Roman" pitchFamily="18" charset="0"/>
              </a:rPr>
              <a:t>thiết</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bị</a:t>
            </a: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chuẩn</a:t>
            </a:r>
            <a:r>
              <a:rPr lang="en-US" sz="2400" dirty="0">
                <a:solidFill>
                  <a:srgbClr val="002060"/>
                </a:solidFill>
                <a:latin typeface="Times New Roman" pitchFamily="18" charset="0"/>
                <a:cs typeface="Times New Roman" pitchFamily="18" charset="0"/>
              </a:rPr>
              <a:t> ATA/ Parallel ATA (Advanced Technology Attachment).</a:t>
            </a:r>
          </a:p>
          <a:p>
            <a:pPr algn="just">
              <a:buFont typeface="Wingdings" pitchFamily="2" charset="2"/>
              <a:buChar char="Ø"/>
              <a:defRPr/>
            </a:pPr>
            <a:r>
              <a:rPr lang="en-US" sz="2400" b="1" u="sng" dirty="0" err="1">
                <a:solidFill>
                  <a:srgbClr val="002060"/>
                </a:solidFill>
                <a:latin typeface="Times New Roman" pitchFamily="18" charset="0"/>
                <a:cs typeface="Times New Roman" pitchFamily="18" charset="0"/>
              </a:rPr>
              <a:t>Các</a:t>
            </a:r>
            <a:r>
              <a:rPr lang="en-US" sz="2400" b="1" u="sng" dirty="0">
                <a:solidFill>
                  <a:srgbClr val="002060"/>
                </a:solidFill>
                <a:latin typeface="Times New Roman" pitchFamily="18" charset="0"/>
                <a:cs typeface="Times New Roman" pitchFamily="18" charset="0"/>
              </a:rPr>
              <a:t> </a:t>
            </a:r>
            <a:r>
              <a:rPr lang="en-US" sz="2400" b="1" u="sng" dirty="0" err="1">
                <a:solidFill>
                  <a:srgbClr val="002060"/>
                </a:solidFill>
                <a:latin typeface="Times New Roman" pitchFamily="18" charset="0"/>
                <a:cs typeface="Times New Roman" pitchFamily="18" charset="0"/>
              </a:rPr>
              <a:t>thế</a:t>
            </a:r>
            <a:r>
              <a:rPr lang="en-US" sz="2400" b="1" u="sng" dirty="0">
                <a:solidFill>
                  <a:srgbClr val="002060"/>
                </a:solidFill>
                <a:latin typeface="Times New Roman" pitchFamily="18" charset="0"/>
                <a:cs typeface="Times New Roman" pitchFamily="18" charset="0"/>
              </a:rPr>
              <a:t> </a:t>
            </a:r>
            <a:r>
              <a:rPr lang="en-US" sz="2400" b="1" u="sng" dirty="0" err="1">
                <a:solidFill>
                  <a:srgbClr val="002060"/>
                </a:solidFill>
                <a:latin typeface="Times New Roman" pitchFamily="18" charset="0"/>
                <a:cs typeface="Times New Roman" pitchFamily="18" charset="0"/>
              </a:rPr>
              <a:t>hệ</a:t>
            </a:r>
            <a:r>
              <a:rPr lang="en-US" sz="2400" dirty="0">
                <a:solidFill>
                  <a:srgbClr val="002060"/>
                </a:solidFill>
                <a:latin typeface="Times New Roman" pitchFamily="18" charset="0"/>
                <a:cs typeface="Times New Roman" pitchFamily="18" charset="0"/>
              </a:rPr>
              <a:t>: ATA1, ATA2, ATA3, ATA4, ATA5, ATA6, ATA7…</a:t>
            </a:r>
            <a:endParaRPr lang="en-US" sz="2400" b="1" dirty="0">
              <a:solidFill>
                <a:srgbClr val="002060"/>
              </a:solidFill>
              <a:latin typeface="Times New Roman" pitchFamily="18" charset="0"/>
              <a:cs typeface="Times New Roman" pitchFamily="18" charset="0"/>
            </a:endParaRPr>
          </a:p>
          <a:p>
            <a:pPr>
              <a:defRPr/>
            </a:pPr>
            <a:endParaRPr lang="en-US" sz="2400" dirty="0">
              <a:solidFill>
                <a:srgbClr val="002060"/>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C96E61EF-BB58-4662-9678-C84A690BA005}" type="slidenum">
              <a:rPr lang="en-US" smtClean="0"/>
              <a:pPr/>
              <a:t>12</a:t>
            </a:fld>
            <a:endParaRPr lang="en-US"/>
          </a:p>
        </p:txBody>
      </p:sp>
      <p:pic>
        <p:nvPicPr>
          <p:cNvPr id="23556" name="Picture 13"/>
          <p:cNvPicPr>
            <a:picLocks noChangeAspect="1" noChangeArrowheads="1"/>
          </p:cNvPicPr>
          <p:nvPr/>
        </p:nvPicPr>
        <p:blipFill>
          <a:blip r:embed="rId3" cstate="print"/>
          <a:srcRect/>
          <a:stretch>
            <a:fillRect/>
          </a:stretch>
        </p:blipFill>
        <p:spPr bwMode="auto">
          <a:xfrm>
            <a:off x="7248128" y="711994"/>
            <a:ext cx="4198938" cy="2209800"/>
          </a:xfrm>
          <a:prstGeom prst="rect">
            <a:avLst/>
          </a:prstGeom>
          <a:noFill/>
          <a:ln w="9525">
            <a:noFill/>
            <a:miter lim="800000"/>
            <a:headEnd/>
            <a:tailEnd/>
          </a:ln>
        </p:spPr>
      </p:pic>
      <p:pic>
        <p:nvPicPr>
          <p:cNvPr id="23557" name="Picture 2"/>
          <p:cNvPicPr>
            <a:picLocks noChangeAspect="1" noChangeArrowheads="1"/>
          </p:cNvPicPr>
          <p:nvPr/>
        </p:nvPicPr>
        <p:blipFill>
          <a:blip r:embed="rId4" cstate="print"/>
          <a:srcRect/>
          <a:stretch>
            <a:fillRect/>
          </a:stretch>
        </p:blipFill>
        <p:spPr bwMode="auto">
          <a:xfrm>
            <a:off x="7248128" y="3479007"/>
            <a:ext cx="4000500" cy="2819400"/>
          </a:xfrm>
          <a:prstGeom prst="rect">
            <a:avLst/>
          </a:prstGeom>
          <a:noFill/>
          <a:ln w="9525">
            <a:noFill/>
            <a:miter lim="800000"/>
            <a:headEnd/>
            <a:tailEnd/>
          </a:ln>
        </p:spPr>
      </p:pic>
      <p:pic>
        <p:nvPicPr>
          <p:cNvPr id="23558" name="Picture 14"/>
          <p:cNvPicPr>
            <a:picLocks noChangeAspect="1" noChangeArrowheads="1"/>
          </p:cNvPicPr>
          <p:nvPr/>
        </p:nvPicPr>
        <p:blipFill>
          <a:blip r:embed="rId5" cstate="print"/>
          <a:srcRect/>
          <a:stretch>
            <a:fillRect/>
          </a:stretch>
        </p:blipFill>
        <p:spPr bwMode="auto">
          <a:xfrm>
            <a:off x="7419578" y="3005478"/>
            <a:ext cx="3657600" cy="381000"/>
          </a:xfrm>
          <a:prstGeom prst="rect">
            <a:avLst/>
          </a:prstGeom>
          <a:noFill/>
          <a:ln w="9525">
            <a:noFill/>
            <a:miter lim="800000"/>
            <a:headEnd/>
            <a:tailEnd/>
          </a:ln>
        </p:spPr>
      </p:pic>
    </p:spTree>
    <p:extLst>
      <p:ext uri="{BB962C8B-B14F-4D97-AF65-F5344CB8AC3E}">
        <p14:creationId xmlns:p14="http://schemas.microsoft.com/office/powerpoint/2010/main" val="42768800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667000" y="152400"/>
            <a:ext cx="7543800" cy="609600"/>
          </a:xfrm>
          <a:solidFill>
            <a:srgbClr val="002060"/>
          </a:solidFill>
        </p:spPr>
        <p:txBody>
          <a:bodyPr>
            <a:normAutofit fontScale="90000"/>
          </a:bodyPr>
          <a:lstStyle/>
          <a:p>
            <a:pPr>
              <a:defRPr/>
            </a:pPr>
            <a:r>
              <a:rPr lang="en-US" sz="3600" dirty="0" err="1">
                <a:solidFill>
                  <a:schemeClr val="bg1"/>
                </a:solidFill>
                <a:effectLst>
                  <a:outerShdw blurRad="38100" dist="38100" dir="2700000" algn="tl">
                    <a:srgbClr val="C0C0C0"/>
                  </a:outerShdw>
                </a:effectLst>
                <a:latin typeface="Times New Roman" pitchFamily="18" charset="0"/>
                <a:cs typeface="Times New Roman" pitchFamily="18" charset="0"/>
              </a:rPr>
              <a:t>Các</a:t>
            </a:r>
            <a:r>
              <a:rPr lang="en-US" sz="3600" dirty="0">
                <a:solidFill>
                  <a:schemeClr val="bg1"/>
                </a:solidFill>
                <a:effectLst>
                  <a:outerShdw blurRad="38100" dist="38100" dir="2700000" algn="tl">
                    <a:srgbClr val="C0C0C0"/>
                  </a:outerShdw>
                </a:effectLst>
                <a:latin typeface="Times New Roman" pitchFamily="18" charset="0"/>
                <a:cs typeface="Times New Roman" pitchFamily="18" charset="0"/>
              </a:rPr>
              <a:t> </a:t>
            </a:r>
            <a:r>
              <a:rPr lang="en-US" sz="3600" dirty="0" err="1">
                <a:solidFill>
                  <a:schemeClr val="bg1"/>
                </a:solidFill>
                <a:effectLst>
                  <a:outerShdw blurRad="38100" dist="38100" dir="2700000" algn="tl">
                    <a:srgbClr val="C0C0C0"/>
                  </a:outerShdw>
                </a:effectLst>
                <a:latin typeface="Times New Roman" pitchFamily="18" charset="0"/>
                <a:cs typeface="Times New Roman" pitchFamily="18" charset="0"/>
              </a:rPr>
              <a:t>thế</a:t>
            </a:r>
            <a:r>
              <a:rPr lang="en-US" sz="3600" dirty="0">
                <a:solidFill>
                  <a:schemeClr val="bg1"/>
                </a:solidFill>
                <a:effectLst>
                  <a:outerShdw blurRad="38100" dist="38100" dir="2700000" algn="tl">
                    <a:srgbClr val="C0C0C0"/>
                  </a:outerShdw>
                </a:effectLst>
                <a:latin typeface="Times New Roman" pitchFamily="18" charset="0"/>
                <a:cs typeface="Times New Roman" pitchFamily="18" charset="0"/>
              </a:rPr>
              <a:t> </a:t>
            </a:r>
            <a:r>
              <a:rPr lang="en-US" sz="3600" dirty="0" err="1">
                <a:solidFill>
                  <a:schemeClr val="bg1"/>
                </a:solidFill>
                <a:effectLst>
                  <a:outerShdw blurRad="38100" dist="38100" dir="2700000" algn="tl">
                    <a:srgbClr val="C0C0C0"/>
                  </a:outerShdw>
                </a:effectLst>
                <a:latin typeface="Times New Roman" pitchFamily="18" charset="0"/>
                <a:cs typeface="Times New Roman" pitchFamily="18" charset="0"/>
              </a:rPr>
              <a:t>hệ</a:t>
            </a:r>
            <a:r>
              <a:rPr lang="en-US" sz="3600" dirty="0">
                <a:solidFill>
                  <a:schemeClr val="bg1"/>
                </a:solidFill>
                <a:effectLst>
                  <a:outerShdw blurRad="38100" dist="38100" dir="2700000" algn="tl">
                    <a:srgbClr val="C0C0C0"/>
                  </a:outerShdw>
                </a:effectLst>
                <a:latin typeface="Times New Roman" pitchFamily="18" charset="0"/>
                <a:cs typeface="Times New Roman" pitchFamily="18" charset="0"/>
              </a:rPr>
              <a:t> ATA</a:t>
            </a:r>
            <a:endParaRPr lang="en-US" sz="3600" dirty="0">
              <a:solidFill>
                <a:schemeClr val="bg1"/>
              </a:solidFill>
              <a:latin typeface="Times New Roman" pitchFamily="18" charset="0"/>
              <a:cs typeface="Times New Roman" pitchFamily="18" charset="0"/>
            </a:endParaRPr>
          </a:p>
        </p:txBody>
      </p:sp>
      <p:pic>
        <p:nvPicPr>
          <p:cNvPr id="24579" name="Picture 4"/>
          <p:cNvPicPr>
            <a:picLocks noGrp="1" noChangeAspect="1" noChangeArrowheads="1"/>
          </p:cNvPicPr>
          <p:nvPr>
            <p:ph idx="1"/>
          </p:nvPr>
        </p:nvPicPr>
        <p:blipFill>
          <a:blip r:embed="rId2" cstate="print"/>
          <a:srcRect/>
          <a:stretch>
            <a:fillRect/>
          </a:stretch>
        </p:blipFill>
        <p:spPr>
          <a:xfrm>
            <a:off x="1905000" y="914400"/>
            <a:ext cx="8305800" cy="4800600"/>
          </a:xfrm>
          <a:noFill/>
          <a:ln w="28575" cap="flat">
            <a:solidFill>
              <a:schemeClr val="tx2"/>
            </a:solidFill>
          </a:ln>
        </p:spPr>
      </p:pic>
      <p:sp>
        <p:nvSpPr>
          <p:cNvPr id="5" name="Slide Number Placeholder 4"/>
          <p:cNvSpPr>
            <a:spLocks noGrp="1"/>
          </p:cNvSpPr>
          <p:nvPr>
            <p:ph type="sldNum" sz="quarter" idx="12"/>
          </p:nvPr>
        </p:nvSpPr>
        <p:spPr/>
        <p:txBody>
          <a:bodyPr/>
          <a:lstStyle/>
          <a:p>
            <a:fld id="{C96E61EF-BB58-4662-9678-C84A690BA005}" type="slidenum">
              <a:rPr lang="en-US" smtClean="0"/>
              <a:pPr/>
              <a:t>13</a:t>
            </a:fld>
            <a:endParaRPr lang="en-US"/>
          </a:p>
        </p:txBody>
      </p:sp>
      <p:sp>
        <p:nvSpPr>
          <p:cNvPr id="24580" name="Rectangle 6"/>
          <p:cNvSpPr>
            <a:spLocks noChangeArrowheads="1"/>
          </p:cNvSpPr>
          <p:nvPr/>
        </p:nvSpPr>
        <p:spPr bwMode="auto">
          <a:xfrm>
            <a:off x="1905000" y="5867401"/>
            <a:ext cx="8382000" cy="708025"/>
          </a:xfrm>
          <a:prstGeom prst="rect">
            <a:avLst/>
          </a:prstGeom>
          <a:noFill/>
          <a:ln w="9525">
            <a:noFill/>
            <a:miter lim="800000"/>
            <a:headEnd/>
            <a:tailEnd/>
          </a:ln>
        </p:spPr>
        <p:txBody>
          <a:bodyPr>
            <a:spAutoFit/>
          </a:bodyPr>
          <a:lstStyle/>
          <a:p>
            <a:pPr>
              <a:spcBef>
                <a:spcPct val="50000"/>
              </a:spcBef>
            </a:pPr>
            <a:r>
              <a:rPr lang="en-US" sz="2000" b="1">
                <a:solidFill>
                  <a:srgbClr val="002060"/>
                </a:solidFill>
                <a:latin typeface="Times New Roman" pitchFamily="18" charset="0"/>
                <a:cs typeface="Times New Roman" pitchFamily="18" charset="0"/>
              </a:rPr>
              <a:t>ATA 7</a:t>
            </a:r>
            <a:r>
              <a:rPr lang="en-US" sz="2000">
                <a:solidFill>
                  <a:srgbClr val="002060"/>
                </a:solidFill>
                <a:latin typeface="Times New Roman" pitchFamily="18" charset="0"/>
                <a:cs typeface="Times New Roman" pitchFamily="18" charset="0"/>
              </a:rPr>
              <a:t>: hỗ trợ tốc độ 133 MBps. Đây là chuẩn thông dụng hiện nay trên các ổ cứng dùng cổng kết nối IDE</a:t>
            </a:r>
          </a:p>
        </p:txBody>
      </p:sp>
    </p:spTree>
    <p:extLst>
      <p:ext uri="{BB962C8B-B14F-4D97-AF65-F5344CB8AC3E}">
        <p14:creationId xmlns:p14="http://schemas.microsoft.com/office/powerpoint/2010/main" val="52446629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667000" y="152400"/>
            <a:ext cx="7543800" cy="609600"/>
          </a:xfrm>
          <a:solidFill>
            <a:srgbClr val="002060"/>
          </a:solidFill>
        </p:spPr>
        <p:txBody>
          <a:bodyPr>
            <a:normAutofit fontScale="90000"/>
          </a:bodyPr>
          <a:lstStyle/>
          <a:p>
            <a:pPr>
              <a:defRPr/>
            </a:pPr>
            <a:r>
              <a:rPr lang="en-US" sz="3600" dirty="0" err="1">
                <a:solidFill>
                  <a:schemeClr val="bg1"/>
                </a:solidFill>
                <a:effectLst>
                  <a:outerShdw blurRad="38100" dist="38100" dir="2700000" algn="tl">
                    <a:srgbClr val="C0C0C0"/>
                  </a:outerShdw>
                </a:effectLst>
                <a:latin typeface="Times New Roman" pitchFamily="18" charset="0"/>
                <a:cs typeface="Times New Roman" pitchFamily="18" charset="0"/>
              </a:rPr>
              <a:t>Chuẩn</a:t>
            </a:r>
            <a:r>
              <a:rPr lang="en-US" sz="3600" dirty="0">
                <a:solidFill>
                  <a:schemeClr val="bg1"/>
                </a:solidFill>
                <a:effectLst>
                  <a:outerShdw blurRad="38100" dist="38100" dir="2700000" algn="tl">
                    <a:srgbClr val="C0C0C0"/>
                  </a:outerShdw>
                </a:effectLst>
                <a:latin typeface="Times New Roman" pitchFamily="18" charset="0"/>
                <a:cs typeface="Times New Roman" pitchFamily="18" charset="0"/>
              </a:rPr>
              <a:t> </a:t>
            </a:r>
            <a:r>
              <a:rPr lang="en-US" sz="3600" dirty="0" err="1">
                <a:solidFill>
                  <a:schemeClr val="bg1"/>
                </a:solidFill>
                <a:effectLst>
                  <a:outerShdw blurRad="38100" dist="38100" dir="2700000" algn="tl">
                    <a:srgbClr val="C0C0C0"/>
                  </a:outerShdw>
                </a:effectLst>
                <a:latin typeface="Times New Roman" pitchFamily="18" charset="0"/>
                <a:cs typeface="Times New Roman" pitchFamily="18" charset="0"/>
              </a:rPr>
              <a:t>giao</a:t>
            </a:r>
            <a:r>
              <a:rPr lang="en-US" sz="3600" dirty="0">
                <a:solidFill>
                  <a:schemeClr val="bg1"/>
                </a:solidFill>
                <a:effectLst>
                  <a:outerShdw blurRad="38100" dist="38100" dir="2700000" algn="tl">
                    <a:srgbClr val="C0C0C0"/>
                  </a:outerShdw>
                </a:effectLst>
                <a:latin typeface="Times New Roman" pitchFamily="18" charset="0"/>
                <a:cs typeface="Times New Roman" pitchFamily="18" charset="0"/>
              </a:rPr>
              <a:t> </a:t>
            </a:r>
            <a:r>
              <a:rPr lang="en-US" sz="3600" dirty="0" err="1">
                <a:solidFill>
                  <a:schemeClr val="bg1"/>
                </a:solidFill>
                <a:effectLst>
                  <a:outerShdw blurRad="38100" dist="38100" dir="2700000" algn="tl">
                    <a:srgbClr val="C0C0C0"/>
                  </a:outerShdw>
                </a:effectLst>
                <a:latin typeface="Times New Roman" pitchFamily="18" charset="0"/>
                <a:cs typeface="Times New Roman" pitchFamily="18" charset="0"/>
              </a:rPr>
              <a:t>tiếp</a:t>
            </a:r>
            <a:r>
              <a:rPr lang="en-US" sz="3600" dirty="0">
                <a:solidFill>
                  <a:schemeClr val="bg1"/>
                </a:solidFill>
                <a:effectLst>
                  <a:outerShdw blurRad="38100" dist="38100" dir="2700000" algn="tl">
                    <a:srgbClr val="C0C0C0"/>
                  </a:outerShdw>
                </a:effectLst>
                <a:latin typeface="Times New Roman" pitchFamily="18" charset="0"/>
                <a:cs typeface="Times New Roman" pitchFamily="18" charset="0"/>
              </a:rPr>
              <a:t> SATA</a:t>
            </a:r>
            <a:endParaRPr lang="en-US" sz="3600" dirty="0">
              <a:solidFill>
                <a:schemeClr val="bg1"/>
              </a:solidFill>
              <a:latin typeface="Times New Roman" pitchFamily="18" charset="0"/>
              <a:cs typeface="Times New Roman" pitchFamily="18" charset="0"/>
            </a:endParaRPr>
          </a:p>
        </p:txBody>
      </p:sp>
      <p:sp>
        <p:nvSpPr>
          <p:cNvPr id="24579" name="Content Placeholder 2"/>
          <p:cNvSpPr>
            <a:spLocks noGrp="1"/>
          </p:cNvSpPr>
          <p:nvPr>
            <p:ph idx="1"/>
          </p:nvPr>
        </p:nvSpPr>
        <p:spPr>
          <a:xfrm>
            <a:off x="1828800" y="1143000"/>
            <a:ext cx="8534400" cy="5715000"/>
          </a:xfrm>
        </p:spPr>
        <p:txBody>
          <a:bodyPr/>
          <a:lstStyle/>
          <a:p>
            <a:pPr marL="457200" indent="-457200" algn="just">
              <a:buNone/>
              <a:defRPr/>
            </a:pPr>
            <a:r>
              <a:rPr lang="en-US" sz="2000" b="1" dirty="0">
                <a:solidFill>
                  <a:srgbClr val="002060"/>
                </a:solidFill>
                <a:latin typeface="Times New Roman" pitchFamily="18" charset="0"/>
                <a:cs typeface="Times New Roman" pitchFamily="18" charset="0"/>
              </a:rPr>
              <a:t>2.	</a:t>
            </a:r>
            <a:r>
              <a:rPr lang="en-US" sz="2000" b="1" u="sng" dirty="0">
                <a:solidFill>
                  <a:srgbClr val="002060"/>
                </a:solidFill>
                <a:latin typeface="Times New Roman" pitchFamily="18" charset="0"/>
                <a:cs typeface="Times New Roman" pitchFamily="18" charset="0"/>
              </a:rPr>
              <a:t>SATA </a:t>
            </a:r>
            <a:r>
              <a:rPr lang="en-US" sz="2000" u="sng" dirty="0">
                <a:solidFill>
                  <a:srgbClr val="002060"/>
                </a:solidFill>
                <a:latin typeface="Times New Roman" pitchFamily="18" charset="0"/>
                <a:cs typeface="Times New Roman" pitchFamily="18" charset="0"/>
              </a:rPr>
              <a:t>(Serial ATA):</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chuẩn</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giao</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tiếp</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mới</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mỗi</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dây</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cáp</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chỉ</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kết</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nối</a:t>
            </a:r>
            <a:r>
              <a:rPr lang="en-US" sz="2000" dirty="0">
                <a:solidFill>
                  <a:srgbClr val="002060"/>
                </a:solidFill>
                <a:latin typeface="Times New Roman" pitchFamily="18" charset="0"/>
                <a:cs typeface="Times New Roman" pitchFamily="18" charset="0"/>
              </a:rPr>
              <a:t> 1 </a:t>
            </a:r>
            <a:r>
              <a:rPr lang="en-US" sz="2000" dirty="0" err="1">
                <a:solidFill>
                  <a:srgbClr val="002060"/>
                </a:solidFill>
                <a:latin typeface="Times New Roman" pitchFamily="18" charset="0"/>
                <a:cs typeface="Times New Roman" pitchFamily="18" charset="0"/>
              </a:rPr>
              <a:t>thiết</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bị</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Chuẩn</a:t>
            </a:r>
            <a:r>
              <a:rPr lang="en-US" sz="2000" dirty="0">
                <a:solidFill>
                  <a:srgbClr val="002060"/>
                </a:solidFill>
                <a:latin typeface="Times New Roman" pitchFamily="18" charset="0"/>
                <a:cs typeface="Times New Roman" pitchFamily="18" charset="0"/>
              </a:rPr>
              <a:t> SATA </a:t>
            </a:r>
            <a:r>
              <a:rPr lang="en-US" sz="2000" dirty="0" err="1">
                <a:solidFill>
                  <a:srgbClr val="002060"/>
                </a:solidFill>
                <a:latin typeface="Times New Roman" pitchFamily="18" charset="0"/>
                <a:cs typeface="Times New Roman" pitchFamily="18" charset="0"/>
              </a:rPr>
              <a:t>không</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có</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khái</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niệm</a:t>
            </a:r>
            <a:r>
              <a:rPr lang="en-US" sz="2000" dirty="0">
                <a:solidFill>
                  <a:srgbClr val="002060"/>
                </a:solidFill>
                <a:latin typeface="Times New Roman" pitchFamily="18" charset="0"/>
                <a:cs typeface="Times New Roman" pitchFamily="18" charset="0"/>
              </a:rPr>
              <a:t> “Master” &amp; “Slave”.</a:t>
            </a:r>
          </a:p>
          <a:p>
            <a:pPr algn="just">
              <a:buFont typeface="Wingdings" pitchFamily="2" charset="2"/>
              <a:buChar char="Ø"/>
              <a:defRPr/>
            </a:pPr>
            <a:r>
              <a:rPr lang="en-US" sz="2000" dirty="0" err="1">
                <a:solidFill>
                  <a:srgbClr val="002060"/>
                </a:solidFill>
                <a:latin typeface="Times New Roman" pitchFamily="18" charset="0"/>
                <a:cs typeface="Times New Roman" pitchFamily="18" charset="0"/>
              </a:rPr>
              <a:t>Tốc</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độ</a:t>
            </a:r>
            <a:r>
              <a:rPr lang="en-US" sz="2000" dirty="0">
                <a:solidFill>
                  <a:srgbClr val="002060"/>
                </a:solidFill>
                <a:latin typeface="Times New Roman" pitchFamily="18" charset="0"/>
                <a:cs typeface="Times New Roman" pitchFamily="18" charset="0"/>
              </a:rPr>
              <a:t>: SATA 1 </a:t>
            </a:r>
            <a:r>
              <a:rPr lang="en-US" sz="2000" dirty="0">
                <a:solidFill>
                  <a:srgbClr val="002060"/>
                </a:solidFill>
                <a:latin typeface="Times New Roman" pitchFamily="18" charset="0"/>
                <a:cs typeface="Times New Roman" pitchFamily="18" charset="0"/>
                <a:sym typeface="Wingdings" pitchFamily="2" charset="2"/>
              </a:rPr>
              <a:t></a:t>
            </a:r>
            <a:r>
              <a:rPr lang="en-US" sz="2000" dirty="0">
                <a:solidFill>
                  <a:srgbClr val="002060"/>
                </a:solidFill>
                <a:latin typeface="Times New Roman" pitchFamily="18" charset="0"/>
                <a:cs typeface="Times New Roman" pitchFamily="18" charset="0"/>
              </a:rPr>
              <a:t> 150 </a:t>
            </a:r>
            <a:r>
              <a:rPr lang="en-US" sz="2000" dirty="0" err="1">
                <a:solidFill>
                  <a:srgbClr val="002060"/>
                </a:solidFill>
                <a:latin typeface="Times New Roman" pitchFamily="18" charset="0"/>
                <a:cs typeface="Times New Roman" pitchFamily="18" charset="0"/>
              </a:rPr>
              <a:t>MBps</a:t>
            </a:r>
            <a:r>
              <a:rPr lang="en-US" sz="2000" dirty="0">
                <a:solidFill>
                  <a:srgbClr val="002060"/>
                </a:solidFill>
                <a:latin typeface="Times New Roman" pitchFamily="18" charset="0"/>
                <a:cs typeface="Times New Roman" pitchFamily="18" charset="0"/>
              </a:rPr>
              <a:t>, SATA 2 </a:t>
            </a:r>
            <a:r>
              <a:rPr lang="en-US" sz="2000" dirty="0">
                <a:solidFill>
                  <a:srgbClr val="002060"/>
                </a:solidFill>
                <a:latin typeface="Times New Roman" pitchFamily="18" charset="0"/>
                <a:cs typeface="Times New Roman" pitchFamily="18" charset="0"/>
                <a:sym typeface="Wingdings" pitchFamily="2" charset="2"/>
              </a:rPr>
              <a:t></a:t>
            </a:r>
            <a:r>
              <a:rPr lang="en-US" sz="2000" dirty="0">
                <a:solidFill>
                  <a:srgbClr val="002060"/>
                </a:solidFill>
                <a:latin typeface="Times New Roman" pitchFamily="18" charset="0"/>
                <a:cs typeface="Times New Roman" pitchFamily="18" charset="0"/>
              </a:rPr>
              <a:t> 300MBps.</a:t>
            </a:r>
            <a:endParaRPr lang="en-US" sz="2000" b="1" dirty="0">
              <a:solidFill>
                <a:srgbClr val="002060"/>
              </a:solidFill>
              <a:latin typeface="Times New Roman" pitchFamily="18" charset="0"/>
              <a:cs typeface="Times New Roman" pitchFamily="18" charset="0"/>
            </a:endParaRPr>
          </a:p>
          <a:p>
            <a:pPr>
              <a:buFont typeface="Arial" charset="0"/>
              <a:buNone/>
              <a:defRPr/>
            </a:pPr>
            <a:endParaRPr lang="en-US" sz="2400" dirty="0">
              <a:solidFill>
                <a:srgbClr val="002060"/>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C96E61EF-BB58-4662-9678-C84A690BA005}" type="slidenum">
              <a:rPr lang="en-US" smtClean="0"/>
              <a:pPr/>
              <a:t>14</a:t>
            </a:fld>
            <a:endParaRPr lang="en-US"/>
          </a:p>
        </p:txBody>
      </p:sp>
      <p:pic>
        <p:nvPicPr>
          <p:cNvPr id="25604" name="Picture 18" descr="672px-SATA_ports"/>
          <p:cNvPicPr>
            <a:picLocks noChangeAspect="1" noChangeArrowheads="1"/>
          </p:cNvPicPr>
          <p:nvPr/>
        </p:nvPicPr>
        <p:blipFill>
          <a:blip r:embed="rId2" cstate="print">
            <a:lum bright="14000"/>
          </a:blip>
          <a:srcRect/>
          <a:stretch>
            <a:fillRect/>
          </a:stretch>
        </p:blipFill>
        <p:spPr bwMode="auto">
          <a:xfrm>
            <a:off x="1981200" y="2743200"/>
            <a:ext cx="2832100" cy="3429000"/>
          </a:xfrm>
          <a:prstGeom prst="rect">
            <a:avLst/>
          </a:prstGeom>
          <a:noFill/>
          <a:ln w="9525">
            <a:noFill/>
            <a:miter lim="800000"/>
            <a:headEnd/>
            <a:tailEnd/>
          </a:ln>
        </p:spPr>
      </p:pic>
      <p:pic>
        <p:nvPicPr>
          <p:cNvPr id="25605" name="Picture 6"/>
          <p:cNvPicPr>
            <a:picLocks noChangeAspect="1" noChangeArrowheads="1"/>
          </p:cNvPicPr>
          <p:nvPr/>
        </p:nvPicPr>
        <p:blipFill>
          <a:blip r:embed="rId3" cstate="print"/>
          <a:srcRect l="8667" t="4561" r="8667" b="11446"/>
          <a:stretch>
            <a:fillRect/>
          </a:stretch>
        </p:blipFill>
        <p:spPr bwMode="auto">
          <a:xfrm>
            <a:off x="4648200" y="2667000"/>
            <a:ext cx="2781300" cy="3505200"/>
          </a:xfrm>
          <a:prstGeom prst="rect">
            <a:avLst/>
          </a:prstGeom>
          <a:noFill/>
          <a:ln w="9525">
            <a:noFill/>
            <a:miter lim="800000"/>
            <a:headEnd/>
            <a:tailEnd/>
          </a:ln>
        </p:spPr>
      </p:pic>
      <p:pic>
        <p:nvPicPr>
          <p:cNvPr id="25606" name="Picture 16"/>
          <p:cNvPicPr>
            <a:picLocks noChangeAspect="1" noChangeArrowheads="1"/>
          </p:cNvPicPr>
          <p:nvPr/>
        </p:nvPicPr>
        <p:blipFill>
          <a:blip r:embed="rId4" cstate="print"/>
          <a:srcRect/>
          <a:stretch>
            <a:fillRect/>
          </a:stretch>
        </p:blipFill>
        <p:spPr bwMode="auto">
          <a:xfrm>
            <a:off x="7391400" y="2667000"/>
            <a:ext cx="2933700" cy="3352800"/>
          </a:xfrm>
          <a:prstGeom prst="rect">
            <a:avLst/>
          </a:prstGeom>
          <a:noFill/>
          <a:ln w="9525">
            <a:noFill/>
            <a:miter lim="800000"/>
            <a:headEnd/>
            <a:tailEnd/>
          </a:ln>
        </p:spPr>
      </p:pic>
    </p:spTree>
    <p:extLst>
      <p:ext uri="{BB962C8B-B14F-4D97-AF65-F5344CB8AC3E}">
        <p14:creationId xmlns:p14="http://schemas.microsoft.com/office/powerpoint/2010/main" val="143218319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819400" y="0"/>
            <a:ext cx="7391400" cy="762000"/>
          </a:xfrm>
          <a:solidFill>
            <a:srgbClr val="002060"/>
          </a:solidFill>
        </p:spPr>
        <p:txBody>
          <a:bodyPr/>
          <a:lstStyle/>
          <a:p>
            <a:pPr>
              <a:defRPr/>
            </a:pPr>
            <a:r>
              <a:rPr lang="en-US" sz="3600" dirty="0" err="1">
                <a:solidFill>
                  <a:schemeClr val="bg1"/>
                </a:solidFill>
                <a:effectLst>
                  <a:outerShdw blurRad="38100" dist="38100" dir="2700000" algn="tl">
                    <a:srgbClr val="C0C0C0"/>
                  </a:outerShdw>
                </a:effectLst>
                <a:latin typeface="Times New Roman" pitchFamily="18" charset="0"/>
                <a:cs typeface="Times New Roman" pitchFamily="18" charset="0"/>
              </a:rPr>
              <a:t>Bảng</a:t>
            </a:r>
            <a:r>
              <a:rPr lang="en-US" sz="3600" dirty="0">
                <a:solidFill>
                  <a:schemeClr val="bg1"/>
                </a:solidFill>
                <a:effectLst>
                  <a:outerShdw blurRad="38100" dist="38100" dir="2700000" algn="tl">
                    <a:srgbClr val="C0C0C0"/>
                  </a:outerShdw>
                </a:effectLst>
                <a:latin typeface="Times New Roman" pitchFamily="18" charset="0"/>
                <a:cs typeface="Times New Roman" pitchFamily="18" charset="0"/>
              </a:rPr>
              <a:t> so </a:t>
            </a:r>
            <a:r>
              <a:rPr lang="en-US" sz="3600" dirty="0" err="1">
                <a:solidFill>
                  <a:schemeClr val="bg1"/>
                </a:solidFill>
                <a:effectLst>
                  <a:outerShdw blurRad="38100" dist="38100" dir="2700000" algn="tl">
                    <a:srgbClr val="C0C0C0"/>
                  </a:outerShdw>
                </a:effectLst>
                <a:latin typeface="Times New Roman" pitchFamily="18" charset="0"/>
                <a:cs typeface="Times New Roman" pitchFamily="18" charset="0"/>
              </a:rPr>
              <a:t>sánh</a:t>
            </a:r>
            <a:r>
              <a:rPr lang="en-US" sz="3600" dirty="0">
                <a:solidFill>
                  <a:schemeClr val="bg1"/>
                </a:solidFill>
                <a:effectLst>
                  <a:outerShdw blurRad="38100" dist="38100" dir="2700000" algn="tl">
                    <a:srgbClr val="C0C0C0"/>
                  </a:outerShdw>
                </a:effectLst>
                <a:latin typeface="Times New Roman" pitchFamily="18" charset="0"/>
                <a:cs typeface="Times New Roman" pitchFamily="18" charset="0"/>
              </a:rPr>
              <a:t> </a:t>
            </a:r>
            <a:r>
              <a:rPr lang="en-US" sz="3600" dirty="0" err="1">
                <a:solidFill>
                  <a:schemeClr val="bg1"/>
                </a:solidFill>
                <a:effectLst>
                  <a:outerShdw blurRad="38100" dist="38100" dir="2700000" algn="tl">
                    <a:srgbClr val="C0C0C0"/>
                  </a:outerShdw>
                </a:effectLst>
                <a:latin typeface="Times New Roman" pitchFamily="18" charset="0"/>
                <a:cs typeface="Times New Roman" pitchFamily="18" charset="0"/>
              </a:rPr>
              <a:t>chuẩn</a:t>
            </a:r>
            <a:r>
              <a:rPr lang="en-US" sz="3600" dirty="0">
                <a:solidFill>
                  <a:schemeClr val="bg1"/>
                </a:solidFill>
                <a:effectLst>
                  <a:outerShdw blurRad="38100" dist="38100" dir="2700000" algn="tl">
                    <a:srgbClr val="C0C0C0"/>
                  </a:outerShdw>
                </a:effectLst>
                <a:latin typeface="Times New Roman" pitchFamily="18" charset="0"/>
                <a:cs typeface="Times New Roman" pitchFamily="18" charset="0"/>
              </a:rPr>
              <a:t> ATA - SATA</a:t>
            </a:r>
            <a:endParaRPr lang="en-US" sz="3600" dirty="0">
              <a:solidFill>
                <a:schemeClr val="bg1"/>
              </a:solidFill>
              <a:latin typeface="Times New Roman" pitchFamily="18" charset="0"/>
              <a:cs typeface="Times New Roman" pitchFamily="18" charset="0"/>
            </a:endParaRPr>
          </a:p>
        </p:txBody>
      </p:sp>
      <p:pic>
        <p:nvPicPr>
          <p:cNvPr id="26627" name="Picture 5"/>
          <p:cNvPicPr>
            <a:picLocks noGrp="1" noChangeAspect="1" noChangeArrowheads="1"/>
          </p:cNvPicPr>
          <p:nvPr>
            <p:ph idx="1"/>
          </p:nvPr>
        </p:nvPicPr>
        <p:blipFill>
          <a:blip r:embed="rId2" cstate="print"/>
          <a:srcRect/>
          <a:stretch>
            <a:fillRect/>
          </a:stretch>
        </p:blipFill>
        <p:spPr>
          <a:xfrm>
            <a:off x="1752600" y="762000"/>
            <a:ext cx="8610600" cy="5791200"/>
          </a:xfrm>
          <a:noFill/>
          <a:ln w="28575" cap="flat">
            <a:solidFill>
              <a:srgbClr val="0000AC"/>
            </a:solidFill>
          </a:ln>
        </p:spPr>
      </p:pic>
      <p:sp>
        <p:nvSpPr>
          <p:cNvPr id="4" name="Slide Number Placeholder 3"/>
          <p:cNvSpPr>
            <a:spLocks noGrp="1"/>
          </p:cNvSpPr>
          <p:nvPr>
            <p:ph type="sldNum" sz="quarter" idx="12"/>
          </p:nvPr>
        </p:nvSpPr>
        <p:spPr/>
        <p:txBody>
          <a:bodyPr/>
          <a:lstStyle/>
          <a:p>
            <a:fld id="{C96E61EF-BB58-4662-9678-C84A690BA005}" type="slidenum">
              <a:rPr lang="en-US" smtClean="0"/>
              <a:pPr/>
              <a:t>15</a:t>
            </a:fld>
            <a:endParaRPr lang="en-US"/>
          </a:p>
        </p:txBody>
      </p:sp>
    </p:spTree>
    <p:extLst>
      <p:ext uri="{BB962C8B-B14F-4D97-AF65-F5344CB8AC3E}">
        <p14:creationId xmlns:p14="http://schemas.microsoft.com/office/powerpoint/2010/main" val="170629321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67000" y="152400"/>
            <a:ext cx="7543800" cy="685800"/>
          </a:xfrm>
          <a:solidFill>
            <a:srgbClr val="002060"/>
          </a:solidFill>
        </p:spPr>
        <p:txBody>
          <a:bodyPr/>
          <a:lstStyle/>
          <a:p>
            <a:pPr>
              <a:defRPr/>
            </a:pPr>
            <a:r>
              <a:rPr lang="en-US" sz="3600" dirty="0" err="1">
                <a:solidFill>
                  <a:schemeClr val="bg1"/>
                </a:solidFill>
                <a:effectLst>
                  <a:outerShdw blurRad="38100" dist="38100" dir="2700000" algn="tl">
                    <a:srgbClr val="C0C0C0"/>
                  </a:outerShdw>
                </a:effectLst>
                <a:latin typeface="Times New Roman" pitchFamily="18" charset="0"/>
                <a:cs typeface="Times New Roman" pitchFamily="18" charset="0"/>
              </a:rPr>
              <a:t>Đầu</a:t>
            </a:r>
            <a:r>
              <a:rPr lang="en-US" sz="3600" dirty="0">
                <a:solidFill>
                  <a:schemeClr val="bg1"/>
                </a:solidFill>
                <a:effectLst>
                  <a:outerShdw blurRad="38100" dist="38100" dir="2700000" algn="tl">
                    <a:srgbClr val="C0C0C0"/>
                  </a:outerShdw>
                </a:effectLst>
                <a:latin typeface="Times New Roman" pitchFamily="18" charset="0"/>
                <a:cs typeface="Times New Roman" pitchFamily="18" charset="0"/>
              </a:rPr>
              <a:t> </a:t>
            </a:r>
            <a:r>
              <a:rPr lang="en-US" sz="3600" dirty="0" err="1">
                <a:solidFill>
                  <a:schemeClr val="bg1"/>
                </a:solidFill>
                <a:effectLst>
                  <a:outerShdw blurRad="38100" dist="38100" dir="2700000" algn="tl">
                    <a:srgbClr val="C0C0C0"/>
                  </a:outerShdw>
                </a:effectLst>
                <a:latin typeface="Times New Roman" pitchFamily="18" charset="0"/>
                <a:cs typeface="Times New Roman" pitchFamily="18" charset="0"/>
              </a:rPr>
              <a:t>nối</a:t>
            </a:r>
            <a:r>
              <a:rPr lang="en-US" sz="3600" dirty="0">
                <a:solidFill>
                  <a:schemeClr val="bg1"/>
                </a:solidFill>
                <a:effectLst>
                  <a:outerShdw blurRad="38100" dist="38100" dir="2700000" algn="tl">
                    <a:srgbClr val="C0C0C0"/>
                  </a:outerShdw>
                </a:effectLst>
                <a:latin typeface="Times New Roman" pitchFamily="18" charset="0"/>
                <a:cs typeface="Times New Roman" pitchFamily="18" charset="0"/>
              </a:rPr>
              <a:t> </a:t>
            </a:r>
            <a:r>
              <a:rPr lang="en-US" sz="3600" dirty="0" err="1">
                <a:solidFill>
                  <a:schemeClr val="bg1"/>
                </a:solidFill>
                <a:effectLst>
                  <a:outerShdw blurRad="38100" dist="38100" dir="2700000" algn="tl">
                    <a:srgbClr val="C0C0C0"/>
                  </a:outerShdw>
                </a:effectLst>
                <a:latin typeface="Times New Roman" pitchFamily="18" charset="0"/>
                <a:cs typeface="Times New Roman" pitchFamily="18" charset="0"/>
              </a:rPr>
              <a:t>chuẩn</a:t>
            </a:r>
            <a:r>
              <a:rPr lang="en-US" sz="3600" dirty="0">
                <a:solidFill>
                  <a:schemeClr val="bg1"/>
                </a:solidFill>
                <a:effectLst>
                  <a:outerShdw blurRad="38100" dist="38100" dir="2700000" algn="tl">
                    <a:srgbClr val="C0C0C0"/>
                  </a:outerShdw>
                </a:effectLst>
                <a:latin typeface="Times New Roman" pitchFamily="18" charset="0"/>
                <a:cs typeface="Times New Roman" pitchFamily="18" charset="0"/>
              </a:rPr>
              <a:t> ATA</a:t>
            </a:r>
            <a:endParaRPr lang="en-US" sz="3600" dirty="0">
              <a:solidFill>
                <a:schemeClr val="bg1"/>
              </a:solidFill>
              <a:latin typeface="Times New Roman" pitchFamily="18" charset="0"/>
              <a:cs typeface="Times New Roman" pitchFamily="18" charset="0"/>
            </a:endParaRPr>
          </a:p>
        </p:txBody>
      </p:sp>
      <p:sp>
        <p:nvSpPr>
          <p:cNvPr id="27651" name="Content Placeholder 5"/>
          <p:cNvSpPr>
            <a:spLocks noGrp="1"/>
          </p:cNvSpPr>
          <p:nvPr>
            <p:ph idx="1"/>
          </p:nvPr>
        </p:nvSpPr>
        <p:spPr/>
        <p:txBody>
          <a:bodyPr/>
          <a:lstStyle/>
          <a:p>
            <a:endParaRPr lang="vi-VN" smtClean="0">
              <a:latin typeface="Calibri" pitchFamily="34" charset="0"/>
            </a:endParaRPr>
          </a:p>
        </p:txBody>
      </p:sp>
      <p:sp>
        <p:nvSpPr>
          <p:cNvPr id="6" name="Slide Number Placeholder 5"/>
          <p:cNvSpPr>
            <a:spLocks noGrp="1"/>
          </p:cNvSpPr>
          <p:nvPr>
            <p:ph type="sldNum" sz="quarter" idx="12"/>
          </p:nvPr>
        </p:nvSpPr>
        <p:spPr/>
        <p:txBody>
          <a:bodyPr/>
          <a:lstStyle/>
          <a:p>
            <a:fld id="{C96E61EF-BB58-4662-9678-C84A690BA005}" type="slidenum">
              <a:rPr lang="en-US" smtClean="0"/>
              <a:pPr/>
              <a:t>16</a:t>
            </a:fld>
            <a:endParaRPr lang="en-US"/>
          </a:p>
        </p:txBody>
      </p:sp>
      <p:pic>
        <p:nvPicPr>
          <p:cNvPr id="27652" name="Picture 4" descr="01"/>
          <p:cNvPicPr>
            <a:picLocks noChangeAspect="1" noChangeArrowheads="1"/>
          </p:cNvPicPr>
          <p:nvPr/>
        </p:nvPicPr>
        <p:blipFill>
          <a:blip r:embed="rId2" cstate="print"/>
          <a:srcRect/>
          <a:stretch>
            <a:fillRect/>
          </a:stretch>
        </p:blipFill>
        <p:spPr bwMode="auto">
          <a:xfrm>
            <a:off x="1752600" y="943882"/>
            <a:ext cx="8610600" cy="5624286"/>
          </a:xfrm>
          <a:prstGeom prst="rect">
            <a:avLst/>
          </a:prstGeom>
          <a:noFill/>
          <a:ln w="9525">
            <a:noFill/>
            <a:miter lim="800000"/>
            <a:headEnd/>
            <a:tailEnd/>
          </a:ln>
        </p:spPr>
      </p:pic>
    </p:spTree>
    <p:extLst>
      <p:ext uri="{BB962C8B-B14F-4D97-AF65-F5344CB8AC3E}">
        <p14:creationId xmlns:p14="http://schemas.microsoft.com/office/powerpoint/2010/main" val="173358432"/>
      </p:ext>
    </p:extLst>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514600" y="152400"/>
            <a:ext cx="7696200" cy="685800"/>
          </a:xfrm>
          <a:solidFill>
            <a:srgbClr val="002060"/>
          </a:solidFill>
        </p:spPr>
        <p:txBody>
          <a:bodyPr/>
          <a:lstStyle/>
          <a:p>
            <a:pPr>
              <a:defRPr/>
            </a:pPr>
            <a:r>
              <a:rPr lang="en-US" sz="3600" dirty="0" err="1">
                <a:solidFill>
                  <a:schemeClr val="bg1"/>
                </a:solidFill>
                <a:effectLst>
                  <a:outerShdw blurRad="38100" dist="38100" dir="2700000" algn="tl">
                    <a:srgbClr val="C0C0C0"/>
                  </a:outerShdw>
                </a:effectLst>
                <a:latin typeface="Times New Roman" pitchFamily="18" charset="0"/>
                <a:cs typeface="Times New Roman" pitchFamily="18" charset="0"/>
              </a:rPr>
              <a:t>Đầu</a:t>
            </a:r>
            <a:r>
              <a:rPr lang="en-US" sz="3600" dirty="0">
                <a:solidFill>
                  <a:schemeClr val="bg1"/>
                </a:solidFill>
                <a:effectLst>
                  <a:outerShdw blurRad="38100" dist="38100" dir="2700000" algn="tl">
                    <a:srgbClr val="C0C0C0"/>
                  </a:outerShdw>
                </a:effectLst>
                <a:latin typeface="Times New Roman" pitchFamily="18" charset="0"/>
                <a:cs typeface="Times New Roman" pitchFamily="18" charset="0"/>
              </a:rPr>
              <a:t> </a:t>
            </a:r>
            <a:r>
              <a:rPr lang="en-US" sz="3600" dirty="0" err="1">
                <a:solidFill>
                  <a:schemeClr val="bg1"/>
                </a:solidFill>
                <a:effectLst>
                  <a:outerShdw blurRad="38100" dist="38100" dir="2700000" algn="tl">
                    <a:srgbClr val="C0C0C0"/>
                  </a:outerShdw>
                </a:effectLst>
                <a:latin typeface="Times New Roman" pitchFamily="18" charset="0"/>
                <a:cs typeface="Times New Roman" pitchFamily="18" charset="0"/>
              </a:rPr>
              <a:t>nối</a:t>
            </a:r>
            <a:r>
              <a:rPr lang="en-US" sz="3600" dirty="0">
                <a:solidFill>
                  <a:schemeClr val="bg1"/>
                </a:solidFill>
                <a:effectLst>
                  <a:outerShdw blurRad="38100" dist="38100" dir="2700000" algn="tl">
                    <a:srgbClr val="C0C0C0"/>
                  </a:outerShdw>
                </a:effectLst>
                <a:latin typeface="Times New Roman" pitchFamily="18" charset="0"/>
                <a:cs typeface="Times New Roman" pitchFamily="18" charset="0"/>
              </a:rPr>
              <a:t> </a:t>
            </a:r>
            <a:r>
              <a:rPr lang="en-US" sz="3600" dirty="0" err="1">
                <a:solidFill>
                  <a:schemeClr val="bg1"/>
                </a:solidFill>
                <a:effectLst>
                  <a:outerShdw blurRad="38100" dist="38100" dir="2700000" algn="tl">
                    <a:srgbClr val="C0C0C0"/>
                  </a:outerShdw>
                </a:effectLst>
                <a:latin typeface="Times New Roman" pitchFamily="18" charset="0"/>
                <a:cs typeface="Times New Roman" pitchFamily="18" charset="0"/>
              </a:rPr>
              <a:t>chuẩn</a:t>
            </a:r>
            <a:r>
              <a:rPr lang="en-US" sz="3600" dirty="0">
                <a:solidFill>
                  <a:schemeClr val="bg1"/>
                </a:solidFill>
                <a:effectLst>
                  <a:outerShdw blurRad="38100" dist="38100" dir="2700000" algn="tl">
                    <a:srgbClr val="C0C0C0"/>
                  </a:outerShdw>
                </a:effectLst>
                <a:latin typeface="Times New Roman" pitchFamily="18" charset="0"/>
                <a:cs typeface="Times New Roman" pitchFamily="18" charset="0"/>
              </a:rPr>
              <a:t> SATA</a:t>
            </a:r>
            <a:endParaRPr lang="en-US" sz="3600" dirty="0">
              <a:solidFill>
                <a:schemeClr val="bg1"/>
              </a:solidFill>
              <a:latin typeface="Times New Roman" pitchFamily="18" charset="0"/>
              <a:cs typeface="Times New Roman" pitchFamily="18" charset="0"/>
            </a:endParaRPr>
          </a:p>
        </p:txBody>
      </p:sp>
      <p:pic>
        <p:nvPicPr>
          <p:cNvPr id="28675" name="Picture 5" descr="02"/>
          <p:cNvPicPr>
            <a:picLocks noGrp="1" noChangeAspect="1" noChangeArrowheads="1"/>
          </p:cNvPicPr>
          <p:nvPr>
            <p:ph idx="1"/>
          </p:nvPr>
        </p:nvPicPr>
        <p:blipFill>
          <a:blip r:embed="rId2" cstate="print"/>
          <a:srcRect/>
          <a:stretch>
            <a:fillRect/>
          </a:stretch>
        </p:blipFill>
        <p:spPr>
          <a:xfrm>
            <a:off x="1752600" y="1066800"/>
            <a:ext cx="8686800" cy="5518087"/>
          </a:xfrm>
        </p:spPr>
      </p:pic>
      <p:sp>
        <p:nvSpPr>
          <p:cNvPr id="4" name="Slide Number Placeholder 3"/>
          <p:cNvSpPr>
            <a:spLocks noGrp="1"/>
          </p:cNvSpPr>
          <p:nvPr>
            <p:ph type="sldNum" sz="quarter" idx="12"/>
          </p:nvPr>
        </p:nvSpPr>
        <p:spPr/>
        <p:txBody>
          <a:bodyPr/>
          <a:lstStyle/>
          <a:p>
            <a:fld id="{C96E61EF-BB58-4662-9678-C84A690BA005}" type="slidenum">
              <a:rPr lang="en-US" smtClean="0"/>
              <a:pPr/>
              <a:t>17</a:t>
            </a:fld>
            <a:endParaRPr lang="en-US"/>
          </a:p>
        </p:txBody>
      </p:sp>
    </p:spTree>
    <p:extLst>
      <p:ext uri="{BB962C8B-B14F-4D97-AF65-F5344CB8AC3E}">
        <p14:creationId xmlns:p14="http://schemas.microsoft.com/office/powerpoint/2010/main" val="164734129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solidFill>
                  <a:srgbClr val="002060"/>
                </a:solidFill>
              </a:rPr>
              <a:t>IV</a:t>
            </a:r>
            <a:r>
              <a:rPr lang="en-US" b="1" dirty="0" smtClean="0">
                <a:solidFill>
                  <a:srgbClr val="002060"/>
                </a:solidFill>
              </a:rPr>
              <a:t>. TỔNG QUAN VỀ SSD</a:t>
            </a:r>
            <a:endParaRPr lang="vi-VN" b="1" dirty="0">
              <a:solidFill>
                <a:srgbClr val="002060"/>
              </a:solidFill>
            </a:endParaRPr>
          </a:p>
        </p:txBody>
      </p:sp>
      <p:sp>
        <p:nvSpPr>
          <p:cNvPr id="19458" name="Content Placeholder 5"/>
          <p:cNvSpPr>
            <a:spLocks noGrp="1"/>
          </p:cNvSpPr>
          <p:nvPr>
            <p:ph idx="1"/>
          </p:nvPr>
        </p:nvSpPr>
        <p:spPr>
          <a:xfrm>
            <a:off x="348680" y="1268760"/>
            <a:ext cx="6995120" cy="5040314"/>
          </a:xfrm>
        </p:spPr>
        <p:txBody>
          <a:bodyPr/>
          <a:lstStyle/>
          <a:p>
            <a:pPr algn="just"/>
            <a:r>
              <a:rPr lang="en-US" sz="2800">
                <a:solidFill>
                  <a:srgbClr val="002060"/>
                </a:solidFill>
                <a:latin typeface="Times New Roman" pitchFamily="18" charset="0"/>
                <a:cs typeface="Times New Roman" pitchFamily="18" charset="0"/>
              </a:rPr>
              <a:t>SSD (Solid-State Drive) là một thiết bị lưu trữ dữ liệu tương tự như ổ cứng nhưng chúng không có các cơ cấu cơ khí truyền động. </a:t>
            </a:r>
          </a:p>
          <a:p>
            <a:pPr algn="just"/>
            <a:r>
              <a:rPr lang="en-US" sz="2800">
                <a:solidFill>
                  <a:srgbClr val="002060"/>
                </a:solidFill>
                <a:latin typeface="Times New Roman" pitchFamily="18" charset="0"/>
                <a:cs typeface="Times New Roman" pitchFamily="18" charset="0"/>
              </a:rPr>
              <a:t>SSD thường sử dụng các loại bộ nhớ SRAM hoặc DRAM để lưu trữ dữ liệu nhưng lại không bị mất dữ liệu khi ngừng cấp điện (còn gọi là thiết bị nhớ kiểu: </a:t>
            </a:r>
            <a:r>
              <a:rPr lang="en-US" sz="2800" i="1">
                <a:solidFill>
                  <a:srgbClr val="002060"/>
                </a:solidFill>
                <a:latin typeface="Times New Roman" pitchFamily="18" charset="0"/>
                <a:cs typeface="Times New Roman" pitchFamily="18" charset="0"/>
              </a:rPr>
              <a:t>non-volatile</a:t>
            </a:r>
            <a:r>
              <a:rPr lang="en-US" sz="2800">
                <a:solidFill>
                  <a:srgbClr val="002060"/>
                </a:solidFill>
                <a:latin typeface="Times New Roman" pitchFamily="18" charset="0"/>
                <a:cs typeface="Times New Roman" pitchFamily="18" charset="0"/>
              </a:rPr>
              <a:t>), SSD là ổ cứng hoàn toàn dựa trên bộ nhớ flash NAND. </a:t>
            </a:r>
          </a:p>
          <a:p>
            <a:pPr algn="just">
              <a:buFont typeface="Arial" charset="0"/>
              <a:buNone/>
            </a:pPr>
            <a:r>
              <a:rPr lang="en-US" sz="2800">
                <a:solidFill>
                  <a:srgbClr val="002060"/>
                </a:solidFill>
                <a:latin typeface="Times New Roman" pitchFamily="18" charset="0"/>
                <a:cs typeface="Times New Roman" pitchFamily="18" charset="0"/>
              </a:rPr>
              <a:t>  	=&gt; SSD có độ bền cao khi di chuyển, tiết kiệm điện, nhẹ, nhỏ gọn và tốc độ làm việc nhanh hơn ổ cứng thông thường rất nhiều.</a:t>
            </a:r>
          </a:p>
          <a:p>
            <a:pPr algn="just"/>
            <a:endParaRPr lang="en-US" sz="2800">
              <a:solidFill>
                <a:srgbClr val="002060"/>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C96E61EF-BB58-4662-9678-C84A690BA005}" type="slidenum">
              <a:rPr lang="en-US" smtClean="0"/>
              <a:pPr/>
              <a:t>18</a:t>
            </a:fld>
            <a:endParaRPr lang="en-US"/>
          </a:p>
        </p:txBody>
      </p:sp>
      <p:pic>
        <p:nvPicPr>
          <p:cNvPr id="19459" name="Picture 6"/>
          <p:cNvPicPr>
            <a:picLocks noChangeAspect="1" noChangeArrowheads="1"/>
          </p:cNvPicPr>
          <p:nvPr/>
        </p:nvPicPr>
        <p:blipFill>
          <a:blip r:embed="rId2" cstate="print"/>
          <a:srcRect/>
          <a:stretch>
            <a:fillRect/>
          </a:stretch>
        </p:blipFill>
        <p:spPr bwMode="auto">
          <a:xfrm>
            <a:off x="7557070" y="3795713"/>
            <a:ext cx="4286250" cy="2743200"/>
          </a:xfrm>
          <a:prstGeom prst="rect">
            <a:avLst/>
          </a:prstGeom>
          <a:noFill/>
          <a:ln w="28575">
            <a:noFill/>
            <a:miter lim="800000"/>
            <a:headEnd/>
            <a:tailEnd/>
          </a:ln>
        </p:spPr>
      </p:pic>
      <p:pic>
        <p:nvPicPr>
          <p:cNvPr id="19462" name="Picture 9"/>
          <p:cNvPicPr>
            <a:picLocks noChangeAspect="1" noChangeArrowheads="1"/>
          </p:cNvPicPr>
          <p:nvPr/>
        </p:nvPicPr>
        <p:blipFill>
          <a:blip r:embed="rId3" cstate="print"/>
          <a:srcRect/>
          <a:stretch>
            <a:fillRect/>
          </a:stretch>
        </p:blipFill>
        <p:spPr bwMode="auto">
          <a:xfrm>
            <a:off x="9556751" y="1124744"/>
            <a:ext cx="1981200" cy="2247900"/>
          </a:xfrm>
          <a:prstGeom prst="rect">
            <a:avLst/>
          </a:prstGeom>
          <a:noFill/>
          <a:ln w="28575">
            <a:noFill/>
            <a:miter lim="800000"/>
            <a:headEnd/>
            <a:tailEnd/>
          </a:ln>
        </p:spPr>
      </p:pic>
    </p:spTree>
    <p:extLst>
      <p:ext uri="{BB962C8B-B14F-4D97-AF65-F5344CB8AC3E}">
        <p14:creationId xmlns:p14="http://schemas.microsoft.com/office/powerpoint/2010/main" val="141307679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875420" y="1708150"/>
            <a:ext cx="10441160" cy="4830763"/>
          </a:xfrm>
        </p:spPr>
        <p:txBody>
          <a:bodyPr/>
          <a:lstStyle/>
          <a:p>
            <a:r>
              <a:rPr lang="en-US" sz="2800" dirty="0" err="1">
                <a:solidFill>
                  <a:srgbClr val="002060"/>
                </a:solidFill>
                <a:latin typeface="Times New Roman" pitchFamily="18" charset="0"/>
                <a:cs typeface="Times New Roman" pitchFamily="18" charset="0"/>
              </a:rPr>
              <a:t>Thuật</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toán</a:t>
            </a:r>
            <a:r>
              <a:rPr lang="en-US" sz="2800" dirty="0">
                <a:solidFill>
                  <a:srgbClr val="002060"/>
                </a:solidFill>
                <a:latin typeface="Times New Roman" pitchFamily="18" charset="0"/>
                <a:cs typeface="Times New Roman" pitchFamily="18" charset="0"/>
              </a:rPr>
              <a:t> </a:t>
            </a:r>
            <a:r>
              <a:rPr lang="en-US" sz="2800" b="1" i="1" dirty="0">
                <a:solidFill>
                  <a:srgbClr val="002060"/>
                </a:solidFill>
                <a:latin typeface="Times New Roman" pitchFamily="18" charset="0"/>
                <a:cs typeface="Times New Roman" pitchFamily="18" charset="0"/>
              </a:rPr>
              <a:t>wear-leveling</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dùng</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để</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ghi</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đều</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dữ</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liệu</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lên</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các</a:t>
            </a:r>
            <a:r>
              <a:rPr lang="en-US" sz="2800" dirty="0">
                <a:solidFill>
                  <a:srgbClr val="002060"/>
                </a:solidFill>
                <a:latin typeface="Times New Roman" pitchFamily="18" charset="0"/>
                <a:cs typeface="Times New Roman" pitchFamily="18" charset="0"/>
              </a:rPr>
              <a:t> ô cell flash </a:t>
            </a:r>
            <a:r>
              <a:rPr lang="en-US" sz="2800" dirty="0" err="1">
                <a:solidFill>
                  <a:srgbClr val="002060"/>
                </a:solidFill>
                <a:latin typeface="Times New Roman" pitchFamily="18" charset="0"/>
                <a:cs typeface="Times New Roman" pitchFamily="18" charset="0"/>
              </a:rPr>
              <a:t>của</a:t>
            </a:r>
            <a:r>
              <a:rPr lang="en-US" sz="2800" dirty="0">
                <a:solidFill>
                  <a:srgbClr val="002060"/>
                </a:solidFill>
                <a:latin typeface="Times New Roman" pitchFamily="18" charset="0"/>
                <a:cs typeface="Times New Roman" pitchFamily="18" charset="0"/>
              </a:rPr>
              <a:t> ổ </a:t>
            </a:r>
            <a:r>
              <a:rPr lang="en-US" sz="2800" dirty="0" err="1">
                <a:solidFill>
                  <a:srgbClr val="002060"/>
                </a:solidFill>
                <a:latin typeface="Times New Roman" pitchFamily="18" charset="0"/>
                <a:cs typeface="Times New Roman" pitchFamily="18" charset="0"/>
              </a:rPr>
              <a:t>đĩa</a:t>
            </a:r>
            <a:r>
              <a:rPr lang="en-US" sz="2800" dirty="0">
                <a:solidFill>
                  <a:srgbClr val="002060"/>
                </a:solidFill>
                <a:latin typeface="Times New Roman" pitchFamily="18" charset="0"/>
                <a:cs typeface="Times New Roman" pitchFamily="18" charset="0"/>
              </a:rPr>
              <a:t> SSD </a:t>
            </a:r>
          </a:p>
          <a:p>
            <a:pPr>
              <a:buFont typeface="Arial" charset="0"/>
              <a:buNone/>
            </a:pPr>
            <a:r>
              <a:rPr lang="en-US" sz="2800" b="1" dirty="0">
                <a:solidFill>
                  <a:srgbClr val="002060"/>
                </a:solidFill>
                <a:latin typeface="Times New Roman" pitchFamily="18" charset="0"/>
                <a:cs typeface="Times New Roman" pitchFamily="18" charset="0"/>
              </a:rPr>
              <a:t>      =&gt; </a:t>
            </a:r>
            <a:r>
              <a:rPr lang="en-US" sz="2800" b="1" dirty="0" err="1">
                <a:solidFill>
                  <a:srgbClr val="002060"/>
                </a:solidFill>
                <a:latin typeface="Times New Roman" pitchFamily="18" charset="0"/>
                <a:cs typeface="Times New Roman" pitchFamily="18" charset="0"/>
              </a:rPr>
              <a:t>Tối</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ưu</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hóa</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độ</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bền</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và</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năng</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suất</a:t>
            </a:r>
            <a:r>
              <a:rPr lang="en-US" sz="2800" b="1" dirty="0">
                <a:solidFill>
                  <a:srgbClr val="002060"/>
                </a:solidFill>
                <a:latin typeface="Times New Roman" pitchFamily="18" charset="0"/>
                <a:cs typeface="Times New Roman" pitchFamily="18" charset="0"/>
              </a:rPr>
              <a:t>, </a:t>
            </a:r>
            <a:r>
              <a:rPr lang="vi-VN" sz="2800" b="1" dirty="0">
                <a:solidFill>
                  <a:srgbClr val="002060"/>
                </a:solidFill>
                <a:latin typeface="Times New Roman" pitchFamily="18" charset="0"/>
                <a:cs typeface="Times New Roman" pitchFamily="18" charset="0"/>
              </a:rPr>
              <a:t>với những thuật toán wear-leveling mới nhất thì trình điều khiển có thể tự động cân bằng giữa các chip nhớ để giữ cho tuổi thọ ổ SSD không bị giảm. </a:t>
            </a:r>
            <a:endParaRPr lang="en-US" sz="2800" b="1" dirty="0">
              <a:solidFill>
                <a:srgbClr val="002060"/>
              </a:solidFill>
              <a:latin typeface="Times New Roman" pitchFamily="18" charset="0"/>
              <a:cs typeface="Times New Roman" pitchFamily="18" charset="0"/>
            </a:endParaRPr>
          </a:p>
          <a:p>
            <a:endParaRPr lang="en-US" sz="2800" dirty="0">
              <a:solidFill>
                <a:srgbClr val="00206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96E61EF-BB58-4662-9678-C84A690BA005}" type="slidenum">
              <a:rPr lang="en-US" smtClean="0"/>
              <a:pPr/>
              <a:t>19</a:t>
            </a:fld>
            <a:endParaRPr lang="en-US"/>
          </a:p>
        </p:txBody>
      </p:sp>
      <p:sp>
        <p:nvSpPr>
          <p:cNvPr id="5" name="Rectangle 4"/>
          <p:cNvSpPr/>
          <p:nvPr/>
        </p:nvSpPr>
        <p:spPr>
          <a:xfrm>
            <a:off x="2743200" y="131803"/>
            <a:ext cx="7162800" cy="1169551"/>
          </a:xfrm>
          <a:prstGeom prst="rect">
            <a:avLst/>
          </a:prstGeom>
        </p:spPr>
        <p:txBody>
          <a:bodyPr wrap="square">
            <a:spAutoFit/>
          </a:bodyPr>
          <a:lstStyle/>
          <a:p>
            <a:endParaRPr lang="en-US" sz="3000" b="1">
              <a:solidFill>
                <a:schemeClr val="bg1"/>
              </a:solidFill>
              <a:latin typeface="Times New Roman" pitchFamily="18" charset="0"/>
              <a:cs typeface="Times New Roman" pitchFamily="18" charset="0"/>
            </a:endParaRPr>
          </a:p>
          <a:p>
            <a:r>
              <a:rPr lang="en-US" sz="4000" b="1">
                <a:solidFill>
                  <a:srgbClr val="002060"/>
                </a:solidFill>
                <a:latin typeface="Times New Roman" pitchFamily="18" charset="0"/>
                <a:cs typeface="Times New Roman" pitchFamily="18" charset="0"/>
              </a:rPr>
              <a:t>Thuật </a:t>
            </a:r>
            <a:r>
              <a:rPr lang="en-US" sz="4000" b="1" dirty="0" err="1">
                <a:solidFill>
                  <a:srgbClr val="002060"/>
                </a:solidFill>
                <a:latin typeface="Times New Roman" pitchFamily="18" charset="0"/>
                <a:cs typeface="Times New Roman" pitchFamily="18" charset="0"/>
              </a:rPr>
              <a:t>toán</a:t>
            </a:r>
            <a:r>
              <a:rPr lang="en-US" sz="4000" b="1" dirty="0">
                <a:solidFill>
                  <a:srgbClr val="002060"/>
                </a:solidFill>
                <a:latin typeface="Times New Roman" pitchFamily="18" charset="0"/>
                <a:cs typeface="Times New Roman" pitchFamily="18" charset="0"/>
              </a:rPr>
              <a:t> </a:t>
            </a:r>
            <a:r>
              <a:rPr lang="en-US" sz="4000" b="1" dirty="0" err="1">
                <a:solidFill>
                  <a:srgbClr val="002060"/>
                </a:solidFill>
                <a:latin typeface="Times New Roman" pitchFamily="18" charset="0"/>
                <a:cs typeface="Times New Roman" pitchFamily="18" charset="0"/>
              </a:rPr>
              <a:t>ghi</a:t>
            </a:r>
            <a:r>
              <a:rPr lang="en-US" sz="4000" b="1" dirty="0">
                <a:solidFill>
                  <a:srgbClr val="002060"/>
                </a:solidFill>
                <a:latin typeface="Times New Roman" pitchFamily="18" charset="0"/>
                <a:cs typeface="Times New Roman" pitchFamily="18" charset="0"/>
              </a:rPr>
              <a:t> </a:t>
            </a:r>
            <a:r>
              <a:rPr lang="en-US" sz="4000" b="1" dirty="0" err="1">
                <a:solidFill>
                  <a:srgbClr val="002060"/>
                </a:solidFill>
                <a:latin typeface="Times New Roman" pitchFamily="18" charset="0"/>
                <a:cs typeface="Times New Roman" pitchFamily="18" charset="0"/>
              </a:rPr>
              <a:t>đĩa</a:t>
            </a:r>
            <a:r>
              <a:rPr lang="en-US" sz="4000" b="1" dirty="0">
                <a:solidFill>
                  <a:srgbClr val="002060"/>
                </a:solidFill>
                <a:latin typeface="Times New Roman" pitchFamily="18" charset="0"/>
                <a:cs typeface="Times New Roman" pitchFamily="18" charset="0"/>
              </a:rPr>
              <a:t> SSD</a:t>
            </a:r>
            <a:endParaRPr lang="vi-VN" sz="4000" dirty="0">
              <a:solidFill>
                <a:srgbClr val="002060"/>
              </a:solidFill>
            </a:endParaRPr>
          </a:p>
        </p:txBody>
      </p:sp>
      <p:pic>
        <p:nvPicPr>
          <p:cNvPr id="6" name="Picture 7"/>
          <p:cNvPicPr>
            <a:picLocks noChangeAspect="1" noChangeArrowheads="1"/>
          </p:cNvPicPr>
          <p:nvPr/>
        </p:nvPicPr>
        <p:blipFill>
          <a:blip r:embed="rId2" cstate="print"/>
          <a:srcRect/>
          <a:stretch>
            <a:fillRect/>
          </a:stretch>
        </p:blipFill>
        <p:spPr bwMode="auto">
          <a:xfrm>
            <a:off x="4933950" y="3948113"/>
            <a:ext cx="2781300" cy="2590800"/>
          </a:xfrm>
          <a:prstGeom prst="rect">
            <a:avLst/>
          </a:prstGeom>
          <a:noFill/>
          <a:ln w="28575">
            <a:noFill/>
            <a:miter lim="800000"/>
            <a:headEnd/>
            <a:tailEnd/>
          </a:ln>
        </p:spPr>
      </p:pic>
    </p:spTree>
    <p:extLst>
      <p:ext uri="{BB962C8B-B14F-4D97-AF65-F5344CB8AC3E}">
        <p14:creationId xmlns:p14="http://schemas.microsoft.com/office/powerpoint/2010/main" val="560024585"/>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Tổng quan ổ cứng HDD</a:t>
            </a:r>
          </a:p>
        </p:txBody>
      </p:sp>
      <p:sp>
        <p:nvSpPr>
          <p:cNvPr id="3" name="Content Placeholder 2"/>
          <p:cNvSpPr>
            <a:spLocks noGrp="1"/>
          </p:cNvSpPr>
          <p:nvPr>
            <p:ph idx="1"/>
          </p:nvPr>
        </p:nvSpPr>
        <p:spPr>
          <a:xfrm>
            <a:off x="551384" y="1628800"/>
            <a:ext cx="6776193" cy="4756150"/>
          </a:xfrm>
        </p:spPr>
        <p:txBody>
          <a:bodyPr/>
          <a:lstStyle/>
          <a:p>
            <a:pPr algn="just"/>
            <a:r>
              <a:rPr lang="en-US"/>
              <a:t>Hard Disk Drive: </a:t>
            </a:r>
          </a:p>
          <a:p>
            <a:pPr lvl="1" algn="just"/>
            <a:r>
              <a:rPr lang="en-US"/>
              <a:t>Thiết bị lưu trữ phổ biến nhất mà bất kì một máy tính nào cũng có trang bị. </a:t>
            </a:r>
          </a:p>
          <a:p>
            <a:pPr lvl="1" algn="just"/>
            <a:r>
              <a:rPr lang="en-US"/>
              <a:t>Ưu điểm chính của HDD là nhỏ gọn, tốc độ truy xuất nhanh, dung lượng lưu trữ lớn, thời gian sử dụng bền lâu. (So với trước đây)</a:t>
            </a:r>
          </a:p>
          <a:p>
            <a:endParaRPr lang="en-US"/>
          </a:p>
        </p:txBody>
      </p:sp>
      <p:pic>
        <p:nvPicPr>
          <p:cNvPr id="4" name="Picture 15"/>
          <p:cNvPicPr>
            <a:picLocks noChangeAspect="1" noChangeArrowheads="1"/>
          </p:cNvPicPr>
          <p:nvPr/>
        </p:nvPicPr>
        <p:blipFill>
          <a:blip r:embed="rId2" cstate="print"/>
          <a:srcRect/>
          <a:stretch>
            <a:fillRect/>
          </a:stretch>
        </p:blipFill>
        <p:spPr bwMode="auto">
          <a:xfrm rot="1250385">
            <a:off x="9805281" y="633635"/>
            <a:ext cx="2005012" cy="2514600"/>
          </a:xfrm>
          <a:prstGeom prst="rect">
            <a:avLst/>
          </a:prstGeom>
          <a:noFill/>
          <a:ln w="2857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8013874" y="3641750"/>
            <a:ext cx="2819400" cy="2743200"/>
          </a:xfrm>
          <a:prstGeom prst="rect">
            <a:avLst/>
          </a:prstGeom>
          <a:noFill/>
          <a:ln w="9525">
            <a:noFill/>
            <a:miter lim="800000"/>
            <a:headEnd/>
            <a:tailEnd/>
          </a:ln>
        </p:spPr>
      </p:pic>
    </p:spTree>
    <p:extLst>
      <p:ext uri="{BB962C8B-B14F-4D97-AF65-F5344CB8AC3E}">
        <p14:creationId xmlns:p14="http://schemas.microsoft.com/office/powerpoint/2010/main" val="682443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96E61EF-BB58-4662-9678-C84A690BA005}" type="slidenum">
              <a:rPr lang="en-US" smtClean="0"/>
              <a:pPr/>
              <a:t>20</a:t>
            </a:fld>
            <a:endParaRPr lang="en-US"/>
          </a:p>
        </p:txBody>
      </p:sp>
      <p:sp>
        <p:nvSpPr>
          <p:cNvPr id="8" name="Rectangle 7"/>
          <p:cNvSpPr/>
          <p:nvPr/>
        </p:nvSpPr>
        <p:spPr>
          <a:xfrm>
            <a:off x="3431704" y="476672"/>
            <a:ext cx="5715000" cy="553998"/>
          </a:xfrm>
          <a:prstGeom prst="rect">
            <a:avLst/>
          </a:prstGeom>
        </p:spPr>
        <p:txBody>
          <a:bodyPr wrap="square">
            <a:spAutoFit/>
          </a:bodyPr>
          <a:lstStyle/>
          <a:p>
            <a:r>
              <a:rPr lang="en-US" sz="3000" b="1" dirty="0">
                <a:solidFill>
                  <a:srgbClr val="002060"/>
                </a:solidFill>
                <a:latin typeface="Times New Roman" pitchFamily="18" charset="0"/>
                <a:cs typeface="Times New Roman" pitchFamily="18" charset="0"/>
              </a:rPr>
              <a:t>V. So </a:t>
            </a:r>
            <a:r>
              <a:rPr lang="en-US" sz="3000" b="1" dirty="0" err="1">
                <a:solidFill>
                  <a:srgbClr val="002060"/>
                </a:solidFill>
                <a:latin typeface="Times New Roman" pitchFamily="18" charset="0"/>
                <a:cs typeface="Times New Roman" pitchFamily="18" charset="0"/>
              </a:rPr>
              <a:t>sánh</a:t>
            </a:r>
            <a:r>
              <a:rPr lang="en-US" sz="3000" b="1" dirty="0">
                <a:solidFill>
                  <a:srgbClr val="002060"/>
                </a:solidFill>
                <a:latin typeface="Times New Roman" pitchFamily="18" charset="0"/>
                <a:cs typeface="Times New Roman" pitchFamily="18" charset="0"/>
              </a:rPr>
              <a:t> </a:t>
            </a:r>
            <a:r>
              <a:rPr lang="en-US" sz="3000" b="1" dirty="0" err="1">
                <a:solidFill>
                  <a:srgbClr val="002060"/>
                </a:solidFill>
                <a:latin typeface="Times New Roman" pitchFamily="18" charset="0"/>
                <a:cs typeface="Times New Roman" pitchFamily="18" charset="0"/>
              </a:rPr>
              <a:t>giữa</a:t>
            </a:r>
            <a:r>
              <a:rPr lang="en-US" sz="3000" b="1" dirty="0">
                <a:solidFill>
                  <a:srgbClr val="002060"/>
                </a:solidFill>
                <a:latin typeface="Times New Roman" pitchFamily="18" charset="0"/>
                <a:cs typeface="Times New Roman" pitchFamily="18" charset="0"/>
              </a:rPr>
              <a:t> HDD </a:t>
            </a:r>
            <a:r>
              <a:rPr lang="en-US" sz="3000" b="1" dirty="0" err="1">
                <a:solidFill>
                  <a:srgbClr val="002060"/>
                </a:solidFill>
                <a:latin typeface="Times New Roman" pitchFamily="18" charset="0"/>
                <a:cs typeface="Times New Roman" pitchFamily="18" charset="0"/>
              </a:rPr>
              <a:t>và</a:t>
            </a:r>
            <a:r>
              <a:rPr lang="en-US" sz="3000" b="1" dirty="0">
                <a:solidFill>
                  <a:srgbClr val="002060"/>
                </a:solidFill>
                <a:latin typeface="Times New Roman" pitchFamily="18" charset="0"/>
                <a:cs typeface="Times New Roman" pitchFamily="18" charset="0"/>
              </a:rPr>
              <a:t> SSD</a:t>
            </a:r>
            <a:endParaRPr lang="vi-VN" sz="3000" dirty="0">
              <a:solidFill>
                <a:srgbClr val="002060"/>
              </a:solidFill>
            </a:endParaRPr>
          </a:p>
        </p:txBody>
      </p:sp>
      <p:sp>
        <p:nvSpPr>
          <p:cNvPr id="3" name="Rectangle 2"/>
          <p:cNvSpPr/>
          <p:nvPr/>
        </p:nvSpPr>
        <p:spPr>
          <a:xfrm>
            <a:off x="335360" y="1628800"/>
            <a:ext cx="11089232" cy="3539430"/>
          </a:xfrm>
          <a:prstGeom prst="rect">
            <a:avLst/>
          </a:prstGeom>
        </p:spPr>
        <p:txBody>
          <a:bodyPr wrap="square">
            <a:spAutoFit/>
          </a:bodyPr>
          <a:lstStyle/>
          <a:p>
            <a:pPr algn="l"/>
            <a:r>
              <a:rPr lang="en-US" sz="2800" b="1" u="sng"/>
              <a:t>Tốc độ: </a:t>
            </a:r>
            <a:r>
              <a:rPr lang="en-US" sz="2800"/>
              <a:t>          </a:t>
            </a:r>
          </a:p>
          <a:p>
            <a:pPr algn="l"/>
            <a:endParaRPr lang="en-US" sz="2800"/>
          </a:p>
          <a:p>
            <a:pPr marL="457200" indent="-457200" algn="l">
              <a:buFont typeface="Arial" charset="0"/>
              <a:buChar char="•"/>
            </a:pPr>
            <a:r>
              <a:rPr lang="en-US" sz="2800"/>
              <a:t>SSD có tốc độ đọc/ghi dữ liệu vượt trội so với HDD do cách thức hoạt động của chip nhớ tốt hơn nhiều so với đĩa từ (đạt đến gần 500 MB/s) và đôi khi vượt cả mức SATA 3 (6Gbps). </a:t>
            </a:r>
          </a:p>
          <a:p>
            <a:pPr marL="457200" indent="-457200" algn="l">
              <a:buFont typeface="Arial" charset="0"/>
              <a:buChar char="•"/>
            </a:pPr>
            <a:endParaRPr lang="en-US" sz="2800"/>
          </a:p>
          <a:p>
            <a:pPr marL="457200" indent="-457200" algn="l">
              <a:buFont typeface="Arial" charset="0"/>
              <a:buChar char="•"/>
            </a:pPr>
            <a:r>
              <a:rPr lang="en-US" sz="2800"/>
              <a:t>Trong khi chip nhớ khởi động lên là có thể làm việc ngay thì đĩa từ còn cần thời gian để động cơ quay đạt được đúng tốc độ.</a:t>
            </a:r>
            <a:r>
              <a:rPr lang="en-US"/>
              <a:t> </a:t>
            </a:r>
          </a:p>
        </p:txBody>
      </p:sp>
    </p:spTree>
    <p:extLst>
      <p:ext uri="{BB962C8B-B14F-4D97-AF65-F5344CB8AC3E}">
        <p14:creationId xmlns:p14="http://schemas.microsoft.com/office/powerpoint/2010/main" val="205985894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96E61EF-BB58-4662-9678-C84A690BA005}" type="slidenum">
              <a:rPr lang="en-US" smtClean="0"/>
              <a:pPr/>
              <a:t>21</a:t>
            </a:fld>
            <a:endParaRPr lang="en-US"/>
          </a:p>
        </p:txBody>
      </p:sp>
      <p:sp>
        <p:nvSpPr>
          <p:cNvPr id="8" name="Rectangle 7"/>
          <p:cNvSpPr/>
          <p:nvPr/>
        </p:nvSpPr>
        <p:spPr>
          <a:xfrm>
            <a:off x="3719736" y="458094"/>
            <a:ext cx="5715000" cy="553998"/>
          </a:xfrm>
          <a:prstGeom prst="rect">
            <a:avLst/>
          </a:prstGeom>
        </p:spPr>
        <p:txBody>
          <a:bodyPr wrap="square">
            <a:spAutoFit/>
          </a:bodyPr>
          <a:lstStyle/>
          <a:p>
            <a:r>
              <a:rPr lang="en-US" sz="3000" b="1" dirty="0">
                <a:solidFill>
                  <a:srgbClr val="002060"/>
                </a:solidFill>
                <a:latin typeface="Times New Roman" pitchFamily="18" charset="0"/>
                <a:cs typeface="Times New Roman" pitchFamily="18" charset="0"/>
              </a:rPr>
              <a:t>VI. So </a:t>
            </a:r>
            <a:r>
              <a:rPr lang="en-US" sz="3000" b="1" dirty="0" err="1">
                <a:solidFill>
                  <a:srgbClr val="002060"/>
                </a:solidFill>
                <a:latin typeface="Times New Roman" pitchFamily="18" charset="0"/>
                <a:cs typeface="Times New Roman" pitchFamily="18" charset="0"/>
              </a:rPr>
              <a:t>sánh</a:t>
            </a:r>
            <a:r>
              <a:rPr lang="en-US" sz="3000" b="1" dirty="0">
                <a:solidFill>
                  <a:srgbClr val="002060"/>
                </a:solidFill>
                <a:latin typeface="Times New Roman" pitchFamily="18" charset="0"/>
                <a:cs typeface="Times New Roman" pitchFamily="18" charset="0"/>
              </a:rPr>
              <a:t> </a:t>
            </a:r>
            <a:r>
              <a:rPr lang="en-US" sz="3000" b="1" dirty="0" err="1">
                <a:solidFill>
                  <a:srgbClr val="002060"/>
                </a:solidFill>
                <a:latin typeface="Times New Roman" pitchFamily="18" charset="0"/>
                <a:cs typeface="Times New Roman" pitchFamily="18" charset="0"/>
              </a:rPr>
              <a:t>giữa</a:t>
            </a:r>
            <a:r>
              <a:rPr lang="en-US" sz="3000" b="1" dirty="0">
                <a:solidFill>
                  <a:srgbClr val="002060"/>
                </a:solidFill>
                <a:latin typeface="Times New Roman" pitchFamily="18" charset="0"/>
                <a:cs typeface="Times New Roman" pitchFamily="18" charset="0"/>
              </a:rPr>
              <a:t> HDD </a:t>
            </a:r>
            <a:r>
              <a:rPr lang="en-US" sz="3000" b="1" dirty="0" err="1">
                <a:solidFill>
                  <a:srgbClr val="002060"/>
                </a:solidFill>
                <a:latin typeface="Times New Roman" pitchFamily="18" charset="0"/>
                <a:cs typeface="Times New Roman" pitchFamily="18" charset="0"/>
              </a:rPr>
              <a:t>và</a:t>
            </a:r>
            <a:r>
              <a:rPr lang="en-US" sz="3000" b="1" dirty="0">
                <a:solidFill>
                  <a:srgbClr val="002060"/>
                </a:solidFill>
                <a:latin typeface="Times New Roman" pitchFamily="18" charset="0"/>
                <a:cs typeface="Times New Roman" pitchFamily="18" charset="0"/>
              </a:rPr>
              <a:t> SSD</a:t>
            </a:r>
            <a:endParaRPr lang="vi-VN" sz="3000" dirty="0">
              <a:solidFill>
                <a:srgbClr val="002060"/>
              </a:solidFill>
            </a:endParaRPr>
          </a:p>
        </p:txBody>
      </p:sp>
      <p:sp>
        <p:nvSpPr>
          <p:cNvPr id="3" name="Rectangle 2"/>
          <p:cNvSpPr/>
          <p:nvPr/>
        </p:nvSpPr>
        <p:spPr>
          <a:xfrm>
            <a:off x="263352" y="1390234"/>
            <a:ext cx="11089232" cy="4832092"/>
          </a:xfrm>
          <a:prstGeom prst="rect">
            <a:avLst/>
          </a:prstGeom>
        </p:spPr>
        <p:txBody>
          <a:bodyPr wrap="square">
            <a:spAutoFit/>
          </a:bodyPr>
          <a:lstStyle/>
          <a:p>
            <a:pPr algn="just"/>
            <a:r>
              <a:rPr lang="en-US" sz="2800" b="1" u="sng"/>
              <a:t>An toàn dữ liệu, độ bền và kích cỡ : </a:t>
            </a:r>
            <a:r>
              <a:rPr lang="en-US" sz="2800"/>
              <a:t>          </a:t>
            </a:r>
          </a:p>
          <a:p>
            <a:pPr marL="457200" indent="-457200" algn="just">
              <a:buFont typeface="Arial" charset="0"/>
              <a:buChar char="•"/>
            </a:pPr>
            <a:endParaRPr lang="en-US" sz="2800"/>
          </a:p>
          <a:p>
            <a:pPr marL="457200" indent="-457200" algn="just">
              <a:buFont typeface="Arial" charset="0"/>
              <a:buChar char="•"/>
            </a:pPr>
            <a:r>
              <a:rPr lang="en-US" sz="2800"/>
              <a:t>SSD không có bộ phận chuyển động – cơ học, tất cả dữ liệu được lưu trữ bên trong các chip nhớ</a:t>
            </a:r>
          </a:p>
          <a:p>
            <a:pPr marL="457200" indent="-457200" algn="just">
              <a:buFont typeface="Arial" charset="0"/>
              <a:buChar char="•"/>
            </a:pPr>
            <a:r>
              <a:rPr lang="en-US" sz="2800"/>
              <a:t>SSD có thể lưu trữ được trong môi trường khắc nghiệt với nhiệt độ từ - 60oC đến + 95oC.</a:t>
            </a:r>
          </a:p>
          <a:p>
            <a:pPr marL="457200" indent="-457200" algn="just">
              <a:buFont typeface="Arial" charset="0"/>
              <a:buChar char="•"/>
            </a:pPr>
            <a:r>
              <a:rPr lang="en-US" sz="2800"/>
              <a:t>SSD cũng được sản xuất theo hai kích cỡ tiêu chuẩn là 2.5 inch dùng cho máy tính xách tay (laptop) và 3.5 inch dùng cho máy tính để bàn (desktop). Song, kích thước và trọng lượng của ổ SSD nhẹ hơn so với ổ HDD nên sẽ phù hợp với các máy tính có kích cỡ nhỏ gọn.</a:t>
            </a:r>
            <a:endParaRPr lang="en-US" sz="2800"/>
          </a:p>
        </p:txBody>
      </p:sp>
    </p:spTree>
    <p:extLst>
      <p:ext uri="{BB962C8B-B14F-4D97-AF65-F5344CB8AC3E}">
        <p14:creationId xmlns:p14="http://schemas.microsoft.com/office/powerpoint/2010/main" val="104065536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3"/>
          <p:cNvPicPr>
            <a:picLocks noGrp="1" noChangeAspect="1" noChangeArrowheads="1"/>
          </p:cNvPicPr>
          <p:nvPr>
            <p:ph idx="1"/>
          </p:nvPr>
        </p:nvPicPr>
        <p:blipFill>
          <a:blip r:embed="rId3" cstate="print"/>
          <a:srcRect/>
          <a:stretch>
            <a:fillRect/>
          </a:stretch>
        </p:blipFill>
        <p:spPr>
          <a:xfrm>
            <a:off x="2057400" y="1295400"/>
            <a:ext cx="8382000" cy="1371600"/>
          </a:xfrm>
          <a:noFill/>
        </p:spPr>
      </p:pic>
      <p:sp>
        <p:nvSpPr>
          <p:cNvPr id="7" name="Slide Number Placeholder 6"/>
          <p:cNvSpPr>
            <a:spLocks noGrp="1"/>
          </p:cNvSpPr>
          <p:nvPr>
            <p:ph type="sldNum" sz="quarter" idx="12"/>
          </p:nvPr>
        </p:nvSpPr>
        <p:spPr/>
        <p:txBody>
          <a:bodyPr/>
          <a:lstStyle/>
          <a:p>
            <a:fld id="{C96E61EF-BB58-4662-9678-C84A690BA005}" type="slidenum">
              <a:rPr lang="en-US" smtClean="0"/>
              <a:pPr/>
              <a:t>22</a:t>
            </a:fld>
            <a:endParaRPr lang="en-US"/>
          </a:p>
        </p:txBody>
      </p:sp>
      <p:sp>
        <p:nvSpPr>
          <p:cNvPr id="15" name="Rounded Rectangle 14"/>
          <p:cNvSpPr/>
          <p:nvPr/>
        </p:nvSpPr>
        <p:spPr>
          <a:xfrm>
            <a:off x="1199456" y="3048000"/>
            <a:ext cx="4667944" cy="30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chip </a:t>
            </a:r>
            <a:r>
              <a:rPr lang="en-US" sz="2400" dirty="0" err="1">
                <a:latin typeface="Times New Roman" pitchFamily="18" charset="0"/>
                <a:cs typeface="Times New Roman" pitchFamily="18" charset="0"/>
              </a:rPr>
              <a:t>nhớ</a:t>
            </a:r>
            <a:r>
              <a:rPr lang="en-US" sz="2400" dirty="0">
                <a:latin typeface="Times New Roman" pitchFamily="18" charset="0"/>
                <a:cs typeface="Times New Roman" pitchFamily="18" charset="0"/>
              </a:rPr>
              <a:t> flash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thường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ghi</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xóa</a:t>
            </a:r>
            <a:r>
              <a:rPr lang="en-US" sz="2400" dirty="0">
                <a:latin typeface="Times New Roman" pitchFamily="18" charset="0"/>
                <a:cs typeface="Times New Roman" pitchFamily="18" charset="0"/>
              </a:rPr>
              <a:t> 300.000 </a:t>
            </a:r>
            <a:r>
              <a:rPr lang="en-US" sz="2400" dirty="0" err="1">
                <a:latin typeface="Times New Roman" pitchFamily="18" charset="0"/>
                <a:cs typeface="Times New Roman" pitchFamily="18" charset="0"/>
              </a:rPr>
              <a:t>lần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loại</a:t>
            </a:r>
            <a:r>
              <a:rPr lang="en-US" sz="2400" dirty="0">
                <a:latin typeface="Times New Roman" pitchFamily="18" charset="0"/>
                <a:cs typeface="Times New Roman" pitchFamily="18" charset="0"/>
              </a:rPr>
              <a:t> chip </a:t>
            </a:r>
            <a:r>
              <a:rPr lang="en-US" sz="2400" dirty="0" err="1">
                <a:latin typeface="Times New Roman" pitchFamily="18" charset="0"/>
                <a:cs typeface="Times New Roman" pitchFamily="18" charset="0"/>
              </a:rPr>
              <a:t>nhớ</a:t>
            </a:r>
            <a:r>
              <a:rPr lang="en-US" sz="2400" dirty="0">
                <a:latin typeface="Times New Roman" pitchFamily="18" charset="0"/>
                <a:cs typeface="Times New Roman" pitchFamily="18" charset="0"/>
              </a:rPr>
              <a:t> flash </a:t>
            </a:r>
            <a:r>
              <a:rPr lang="en-US" sz="2400" dirty="0" err="1">
                <a:latin typeface="Times New Roman" pitchFamily="18" charset="0"/>
                <a:cs typeface="Times New Roman" pitchFamily="18" charset="0"/>
              </a:rPr>
              <a:t>tốt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tuổi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thọ</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đến</a:t>
            </a:r>
            <a:r>
              <a:rPr lang="en-US" sz="2400" dirty="0">
                <a:latin typeface="Times New Roman" pitchFamily="18" charset="0"/>
                <a:cs typeface="Times New Roman" pitchFamily="18" charset="0"/>
              </a:rPr>
              <a:t> 1.000.000 </a:t>
            </a:r>
            <a:r>
              <a:rPr lang="en-US" sz="2400" dirty="0" err="1">
                <a:latin typeface="Times New Roman" pitchFamily="18" charset="0"/>
                <a:cs typeface="Times New Roman" pitchFamily="18" charset="0"/>
              </a:rPr>
              <a:t>lần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ghi</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xóa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ổ </a:t>
            </a:r>
            <a:r>
              <a:rPr lang="en-US" sz="2400" dirty="0" err="1">
                <a:latin typeface="Times New Roman" pitchFamily="18" charset="0"/>
                <a:cs typeface="Times New Roman" pitchFamily="18" charset="0"/>
              </a:rPr>
              <a:t>cứng</a:t>
            </a:r>
            <a:r>
              <a:rPr lang="en-US" sz="2400" dirty="0">
                <a:latin typeface="Times New Roman" pitchFamily="18" charset="0"/>
                <a:cs typeface="Times New Roman" pitchFamily="18" charset="0"/>
              </a:rPr>
              <a:t> SSD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tốt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nhưng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còn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thuộc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dung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đĩa</a:t>
            </a:r>
            <a:r>
              <a:rPr lang="en-US" sz="2400" dirty="0">
                <a:latin typeface="Times New Roman" pitchFamily="18" charset="0"/>
                <a:cs typeface="Times New Roman" pitchFamily="18" charset="0"/>
              </a:rPr>
              <a:t>. </a:t>
            </a:r>
          </a:p>
        </p:txBody>
      </p:sp>
      <p:graphicFrame>
        <p:nvGraphicFramePr>
          <p:cNvPr id="1026" name="Object 25"/>
          <p:cNvGraphicFramePr>
            <a:graphicFrameLocks noChangeAspect="1"/>
          </p:cNvGraphicFramePr>
          <p:nvPr/>
        </p:nvGraphicFramePr>
        <p:xfrm>
          <a:off x="6096000" y="4191000"/>
          <a:ext cx="425450" cy="1524000"/>
        </p:xfrm>
        <a:graphic>
          <a:graphicData uri="http://schemas.openxmlformats.org/presentationml/2006/ole">
            <mc:AlternateContent xmlns:mc="http://schemas.openxmlformats.org/markup-compatibility/2006">
              <mc:Choice xmlns:v="urn:schemas-microsoft-com:vml" Requires="v">
                <p:oleObj spid="_x0000_s2052" name="Clip" r:id="rId4" imgW="1857600" imgH="3995640" progId="">
                  <p:embed/>
                </p:oleObj>
              </mc:Choice>
              <mc:Fallback>
                <p:oleObj name="Clip" r:id="rId4" imgW="1857600" imgH="39956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191000"/>
                        <a:ext cx="42545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ounded Rectangle 16"/>
          <p:cNvSpPr/>
          <p:nvPr/>
        </p:nvSpPr>
        <p:spPr>
          <a:xfrm>
            <a:off x="6858000" y="3124200"/>
            <a:ext cx="4782616" cy="297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latin typeface="Times New Roman" pitchFamily="18" charset="0"/>
                <a:cs typeface="Times New Roman" pitchFamily="18" charset="0"/>
              </a:rPr>
              <a:t>HDD_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cơ</a:t>
            </a:r>
            <a:r>
              <a:rPr lang="en-US" sz="2400" dirty="0">
                <a:latin typeface="Times New Roman" pitchFamily="18" charset="0"/>
                <a:cs typeface="Times New Roman" pitchFamily="18" charset="0"/>
              </a:rPr>
              <a:t> qua </a:t>
            </a:r>
            <a:r>
              <a:rPr lang="en-US" sz="2400" dirty="0" err="1">
                <a:latin typeface="Times New Roman" pitchFamily="18" charset="0"/>
                <a:cs typeface="Times New Roman" pitchFamily="18" charset="0"/>
              </a:rPr>
              <a:t>năm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mòn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dẫn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việc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ưu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ổ </a:t>
            </a:r>
            <a:r>
              <a:rPr lang="en-US" sz="2400" dirty="0" err="1">
                <a:latin typeface="Times New Roman" pitchFamily="18" charset="0"/>
                <a:cs typeface="Times New Roman" pitchFamily="18" charset="0"/>
              </a:rPr>
              <a:t>cứng</a:t>
            </a:r>
            <a:r>
              <a:rPr lang="en-US" sz="2400" dirty="0">
                <a:latin typeface="Times New Roman" pitchFamily="18" charset="0"/>
                <a:cs typeface="Times New Roman" pitchFamily="18" charset="0"/>
              </a:rPr>
              <a:t> HDD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khoảng</a:t>
            </a:r>
            <a:r>
              <a:rPr lang="en-US" sz="2400" dirty="0">
                <a:latin typeface="Times New Roman" pitchFamily="18" charset="0"/>
                <a:cs typeface="Times New Roman" pitchFamily="18" charset="0"/>
              </a:rPr>
              <a:t> 4 </a:t>
            </a:r>
            <a:r>
              <a:rPr lang="en-US" sz="2400" dirty="0" err="1">
                <a:latin typeface="Times New Roman" pitchFamily="18" charset="0"/>
                <a:cs typeface="Times New Roman" pitchFamily="18" charset="0"/>
              </a:rPr>
              <a:t>năm</a:t>
            </a:r>
            <a:r>
              <a:rPr lang="en-US" sz="2400" dirty="0">
                <a:latin typeface="Times New Roman" pitchFamily="18" charset="0"/>
                <a:cs typeface="Times New Roman" pitchFamily="18" charset="0"/>
              </a:rPr>
              <a:t>. </a:t>
            </a:r>
          </a:p>
          <a:p>
            <a:pPr algn="ctr">
              <a:defRPr/>
            </a:pPr>
            <a:endParaRPr lang="en-US" sz="2400" dirty="0"/>
          </a:p>
        </p:txBody>
      </p:sp>
      <p:sp>
        <p:nvSpPr>
          <p:cNvPr id="8" name="Rectangle 7"/>
          <p:cNvSpPr/>
          <p:nvPr/>
        </p:nvSpPr>
        <p:spPr>
          <a:xfrm>
            <a:off x="2743200" y="152400"/>
            <a:ext cx="5715000" cy="553998"/>
          </a:xfrm>
          <a:prstGeom prst="rect">
            <a:avLst/>
          </a:prstGeom>
        </p:spPr>
        <p:txBody>
          <a:bodyPr wrap="square">
            <a:spAutoFit/>
          </a:bodyPr>
          <a:lstStyle/>
          <a:p>
            <a:r>
              <a:rPr lang="en-US" sz="3000" b="1" dirty="0">
                <a:solidFill>
                  <a:srgbClr val="002060"/>
                </a:solidFill>
                <a:latin typeface="Times New Roman" pitchFamily="18" charset="0"/>
                <a:cs typeface="Times New Roman" pitchFamily="18" charset="0"/>
              </a:rPr>
              <a:t>So </a:t>
            </a:r>
            <a:r>
              <a:rPr lang="en-US" sz="3000" b="1" dirty="0" err="1">
                <a:solidFill>
                  <a:srgbClr val="002060"/>
                </a:solidFill>
                <a:latin typeface="Times New Roman" pitchFamily="18" charset="0"/>
                <a:cs typeface="Times New Roman" pitchFamily="18" charset="0"/>
              </a:rPr>
              <a:t>sánh</a:t>
            </a:r>
            <a:r>
              <a:rPr lang="en-US" sz="3000" b="1" dirty="0">
                <a:solidFill>
                  <a:srgbClr val="002060"/>
                </a:solidFill>
                <a:latin typeface="Times New Roman" pitchFamily="18" charset="0"/>
                <a:cs typeface="Times New Roman" pitchFamily="18" charset="0"/>
              </a:rPr>
              <a:t> </a:t>
            </a:r>
            <a:r>
              <a:rPr lang="en-US" sz="3000" b="1" dirty="0" err="1">
                <a:solidFill>
                  <a:srgbClr val="002060"/>
                </a:solidFill>
                <a:latin typeface="Times New Roman" pitchFamily="18" charset="0"/>
                <a:cs typeface="Times New Roman" pitchFamily="18" charset="0"/>
              </a:rPr>
              <a:t>giữa</a:t>
            </a:r>
            <a:r>
              <a:rPr lang="en-US" sz="3000" b="1" dirty="0">
                <a:solidFill>
                  <a:srgbClr val="002060"/>
                </a:solidFill>
                <a:latin typeface="Times New Roman" pitchFamily="18" charset="0"/>
                <a:cs typeface="Times New Roman" pitchFamily="18" charset="0"/>
              </a:rPr>
              <a:t> HDD </a:t>
            </a:r>
            <a:r>
              <a:rPr lang="en-US" sz="3000" b="1" dirty="0" err="1">
                <a:solidFill>
                  <a:srgbClr val="002060"/>
                </a:solidFill>
                <a:latin typeface="Times New Roman" pitchFamily="18" charset="0"/>
                <a:cs typeface="Times New Roman" pitchFamily="18" charset="0"/>
              </a:rPr>
              <a:t>và</a:t>
            </a:r>
            <a:r>
              <a:rPr lang="en-US" sz="3000" b="1" dirty="0">
                <a:solidFill>
                  <a:srgbClr val="002060"/>
                </a:solidFill>
                <a:latin typeface="Times New Roman" pitchFamily="18" charset="0"/>
                <a:cs typeface="Times New Roman" pitchFamily="18" charset="0"/>
              </a:rPr>
              <a:t> SSD</a:t>
            </a:r>
            <a:endParaRPr lang="vi-VN" sz="3000" dirty="0">
              <a:solidFill>
                <a:srgbClr val="002060"/>
              </a:solidFill>
            </a:endParaRPr>
          </a:p>
        </p:txBody>
      </p:sp>
    </p:spTree>
    <p:extLst>
      <p:ext uri="{BB962C8B-B14F-4D97-AF65-F5344CB8AC3E}">
        <p14:creationId xmlns:p14="http://schemas.microsoft.com/office/powerpoint/2010/main" val="7161115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341" y="1484784"/>
            <a:ext cx="10515600" cy="5208775"/>
          </a:xfrm>
        </p:spPr>
        <p:txBody>
          <a:bodyPr/>
          <a:lstStyle/>
          <a:p>
            <a:pPr marL="0" indent="0">
              <a:buNone/>
            </a:pPr>
            <a:r>
              <a:rPr lang="en-US" dirty="0"/>
              <a:t>Ổ </a:t>
            </a:r>
            <a:r>
              <a:rPr lang="en-US" dirty="0" err="1"/>
              <a:t>cứng</a:t>
            </a:r>
            <a:r>
              <a:rPr lang="en-US" dirty="0"/>
              <a:t> </a:t>
            </a:r>
            <a:r>
              <a:rPr lang="en-US" dirty="0" err="1"/>
              <a:t>lai</a:t>
            </a:r>
            <a:r>
              <a:rPr lang="en-US" dirty="0"/>
              <a:t> (HHD</a:t>
            </a:r>
            <a:r>
              <a:rPr lang="en-US" dirty="0" smtClean="0"/>
              <a:t>)</a:t>
            </a:r>
            <a:r>
              <a:rPr lang="en-US" dirty="0"/>
              <a:t> hybrid hard drive</a:t>
            </a:r>
            <a:endParaRPr lang="vi-VN" b="1" dirty="0">
              <a:solidFill>
                <a:srgbClr val="FF0000"/>
              </a:solidFill>
            </a:endParaRPr>
          </a:p>
          <a:p>
            <a:r>
              <a:rPr lang="vi-VN" dirty="0"/>
              <a:t>kết hợp những ưu </a:t>
            </a:r>
            <a:r>
              <a:rPr lang="vi-VN" dirty="0" smtClean="0"/>
              <a:t>điểm</a:t>
            </a:r>
          </a:p>
          <a:p>
            <a:pPr marL="0" indent="0">
              <a:buNone/>
            </a:pPr>
            <a:r>
              <a:rPr lang="vi-VN" dirty="0" smtClean="0"/>
              <a:t> </a:t>
            </a:r>
            <a:r>
              <a:rPr lang="vi-VN" dirty="0"/>
              <a:t>của SSD lẫn HDD</a:t>
            </a:r>
            <a:endParaRPr lang="en-US" dirty="0"/>
          </a:p>
        </p:txBody>
      </p:sp>
      <p:sp>
        <p:nvSpPr>
          <p:cNvPr id="4" name="Title 1"/>
          <p:cNvSpPr txBox="1">
            <a:spLocks/>
          </p:cNvSpPr>
          <p:nvPr/>
        </p:nvSpPr>
        <p:spPr>
          <a:xfrm>
            <a:off x="1524000" y="296215"/>
            <a:ext cx="9144000" cy="51061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dirty="0">
              <a:solidFill>
                <a:srgbClr val="00B0F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024" y="2204864"/>
            <a:ext cx="5029199" cy="4235823"/>
          </a:xfrm>
          <a:prstGeom prst="rect">
            <a:avLst/>
          </a:prstGeom>
        </p:spPr>
      </p:pic>
      <p:sp>
        <p:nvSpPr>
          <p:cNvPr id="6" name="Rectangle 5"/>
          <p:cNvSpPr/>
          <p:nvPr/>
        </p:nvSpPr>
        <p:spPr>
          <a:xfrm>
            <a:off x="3454524" y="379263"/>
            <a:ext cx="5715000" cy="553998"/>
          </a:xfrm>
          <a:prstGeom prst="rect">
            <a:avLst/>
          </a:prstGeom>
        </p:spPr>
        <p:txBody>
          <a:bodyPr wrap="square">
            <a:spAutoFit/>
          </a:bodyPr>
          <a:lstStyle/>
          <a:p>
            <a:r>
              <a:rPr lang="en-US" sz="3000" b="1" dirty="0">
                <a:solidFill>
                  <a:srgbClr val="002060"/>
                </a:solidFill>
                <a:latin typeface="Times New Roman" pitchFamily="18" charset="0"/>
                <a:cs typeface="Times New Roman" pitchFamily="18" charset="0"/>
              </a:rPr>
              <a:t>VII. Ổ Cứng Lai (HHD)</a:t>
            </a:r>
            <a:endParaRPr lang="vi-VN" sz="3000" dirty="0">
              <a:solidFill>
                <a:srgbClr val="002060"/>
              </a:solidFill>
            </a:endParaRPr>
          </a:p>
        </p:txBody>
      </p:sp>
    </p:spTree>
    <p:extLst>
      <p:ext uri="{BB962C8B-B14F-4D97-AF65-F5344CB8AC3E}">
        <p14:creationId xmlns:p14="http://schemas.microsoft.com/office/powerpoint/2010/main" val="1254793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8494"/>
            <a:ext cx="10515600" cy="4778469"/>
          </a:xfrm>
        </p:spPr>
        <p:txBody>
          <a:bodyPr/>
          <a:lstStyle/>
          <a:p>
            <a:pPr marL="0" indent="0" algn="just">
              <a:buNone/>
            </a:pPr>
            <a:endParaRPr lang="vi-VN" b="1" dirty="0" smtClean="0">
              <a:solidFill>
                <a:srgbClr val="FF0000"/>
              </a:solidFill>
            </a:endParaRPr>
          </a:p>
          <a:p>
            <a:pPr marL="739775" indent="-739775" algn="just">
              <a:buFont typeface="Wingdings" panose="05000000000000000000" pitchFamily="2" charset="2"/>
              <a:buChar char="q"/>
            </a:pPr>
            <a:r>
              <a:rPr lang="vi-VN" dirty="0" smtClean="0"/>
              <a:t>Ổ </a:t>
            </a:r>
            <a:r>
              <a:rPr lang="vi-VN" dirty="0"/>
              <a:t>cứng lai (</a:t>
            </a:r>
            <a:r>
              <a:rPr lang="vi-VN" i="1" u="sng" dirty="0">
                <a:solidFill>
                  <a:srgbClr val="00B0F0"/>
                </a:solidFill>
              </a:rPr>
              <a:t>hybrid hard disk drive</a:t>
            </a:r>
            <a:r>
              <a:rPr lang="vi-VN" dirty="0"/>
              <a:t>) là các ổ đĩa cứng thông thường được gắn thêm các phần bộ nhớ flash trên bo mạch của ổ đĩa cứng. </a:t>
            </a:r>
            <a:endParaRPr lang="vi-VN" dirty="0" smtClean="0"/>
          </a:p>
          <a:p>
            <a:pPr marL="739775" indent="-739775" algn="just">
              <a:buFont typeface="Wingdings" panose="05000000000000000000" pitchFamily="2" charset="2"/>
              <a:buChar char="q"/>
            </a:pPr>
            <a:r>
              <a:rPr lang="vi-VN" dirty="0" smtClean="0"/>
              <a:t>Cụm </a:t>
            </a:r>
            <a:r>
              <a:rPr lang="vi-VN" dirty="0"/>
              <a:t>bộ nhớ này hoạt động khác với cơ chế làm việc của bộ nhớ đệm (</a:t>
            </a:r>
            <a:r>
              <a:rPr lang="vi-VN" i="1" u="sng" dirty="0">
                <a:solidFill>
                  <a:srgbClr val="00B0F0"/>
                </a:solidFill>
              </a:rPr>
              <a:t>cache</a:t>
            </a:r>
            <a:r>
              <a:rPr lang="vi-VN" dirty="0"/>
              <a:t>) của ổ đĩa cứng: Dữ liệu chứa trên chúng không bị mất đi khi mất điện</a:t>
            </a:r>
            <a:r>
              <a:rPr lang="vi-VN" dirty="0" smtClean="0"/>
              <a:t>.</a:t>
            </a:r>
          </a:p>
          <a:p>
            <a:pPr marL="0" indent="0" algn="just">
              <a:buNone/>
            </a:pPr>
            <a:endParaRPr lang="en-US" dirty="0"/>
          </a:p>
        </p:txBody>
      </p:sp>
      <p:sp>
        <p:nvSpPr>
          <p:cNvPr id="5" name="Rectangle 4"/>
          <p:cNvSpPr/>
          <p:nvPr/>
        </p:nvSpPr>
        <p:spPr>
          <a:xfrm>
            <a:off x="3503712" y="548680"/>
            <a:ext cx="5715000" cy="553998"/>
          </a:xfrm>
          <a:prstGeom prst="rect">
            <a:avLst/>
          </a:prstGeom>
        </p:spPr>
        <p:txBody>
          <a:bodyPr wrap="square">
            <a:spAutoFit/>
          </a:bodyPr>
          <a:lstStyle/>
          <a:p>
            <a:r>
              <a:rPr lang="en-US" sz="3000" b="1" dirty="0">
                <a:solidFill>
                  <a:srgbClr val="002060"/>
                </a:solidFill>
                <a:latin typeface="Times New Roman" pitchFamily="18" charset="0"/>
                <a:cs typeface="Times New Roman" pitchFamily="18" charset="0"/>
              </a:rPr>
              <a:t>VII. Ổ Cứng Lai (HHD)</a:t>
            </a:r>
            <a:endParaRPr lang="vi-VN" sz="3000" dirty="0">
              <a:solidFill>
                <a:srgbClr val="002060"/>
              </a:solidFill>
            </a:endParaRPr>
          </a:p>
        </p:txBody>
      </p:sp>
    </p:spTree>
    <p:extLst>
      <p:ext uri="{BB962C8B-B14F-4D97-AF65-F5344CB8AC3E}">
        <p14:creationId xmlns:p14="http://schemas.microsoft.com/office/powerpoint/2010/main" val="1028873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052736"/>
            <a:ext cx="11377264" cy="5217456"/>
          </a:xfrm>
        </p:spPr>
        <p:txBody>
          <a:bodyPr>
            <a:noAutofit/>
          </a:bodyPr>
          <a:lstStyle/>
          <a:p>
            <a:pPr marL="0" indent="0" algn="just">
              <a:buNone/>
            </a:pPr>
            <a:endParaRPr lang="vi-VN" sz="2400" b="1" dirty="0" smtClean="0">
              <a:solidFill>
                <a:srgbClr val="FF0000"/>
              </a:solidFill>
              <a:latin typeface="Arial (Body)"/>
            </a:endParaRPr>
          </a:p>
          <a:p>
            <a:pPr marL="457200" indent="-457200" algn="just">
              <a:buFont typeface="Wingdings" panose="05000000000000000000" pitchFamily="2" charset="2"/>
              <a:buChar char="q"/>
            </a:pPr>
            <a:r>
              <a:rPr lang="vi-VN" sz="2400" dirty="0" smtClean="0">
                <a:latin typeface="Arial (Body)"/>
              </a:rPr>
              <a:t>Trong quá trình làm việc của ổ cứng lai, vai trò của phần </a:t>
            </a:r>
            <a:r>
              <a:rPr lang="vi-VN" sz="2400" dirty="0" smtClean="0">
                <a:latin typeface="Arial (Body)"/>
                <a:hlinkClick r:id="rId2" tooltip="Bộ nhớ flash"/>
              </a:rPr>
              <a:t>bộ nhớ flash</a:t>
            </a:r>
            <a:r>
              <a:rPr lang="vi-VN" sz="2400" dirty="0" smtClean="0">
                <a:latin typeface="Arial (Body)"/>
              </a:rPr>
              <a:t> như sau:</a:t>
            </a:r>
          </a:p>
          <a:p>
            <a:pPr marL="282575" indent="457200" algn="just">
              <a:buFont typeface="Wingdings" panose="05000000000000000000" pitchFamily="2" charset="2"/>
              <a:buChar char="ü"/>
            </a:pPr>
            <a:r>
              <a:rPr lang="vi-VN" sz="2400" dirty="0">
                <a:latin typeface="Arial (Body)"/>
              </a:rPr>
              <a:t>Lưu trữ trung gian dữ liệu trước khi ghi vào đĩa </a:t>
            </a:r>
            <a:r>
              <a:rPr lang="vi-VN" sz="2400" dirty="0" smtClean="0">
                <a:latin typeface="Arial (Body)"/>
              </a:rPr>
              <a:t>cứng</a:t>
            </a:r>
          </a:p>
          <a:p>
            <a:pPr marL="1035050" lvl="1" indent="-457200" algn="just">
              <a:buFont typeface="Wingdings" panose="05000000000000000000" pitchFamily="2" charset="2"/>
              <a:buChar char="Ø"/>
            </a:pPr>
            <a:r>
              <a:rPr lang="vi-VN" sz="2400" dirty="0" smtClean="0">
                <a:latin typeface="Arial (Body)"/>
              </a:rPr>
              <a:t>giúp </a:t>
            </a:r>
            <a:r>
              <a:rPr lang="vi-VN" sz="2400" dirty="0">
                <a:latin typeface="Arial (Body)"/>
              </a:rPr>
              <a:t>sự vận hành của ổ đĩa cứng tối hiệu </a:t>
            </a:r>
            <a:r>
              <a:rPr lang="vi-VN" sz="2400" dirty="0" smtClean="0">
                <a:latin typeface="Arial (Body)"/>
              </a:rPr>
              <a:t>quả</a:t>
            </a:r>
          </a:p>
          <a:p>
            <a:pPr marL="1035050" lvl="1" indent="-457200" algn="just">
              <a:buFont typeface="Wingdings" panose="05000000000000000000" pitchFamily="2" charset="2"/>
              <a:buChar char="Ø"/>
            </a:pPr>
            <a:r>
              <a:rPr lang="vi-VN" sz="2400" dirty="0" smtClean="0">
                <a:latin typeface="Arial (Body)"/>
              </a:rPr>
              <a:t>tiết kiệm điện năng hơn nhờ việc không phải thường xuyên hoạt động.</a:t>
            </a:r>
          </a:p>
          <a:p>
            <a:pPr marL="282575" indent="457200" algn="just">
              <a:buFont typeface="Wingdings" panose="05000000000000000000" pitchFamily="2" charset="2"/>
              <a:buChar char="ü"/>
            </a:pPr>
            <a:r>
              <a:rPr lang="en-US" sz="2400" dirty="0" err="1" smtClean="0">
                <a:latin typeface="Arial (Body)"/>
              </a:rPr>
              <a:t>Giúp</a:t>
            </a:r>
            <a:r>
              <a:rPr lang="en-US" sz="2400" dirty="0" smtClean="0">
                <a:latin typeface="Arial (Body)"/>
              </a:rPr>
              <a:t> </a:t>
            </a:r>
            <a:r>
              <a:rPr lang="en-US" sz="2400" dirty="0" err="1" smtClean="0">
                <a:latin typeface="Arial (Body)"/>
              </a:rPr>
              <a:t>tăng</a:t>
            </a:r>
            <a:r>
              <a:rPr lang="en-US" sz="2400" dirty="0" smtClean="0">
                <a:latin typeface="Arial (Body)"/>
              </a:rPr>
              <a:t> </a:t>
            </a:r>
            <a:r>
              <a:rPr lang="en-US" sz="2400" dirty="0" err="1" smtClean="0">
                <a:latin typeface="Arial (Body)"/>
              </a:rPr>
              <a:t>tốc</a:t>
            </a:r>
            <a:r>
              <a:rPr lang="en-US" sz="2400" dirty="0" smtClean="0">
                <a:latin typeface="Arial (Body)"/>
              </a:rPr>
              <a:t> </a:t>
            </a:r>
            <a:r>
              <a:rPr lang="en-US" sz="2400" dirty="0" err="1" smtClean="0">
                <a:latin typeface="Arial (Body)"/>
              </a:rPr>
              <a:t>độ</a:t>
            </a:r>
            <a:r>
              <a:rPr lang="en-US" sz="2400" dirty="0" smtClean="0">
                <a:latin typeface="Arial (Body)"/>
              </a:rPr>
              <a:t> </a:t>
            </a:r>
            <a:r>
              <a:rPr lang="en-US" sz="2400" dirty="0" err="1" smtClean="0">
                <a:latin typeface="Arial (Body)"/>
              </a:rPr>
              <a:t>giao</a:t>
            </a:r>
            <a:r>
              <a:rPr lang="en-US" sz="2400" dirty="0" smtClean="0">
                <a:latin typeface="Arial (Body)"/>
              </a:rPr>
              <a:t> </a:t>
            </a:r>
            <a:r>
              <a:rPr lang="en-US" sz="2400" dirty="0" err="1" smtClean="0">
                <a:latin typeface="Arial (Body)"/>
              </a:rPr>
              <a:t>tiếp</a:t>
            </a:r>
            <a:r>
              <a:rPr lang="en-US" sz="2400" dirty="0" smtClean="0">
                <a:latin typeface="Arial (Body)"/>
              </a:rPr>
              <a:t> </a:t>
            </a:r>
            <a:r>
              <a:rPr lang="en-US" sz="2400" dirty="0" err="1" smtClean="0">
                <a:latin typeface="Arial (Body)"/>
              </a:rPr>
              <a:t>với</a:t>
            </a:r>
            <a:r>
              <a:rPr lang="en-US" sz="2400" dirty="0" smtClean="0">
                <a:latin typeface="Arial (Body)"/>
              </a:rPr>
              <a:t> </a:t>
            </a:r>
            <a:r>
              <a:rPr lang="en-US" sz="2400" dirty="0" err="1" smtClean="0">
                <a:latin typeface="Arial (Body)"/>
              </a:rPr>
              <a:t>máy</a:t>
            </a:r>
            <a:r>
              <a:rPr lang="en-US" sz="2400" dirty="0" smtClean="0">
                <a:latin typeface="Arial (Body)"/>
              </a:rPr>
              <a:t> </a:t>
            </a:r>
            <a:r>
              <a:rPr lang="en-US" sz="2400" dirty="0" err="1" smtClean="0">
                <a:latin typeface="Arial (Body)"/>
              </a:rPr>
              <a:t>tính</a:t>
            </a:r>
            <a:endParaRPr lang="vi-VN" sz="2400" dirty="0" smtClean="0">
              <a:latin typeface="Arial (Body)"/>
            </a:endParaRPr>
          </a:p>
          <a:p>
            <a:pPr marL="739775" lvl="1" indent="-457200" algn="just">
              <a:buFont typeface="Wingdings" panose="05000000000000000000" pitchFamily="2" charset="2"/>
              <a:buChar char="ü"/>
            </a:pPr>
            <a:r>
              <a:rPr lang="vi-VN" sz="2400" dirty="0">
                <a:latin typeface="Arial (Body)"/>
              </a:rPr>
              <a:t>Giúp hệ điều hành khởi động </a:t>
            </a:r>
            <a:r>
              <a:rPr lang="vi-VN" sz="2400" dirty="0" smtClean="0">
                <a:latin typeface="Arial (Body)"/>
              </a:rPr>
              <a:t>nhanh</a:t>
            </a:r>
            <a:r>
              <a:rPr lang="vi-VN" dirty="0" smtClean="0">
                <a:latin typeface="Arial (Body)"/>
              </a:rPr>
              <a:t> </a:t>
            </a:r>
            <a:r>
              <a:rPr lang="vi-VN" dirty="0">
                <a:latin typeface="Arial (Body)"/>
              </a:rPr>
              <a:t>hơn nhờ việc lưu các tập tin khởi động của hệ thống lên vùng bộ nhớ flash</a:t>
            </a:r>
            <a:r>
              <a:rPr lang="vi-VN" dirty="0" smtClean="0">
                <a:latin typeface="Arial (Body)"/>
              </a:rPr>
              <a:t>.</a:t>
            </a:r>
          </a:p>
          <a:p>
            <a:pPr marL="739775" lvl="2" indent="-457200" algn="just">
              <a:buFont typeface="Wingdings" panose="05000000000000000000" pitchFamily="2" charset="2"/>
              <a:buChar char="ü"/>
            </a:pPr>
            <a:r>
              <a:rPr lang="en-US" dirty="0" err="1">
                <a:latin typeface="Arial (Body)"/>
              </a:rPr>
              <a:t>Kết</a:t>
            </a:r>
            <a:r>
              <a:rPr lang="en-US" dirty="0">
                <a:latin typeface="Arial (Body)"/>
              </a:rPr>
              <a:t> </a:t>
            </a:r>
            <a:r>
              <a:rPr lang="en-US" dirty="0" err="1">
                <a:latin typeface="Arial (Body)"/>
              </a:rPr>
              <a:t>hợp</a:t>
            </a:r>
            <a:r>
              <a:rPr lang="en-US" dirty="0">
                <a:latin typeface="Arial (Body)"/>
              </a:rPr>
              <a:t> </a:t>
            </a:r>
            <a:r>
              <a:rPr lang="en-US" dirty="0" err="1">
                <a:latin typeface="Arial (Body)"/>
              </a:rPr>
              <a:t>với</a:t>
            </a:r>
            <a:r>
              <a:rPr lang="en-US" dirty="0">
                <a:latin typeface="Arial (Body)"/>
              </a:rPr>
              <a:t> </a:t>
            </a:r>
            <a:r>
              <a:rPr lang="en-US" dirty="0" err="1">
                <a:latin typeface="Arial (Body)"/>
              </a:rPr>
              <a:t>bộ</a:t>
            </a:r>
            <a:r>
              <a:rPr lang="en-US" dirty="0">
                <a:latin typeface="Arial (Body)"/>
              </a:rPr>
              <a:t> </a:t>
            </a:r>
            <a:r>
              <a:rPr lang="en-US" dirty="0" err="1">
                <a:latin typeface="Arial (Body)"/>
              </a:rPr>
              <a:t>nhớ</a:t>
            </a:r>
            <a:r>
              <a:rPr lang="en-US" dirty="0">
                <a:latin typeface="Arial (Body)"/>
              </a:rPr>
              <a:t> </a:t>
            </a:r>
            <a:r>
              <a:rPr lang="en-US" dirty="0" err="1">
                <a:latin typeface="Arial (Body)"/>
              </a:rPr>
              <a:t>đệm</a:t>
            </a:r>
            <a:r>
              <a:rPr lang="en-US" dirty="0">
                <a:latin typeface="Arial (Body)"/>
              </a:rPr>
              <a:t> </a:t>
            </a:r>
            <a:r>
              <a:rPr lang="en-US" dirty="0" err="1">
                <a:latin typeface="Arial (Body)"/>
              </a:rPr>
              <a:t>của</a:t>
            </a:r>
            <a:r>
              <a:rPr lang="en-US" dirty="0">
                <a:latin typeface="Arial (Body)"/>
              </a:rPr>
              <a:t> ổ </a:t>
            </a:r>
            <a:r>
              <a:rPr lang="en-US" dirty="0" err="1" smtClean="0">
                <a:latin typeface="Arial (Body)"/>
              </a:rPr>
              <a:t>cứng</a:t>
            </a:r>
            <a:r>
              <a:rPr lang="en-US" dirty="0" smtClean="0">
                <a:latin typeface="Arial (Body)"/>
              </a:rPr>
              <a:t> </a:t>
            </a:r>
            <a:r>
              <a:rPr lang="en-US" dirty="0" err="1">
                <a:latin typeface="Arial (Body)"/>
              </a:rPr>
              <a:t>tạo</a:t>
            </a:r>
            <a:r>
              <a:rPr lang="en-US" dirty="0">
                <a:latin typeface="Arial (Body)"/>
              </a:rPr>
              <a:t> </a:t>
            </a:r>
            <a:r>
              <a:rPr lang="en-US" dirty="0" err="1">
                <a:latin typeface="Arial (Body)"/>
              </a:rPr>
              <a:t>thành</a:t>
            </a:r>
            <a:r>
              <a:rPr lang="en-US" dirty="0">
                <a:latin typeface="Arial (Body)"/>
              </a:rPr>
              <a:t> </a:t>
            </a:r>
            <a:r>
              <a:rPr lang="vi-VN" dirty="0" smtClean="0">
                <a:latin typeface="Arial (Body)"/>
              </a:rPr>
              <a:t>1 </a:t>
            </a:r>
            <a:r>
              <a:rPr lang="en-US" dirty="0" err="1" smtClean="0">
                <a:latin typeface="Arial (Body)"/>
              </a:rPr>
              <a:t>hệ</a:t>
            </a:r>
            <a:r>
              <a:rPr lang="en-US" dirty="0" smtClean="0">
                <a:latin typeface="Arial (Body)"/>
              </a:rPr>
              <a:t> </a:t>
            </a:r>
            <a:r>
              <a:rPr lang="en-US" dirty="0" err="1">
                <a:latin typeface="Arial (Body)"/>
              </a:rPr>
              <a:t>thống</a:t>
            </a:r>
            <a:r>
              <a:rPr lang="en-US" dirty="0">
                <a:latin typeface="Arial (Body)"/>
              </a:rPr>
              <a:t> </a:t>
            </a:r>
            <a:r>
              <a:rPr lang="en-US" dirty="0" err="1">
                <a:latin typeface="Arial (Body)"/>
              </a:rPr>
              <a:t>hoạt</a:t>
            </a:r>
            <a:r>
              <a:rPr lang="en-US" dirty="0">
                <a:latin typeface="Arial (Body)"/>
              </a:rPr>
              <a:t> </a:t>
            </a:r>
            <a:r>
              <a:rPr lang="en-US" dirty="0" err="1">
                <a:latin typeface="Arial (Body)"/>
              </a:rPr>
              <a:t>động</a:t>
            </a:r>
            <a:r>
              <a:rPr lang="en-US" dirty="0">
                <a:latin typeface="Arial (Body)"/>
              </a:rPr>
              <a:t> </a:t>
            </a:r>
            <a:r>
              <a:rPr lang="en-US" dirty="0" err="1">
                <a:latin typeface="Arial (Body)"/>
              </a:rPr>
              <a:t>hiệu</a:t>
            </a:r>
            <a:r>
              <a:rPr lang="en-US" dirty="0">
                <a:latin typeface="Arial (Body)"/>
              </a:rPr>
              <a:t> </a:t>
            </a:r>
            <a:r>
              <a:rPr lang="en-US" dirty="0" err="1">
                <a:latin typeface="Arial (Body)"/>
              </a:rPr>
              <a:t>quả</a:t>
            </a:r>
            <a:r>
              <a:rPr lang="en-US" dirty="0" smtClean="0">
                <a:latin typeface="Arial (Body)"/>
              </a:rPr>
              <a:t>.</a:t>
            </a:r>
            <a:endParaRPr lang="vi-VN" dirty="0">
              <a:latin typeface="Arial (Body)"/>
            </a:endParaRPr>
          </a:p>
        </p:txBody>
      </p:sp>
      <p:sp>
        <p:nvSpPr>
          <p:cNvPr id="5" name="Rectangle 4"/>
          <p:cNvSpPr/>
          <p:nvPr/>
        </p:nvSpPr>
        <p:spPr>
          <a:xfrm>
            <a:off x="3575720" y="167665"/>
            <a:ext cx="5715000" cy="553998"/>
          </a:xfrm>
          <a:prstGeom prst="rect">
            <a:avLst/>
          </a:prstGeom>
        </p:spPr>
        <p:txBody>
          <a:bodyPr wrap="square">
            <a:spAutoFit/>
          </a:bodyPr>
          <a:lstStyle/>
          <a:p>
            <a:r>
              <a:rPr lang="en-US" sz="3000" b="1" dirty="0">
                <a:solidFill>
                  <a:srgbClr val="002060"/>
                </a:solidFill>
                <a:latin typeface="Times New Roman" pitchFamily="18" charset="0"/>
                <a:cs typeface="Times New Roman" pitchFamily="18" charset="0"/>
              </a:rPr>
              <a:t>VII. Ổ Cứng Lai (HHD)</a:t>
            </a:r>
            <a:endParaRPr lang="vi-VN" sz="3000" dirty="0">
              <a:solidFill>
                <a:srgbClr val="002060"/>
              </a:solidFill>
            </a:endParaRPr>
          </a:p>
        </p:txBody>
      </p:sp>
    </p:spTree>
    <p:extLst>
      <p:ext uri="{BB962C8B-B14F-4D97-AF65-F5344CB8AC3E}">
        <p14:creationId xmlns:p14="http://schemas.microsoft.com/office/powerpoint/2010/main" val="743597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VII. Kết luận</a:t>
            </a:r>
            <a:endParaRPr lang="en-US"/>
          </a:p>
        </p:txBody>
      </p:sp>
      <p:sp>
        <p:nvSpPr>
          <p:cNvPr id="3" name="Content Placeholder 2"/>
          <p:cNvSpPr>
            <a:spLocks noGrp="1"/>
          </p:cNvSpPr>
          <p:nvPr>
            <p:ph idx="1"/>
          </p:nvPr>
        </p:nvSpPr>
        <p:spPr/>
        <p:txBody>
          <a:bodyPr/>
          <a:lstStyle/>
          <a:p>
            <a:r>
              <a:rPr lang="en-US"/>
              <a:t>Với nhiều ưu điểm và tính năng vượt trội hơn ổ cứng HDD, ổ cứng SSD vì thế cũng đắt tiền hơn nhiều so với ổ cứng HDD truyền thống. </a:t>
            </a:r>
          </a:p>
          <a:p>
            <a:r>
              <a:rPr lang="en-US"/>
              <a:t>Tuy nhiên, trong vòng một năm trở lại đây, giá của SSD đã giảm từ 20% ~ 30% so với giá năm trước =&gt; cho thấy khoảng cách giữa HDD và SSD ngày càng được thu hẹp và người tiêu dùng sẽ sớm được sở hữu sản phẩm công nghệ mới với mức giá phù hợp hơn.</a:t>
            </a:r>
            <a:endParaRPr lang="en-US"/>
          </a:p>
        </p:txBody>
      </p:sp>
    </p:spTree>
    <p:extLst>
      <p:ext uri="{BB962C8B-B14F-4D97-AF65-F5344CB8AC3E}">
        <p14:creationId xmlns:p14="http://schemas.microsoft.com/office/powerpoint/2010/main" val="56925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Tổng quan ổ cứng HDD</a:t>
            </a:r>
            <a:endParaRPr lang="en-US"/>
          </a:p>
        </p:txBody>
      </p:sp>
      <p:sp>
        <p:nvSpPr>
          <p:cNvPr id="3" name="Content Placeholder 2"/>
          <p:cNvSpPr>
            <a:spLocks noGrp="1"/>
          </p:cNvSpPr>
          <p:nvPr>
            <p:ph idx="1"/>
          </p:nvPr>
        </p:nvSpPr>
        <p:spPr>
          <a:xfrm>
            <a:off x="119336" y="1384300"/>
            <a:ext cx="10088561" cy="4756150"/>
          </a:xfrm>
        </p:spPr>
        <p:txBody>
          <a:bodyPr/>
          <a:lstStyle/>
          <a:p>
            <a:pPr marL="0" indent="0">
              <a:buNone/>
            </a:pPr>
            <a:r>
              <a:rPr lang="en-US"/>
              <a:t>HDD có 2 đầu kết nối cơ bản.</a:t>
            </a:r>
          </a:p>
          <a:p>
            <a:r>
              <a:rPr lang="en-US"/>
              <a:t>Cổng thứ nhất cho nguồn điện</a:t>
            </a:r>
          </a:p>
          <a:p>
            <a:r>
              <a:rPr lang="en-US"/>
              <a:t>Cổng thứ hai dành cho trao đổi dữ liệu với máy tính.</a:t>
            </a:r>
          </a:p>
          <a:p>
            <a:r>
              <a:rPr lang="en-US"/>
              <a:t>Riêng đầu nối thứ hai là "giao diện". Các giao diện phổ biến nhất gồm có ATA và SATA.</a:t>
            </a:r>
          </a:p>
          <a:p>
            <a:endParaRPr lang="en-US"/>
          </a:p>
        </p:txBody>
      </p:sp>
      <p:pic>
        <p:nvPicPr>
          <p:cNvPr id="4" name="Picture 3" descr="12.png"/>
          <p:cNvPicPr>
            <a:picLocks noChangeAspect="1"/>
          </p:cNvPicPr>
          <p:nvPr/>
        </p:nvPicPr>
        <p:blipFill rotWithShape="1">
          <a:blip r:embed="rId2" cstate="print"/>
          <a:srcRect b="49490"/>
          <a:stretch/>
        </p:blipFill>
        <p:spPr>
          <a:xfrm>
            <a:off x="6845301" y="3861048"/>
            <a:ext cx="4994751" cy="2764780"/>
          </a:xfrm>
          <a:prstGeom prst="rect">
            <a:avLst/>
          </a:prstGeom>
          <a:ln>
            <a:noFill/>
          </a:ln>
          <a:effectLst>
            <a:softEdge rad="112500"/>
          </a:effectLst>
        </p:spPr>
      </p:pic>
    </p:spTree>
    <p:extLst>
      <p:ext uri="{BB962C8B-B14F-4D97-AF65-F5344CB8AC3E}">
        <p14:creationId xmlns:p14="http://schemas.microsoft.com/office/powerpoint/2010/main" val="154878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Tổng quan ổ cứng HDD</a:t>
            </a:r>
            <a:endParaRPr lang="en-US"/>
          </a:p>
        </p:txBody>
      </p:sp>
      <p:sp>
        <p:nvSpPr>
          <p:cNvPr id="5" name="Content Placeholder 4"/>
          <p:cNvSpPr>
            <a:spLocks noGrp="1"/>
          </p:cNvSpPr>
          <p:nvPr>
            <p:ph idx="1"/>
          </p:nvPr>
        </p:nvSpPr>
        <p:spPr>
          <a:xfrm>
            <a:off x="615951" y="1624013"/>
            <a:ext cx="9152457" cy="796875"/>
          </a:xfrm>
        </p:spPr>
        <p:txBody>
          <a:bodyPr/>
          <a:lstStyle/>
          <a:p>
            <a:r>
              <a:rPr lang="en-US"/>
              <a:t>Cấu tạo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648" y="1556792"/>
            <a:ext cx="8784976" cy="4835045"/>
          </a:xfrm>
          <a:prstGeom prst="rect">
            <a:avLst/>
          </a:prstGeom>
          <a:ln>
            <a:noFill/>
          </a:ln>
          <a:effectLst>
            <a:softEdge rad="112500"/>
          </a:effectLst>
        </p:spPr>
      </p:pic>
    </p:spTree>
    <p:extLst>
      <p:ext uri="{BB962C8B-B14F-4D97-AF65-F5344CB8AC3E}">
        <p14:creationId xmlns:p14="http://schemas.microsoft.com/office/powerpoint/2010/main" val="76282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Tổng quan ổ cứng HDD</a:t>
            </a:r>
            <a:endParaRPr lang="en-US"/>
          </a:p>
        </p:txBody>
      </p:sp>
      <p:sp>
        <p:nvSpPr>
          <p:cNvPr id="5" name="Content Placeholder 4"/>
          <p:cNvSpPr>
            <a:spLocks noGrp="1"/>
          </p:cNvSpPr>
          <p:nvPr>
            <p:ph idx="1"/>
          </p:nvPr>
        </p:nvSpPr>
        <p:spPr>
          <a:xfrm>
            <a:off x="615951" y="1624013"/>
            <a:ext cx="9152457" cy="796875"/>
          </a:xfrm>
        </p:spPr>
        <p:txBody>
          <a:bodyPr/>
          <a:lstStyle/>
          <a:p>
            <a:r>
              <a:rPr lang="en-US"/>
              <a:t>Cấu tạo</a:t>
            </a:r>
          </a:p>
        </p:txBody>
      </p:sp>
      <p:pic>
        <p:nvPicPr>
          <p:cNvPr id="7" name="Picture 16"/>
          <p:cNvPicPr>
            <a:picLocks noChangeAspect="1" noChangeArrowheads="1"/>
          </p:cNvPicPr>
          <p:nvPr/>
        </p:nvPicPr>
        <p:blipFill>
          <a:blip r:embed="rId2" cstate="print">
            <a:lum bright="2000" contrast="4000"/>
          </a:blip>
          <a:srcRect l="14986" t="28986" r="15945" b="29724"/>
          <a:stretch>
            <a:fillRect/>
          </a:stretch>
        </p:blipFill>
        <p:spPr bwMode="auto">
          <a:xfrm>
            <a:off x="3143672" y="1411125"/>
            <a:ext cx="8352928" cy="5042211"/>
          </a:xfrm>
          <a:prstGeom prst="rect">
            <a:avLst/>
          </a:prstGeom>
          <a:noFill/>
          <a:ln w="9525">
            <a:noFill/>
            <a:miter lim="800000"/>
            <a:headEnd/>
            <a:tailEnd/>
          </a:ln>
        </p:spPr>
      </p:pic>
    </p:spTree>
    <p:extLst>
      <p:ext uri="{BB962C8B-B14F-4D97-AF65-F5344CB8AC3E}">
        <p14:creationId xmlns:p14="http://schemas.microsoft.com/office/powerpoint/2010/main" val="56363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2000" tmFilter="0, 0; .2, .5; .8, .5; 1, 0"/>
                                        <p:tgtEl>
                                          <p:spTgt spid="7"/>
                                        </p:tgtEl>
                                      </p:cBhvr>
                                    </p:animEffect>
                                    <p:animScale>
                                      <p:cBhvr>
                                        <p:cTn id="7" dur="10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95400" y="278711"/>
            <a:ext cx="8763000" cy="563563"/>
          </a:xfrm>
        </p:spPr>
        <p:txBody>
          <a:bodyPr>
            <a:normAutofit fontScale="90000"/>
          </a:bodyPr>
          <a:lstStyle/>
          <a:p>
            <a:pPr algn="ctr"/>
            <a:r>
              <a:rPr lang="en-US" b="1" dirty="0" smtClean="0">
                <a:solidFill>
                  <a:srgbClr val="002060"/>
                </a:solidFill>
              </a:rPr>
              <a:t>II. CỤM ĐĨA TỪ</a:t>
            </a:r>
            <a:endParaRPr lang="vi-VN" b="1" dirty="0">
              <a:solidFill>
                <a:srgbClr val="002060"/>
              </a:solidFill>
            </a:endParaRPr>
          </a:p>
        </p:txBody>
      </p:sp>
      <p:sp>
        <p:nvSpPr>
          <p:cNvPr id="13314" name="Content Placeholder 3"/>
          <p:cNvSpPr>
            <a:spLocks noGrp="1"/>
          </p:cNvSpPr>
          <p:nvPr>
            <p:ph idx="1"/>
          </p:nvPr>
        </p:nvSpPr>
        <p:spPr>
          <a:xfrm>
            <a:off x="335360" y="1360821"/>
            <a:ext cx="6552728" cy="5211763"/>
          </a:xfrm>
        </p:spPr>
        <p:txBody>
          <a:bodyPr/>
          <a:lstStyle/>
          <a:p>
            <a:pPr algn="just">
              <a:buFont typeface="Wingdings" pitchFamily="2" charset="2"/>
              <a:buBlip>
                <a:blip r:embed="rId3"/>
              </a:buBlip>
            </a:pPr>
            <a:r>
              <a:rPr lang="en-US" sz="2800" b="1" u="sng">
                <a:solidFill>
                  <a:srgbClr val="002060"/>
                </a:solidFill>
                <a:latin typeface="Times New Roman" pitchFamily="18" charset="0"/>
                <a:cs typeface="Times New Roman" pitchFamily="18" charset="0"/>
              </a:rPr>
              <a:t>Landing Zone</a:t>
            </a:r>
            <a:r>
              <a:rPr lang="en-US" sz="2800">
                <a:solidFill>
                  <a:srgbClr val="002060"/>
                </a:solidFill>
                <a:latin typeface="Times New Roman" pitchFamily="18" charset="0"/>
                <a:cs typeface="Times New Roman" pitchFamily="18" charset="0"/>
              </a:rPr>
              <a:t>: vị trí tạm ngưng của đầu đọc/ ghi.</a:t>
            </a:r>
          </a:p>
          <a:p>
            <a:pPr algn="just">
              <a:buFont typeface="Wingdings" pitchFamily="2" charset="2"/>
              <a:buBlip>
                <a:blip r:embed="rId3"/>
              </a:buBlip>
            </a:pPr>
            <a:r>
              <a:rPr lang="en-US" sz="2800" b="1" u="sng">
                <a:solidFill>
                  <a:srgbClr val="002060"/>
                </a:solidFill>
                <a:latin typeface="Times New Roman" pitchFamily="18" charset="0"/>
                <a:cs typeface="Times New Roman" pitchFamily="18" charset="0"/>
              </a:rPr>
              <a:t>Track</a:t>
            </a:r>
            <a:r>
              <a:rPr lang="en-US" sz="2800">
                <a:solidFill>
                  <a:srgbClr val="002060"/>
                </a:solidFill>
                <a:latin typeface="Times New Roman" pitchFamily="18" charset="0"/>
                <a:cs typeface="Times New Roman" pitchFamily="18" charset="0"/>
              </a:rPr>
              <a:t>: là những vòng tròn đồng tâm trên mỗi mặt đĩa.</a:t>
            </a:r>
          </a:p>
          <a:p>
            <a:pPr algn="just">
              <a:buFont typeface="Wingdings" pitchFamily="2" charset="2"/>
              <a:buBlip>
                <a:blip r:embed="rId3"/>
              </a:buBlip>
            </a:pPr>
            <a:r>
              <a:rPr lang="en-US" sz="2800" b="1" u="sng">
                <a:solidFill>
                  <a:srgbClr val="002060"/>
                </a:solidFill>
                <a:latin typeface="Times New Roman" pitchFamily="18" charset="0"/>
                <a:cs typeface="Times New Roman" pitchFamily="18" charset="0"/>
              </a:rPr>
              <a:t>Sector</a:t>
            </a:r>
            <a:r>
              <a:rPr lang="en-US" sz="2800">
                <a:solidFill>
                  <a:srgbClr val="002060"/>
                </a:solidFill>
                <a:latin typeface="Times New Roman" pitchFamily="18" charset="0"/>
                <a:cs typeface="Times New Roman" pitchFamily="18" charset="0"/>
              </a:rPr>
              <a:t>: (cung) là phần tử trên track, mỗi sector có kích thước 512 byte </a:t>
            </a:r>
            <a:r>
              <a:rPr lang="en-US" sz="2800">
                <a:solidFill>
                  <a:srgbClr val="002060"/>
                </a:solidFill>
                <a:latin typeface="Times New Roman" pitchFamily="18" charset="0"/>
                <a:cs typeface="Times New Roman" pitchFamily="18" charset="0"/>
                <a:sym typeface="Wingdings" pitchFamily="2" charset="2"/>
              </a:rPr>
              <a:t></a:t>
            </a:r>
            <a:r>
              <a:rPr lang="en-US" sz="2800">
                <a:solidFill>
                  <a:srgbClr val="002060"/>
                </a:solidFill>
                <a:latin typeface="Times New Roman" pitchFamily="18" charset="0"/>
                <a:cs typeface="Times New Roman" pitchFamily="18" charset="0"/>
              </a:rPr>
              <a:t> chứa dữ liệu.</a:t>
            </a:r>
          </a:p>
          <a:p>
            <a:pPr algn="just">
              <a:buFont typeface="Wingdings" pitchFamily="2" charset="2"/>
              <a:buBlip>
                <a:blip r:embed="rId3"/>
              </a:buBlip>
            </a:pPr>
            <a:r>
              <a:rPr lang="en-US" sz="2800" b="1" u="sng">
                <a:solidFill>
                  <a:srgbClr val="002060"/>
                </a:solidFill>
                <a:latin typeface="Times New Roman" pitchFamily="18" charset="0"/>
                <a:cs typeface="Times New Roman" pitchFamily="18" charset="0"/>
              </a:rPr>
              <a:t>Cylinder</a:t>
            </a:r>
            <a:r>
              <a:rPr lang="en-US" sz="2800">
                <a:solidFill>
                  <a:srgbClr val="002060"/>
                </a:solidFill>
                <a:latin typeface="Times New Roman" pitchFamily="18" charset="0"/>
                <a:cs typeface="Times New Roman" pitchFamily="18" charset="0"/>
              </a:rPr>
              <a:t>: tập hợp những track đồng tâm của tất cả các lá đĩa.</a:t>
            </a:r>
          </a:p>
          <a:p>
            <a:pPr algn="just">
              <a:buFont typeface="Wingdings" pitchFamily="2" charset="2"/>
              <a:buBlip>
                <a:blip r:embed="rId3"/>
              </a:buBlip>
            </a:pPr>
            <a:r>
              <a:rPr lang="en-US" sz="2800" b="1" u="sng">
                <a:solidFill>
                  <a:srgbClr val="002060"/>
                </a:solidFill>
                <a:latin typeface="Times New Roman" pitchFamily="18" charset="0"/>
                <a:cs typeface="Times New Roman" pitchFamily="18" charset="0"/>
              </a:rPr>
              <a:t>Cluster</a:t>
            </a:r>
            <a:r>
              <a:rPr lang="en-US" sz="2800">
                <a:solidFill>
                  <a:srgbClr val="002060"/>
                </a:solidFill>
                <a:latin typeface="Times New Roman" pitchFamily="18" charset="0"/>
                <a:cs typeface="Times New Roman" pitchFamily="18" charset="0"/>
              </a:rPr>
              <a:t>: tập hợp nhiều sector.</a:t>
            </a:r>
          </a:p>
          <a:p>
            <a:pPr algn="just">
              <a:buFont typeface="Wingdings" pitchFamily="2" charset="2"/>
              <a:buBlip>
                <a:blip r:embed="rId3"/>
              </a:buBlip>
            </a:pPr>
            <a:endParaRPr lang="en-US" sz="2400">
              <a:solidFill>
                <a:srgbClr val="0000AC"/>
              </a:solidFill>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C96E61EF-BB58-4662-9678-C84A690BA005}" type="slidenum">
              <a:rPr lang="en-US" smtClean="0"/>
              <a:pPr/>
              <a:t>6</a:t>
            </a:fld>
            <a:endParaRPr lang="en-US"/>
          </a:p>
        </p:txBody>
      </p:sp>
      <p:pic>
        <p:nvPicPr>
          <p:cNvPr id="13315" name="Picture 3"/>
          <p:cNvPicPr>
            <a:picLocks noChangeAspect="1" noChangeArrowheads="1"/>
          </p:cNvPicPr>
          <p:nvPr/>
        </p:nvPicPr>
        <p:blipFill>
          <a:blip r:embed="rId4" cstate="print"/>
          <a:srcRect/>
          <a:stretch>
            <a:fillRect/>
          </a:stretch>
        </p:blipFill>
        <p:spPr bwMode="auto">
          <a:xfrm>
            <a:off x="8151890" y="3356992"/>
            <a:ext cx="3200400" cy="1344613"/>
          </a:xfrm>
          <a:prstGeom prst="rect">
            <a:avLst/>
          </a:prstGeom>
          <a:noFill/>
          <a:ln w="9525">
            <a:noFill/>
            <a:miter lim="800000"/>
            <a:headEnd/>
            <a:tailEnd/>
          </a:ln>
        </p:spPr>
      </p:pic>
      <p:pic>
        <p:nvPicPr>
          <p:cNvPr id="13316" name="Picture 9" descr="track-sector-example"/>
          <p:cNvPicPr>
            <a:picLocks noChangeAspect="1" noChangeArrowheads="1"/>
          </p:cNvPicPr>
          <p:nvPr/>
        </p:nvPicPr>
        <p:blipFill>
          <a:blip r:embed="rId5" cstate="print"/>
          <a:srcRect/>
          <a:stretch>
            <a:fillRect/>
          </a:stretch>
        </p:blipFill>
        <p:spPr bwMode="auto">
          <a:xfrm>
            <a:off x="7059488" y="4797152"/>
            <a:ext cx="3429000" cy="1828800"/>
          </a:xfrm>
          <a:prstGeom prst="rect">
            <a:avLst/>
          </a:prstGeom>
          <a:noFill/>
          <a:ln w="9525">
            <a:noFill/>
            <a:miter lim="800000"/>
            <a:headEnd/>
            <a:tailEnd/>
          </a:ln>
        </p:spPr>
      </p:pic>
      <p:grpSp>
        <p:nvGrpSpPr>
          <p:cNvPr id="2" name="Group 2"/>
          <p:cNvGrpSpPr>
            <a:grpSpLocks/>
          </p:cNvGrpSpPr>
          <p:nvPr/>
        </p:nvGrpSpPr>
        <p:grpSpPr bwMode="auto">
          <a:xfrm>
            <a:off x="6996608" y="260648"/>
            <a:ext cx="4572000" cy="3081338"/>
            <a:chOff x="3053" y="1729"/>
            <a:chExt cx="7018" cy="2450"/>
          </a:xfrm>
        </p:grpSpPr>
        <p:pic>
          <p:nvPicPr>
            <p:cNvPr id="13319" name="Picture 3"/>
            <p:cNvPicPr>
              <a:picLocks noChangeAspect="1" noChangeArrowheads="1"/>
            </p:cNvPicPr>
            <p:nvPr/>
          </p:nvPicPr>
          <p:blipFill>
            <a:blip r:embed="rId6" cstate="print"/>
            <a:srcRect/>
            <a:stretch>
              <a:fillRect/>
            </a:stretch>
          </p:blipFill>
          <p:spPr bwMode="auto">
            <a:xfrm>
              <a:off x="6013" y="1729"/>
              <a:ext cx="4058" cy="2340"/>
            </a:xfrm>
            <a:prstGeom prst="rect">
              <a:avLst/>
            </a:prstGeom>
            <a:noFill/>
            <a:ln w="9525">
              <a:noFill/>
              <a:miter lim="800000"/>
              <a:headEnd/>
              <a:tailEnd/>
            </a:ln>
          </p:spPr>
        </p:pic>
        <p:pic>
          <p:nvPicPr>
            <p:cNvPr id="13320" name="Picture 4" descr="ScreenHunter_001"/>
            <p:cNvPicPr>
              <a:picLocks noChangeAspect="1" noChangeArrowheads="1"/>
            </p:cNvPicPr>
            <p:nvPr/>
          </p:nvPicPr>
          <p:blipFill>
            <a:blip r:embed="rId7" cstate="print"/>
            <a:srcRect/>
            <a:stretch>
              <a:fillRect/>
            </a:stretch>
          </p:blipFill>
          <p:spPr bwMode="auto">
            <a:xfrm>
              <a:off x="3053" y="1729"/>
              <a:ext cx="2850" cy="2450"/>
            </a:xfrm>
            <a:prstGeom prst="rect">
              <a:avLst/>
            </a:prstGeom>
            <a:noFill/>
            <a:ln w="9525">
              <a:noFill/>
              <a:miter lim="800000"/>
              <a:headEnd/>
              <a:tailEnd/>
            </a:ln>
          </p:spPr>
        </p:pic>
      </p:grpSp>
    </p:spTree>
    <p:extLst>
      <p:ext uri="{BB962C8B-B14F-4D97-AF65-F5344CB8AC3E}">
        <p14:creationId xmlns:p14="http://schemas.microsoft.com/office/powerpoint/2010/main" val="1595097787"/>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752600" y="152401"/>
            <a:ext cx="8686800" cy="563563"/>
          </a:xfrm>
        </p:spPr>
        <p:txBody>
          <a:bodyPr>
            <a:normAutofit fontScale="90000"/>
          </a:bodyPr>
          <a:lstStyle/>
          <a:p>
            <a:pPr algn="ctr"/>
            <a:r>
              <a:rPr lang="en-US" b="1" dirty="0" smtClean="0">
                <a:solidFill>
                  <a:srgbClr val="002060"/>
                </a:solidFill>
                <a:latin typeface="Times New Roman" pitchFamily="18" charset="0"/>
                <a:cs typeface="Times New Roman" pitchFamily="18" charset="0"/>
              </a:rPr>
              <a:t>Track, Sector</a:t>
            </a:r>
            <a:endParaRPr lang="vi-VN" b="1" dirty="0">
              <a:solidFill>
                <a:srgbClr val="002060"/>
              </a:solidFill>
            </a:endParaRPr>
          </a:p>
        </p:txBody>
      </p:sp>
      <p:sp>
        <p:nvSpPr>
          <p:cNvPr id="12" name="Slide Number Placeholder 11"/>
          <p:cNvSpPr>
            <a:spLocks noGrp="1"/>
          </p:cNvSpPr>
          <p:nvPr>
            <p:ph type="sldNum" sz="quarter" idx="12"/>
          </p:nvPr>
        </p:nvSpPr>
        <p:spPr/>
        <p:txBody>
          <a:bodyPr/>
          <a:lstStyle/>
          <a:p>
            <a:fld id="{C96E61EF-BB58-4662-9678-C84A690BA005}" type="slidenum">
              <a:rPr lang="en-US" smtClean="0"/>
              <a:pPr/>
              <a:t>7</a:t>
            </a:fld>
            <a:endParaRPr lang="en-US"/>
          </a:p>
        </p:txBody>
      </p:sp>
      <p:pic>
        <p:nvPicPr>
          <p:cNvPr id="13" name="Picture 5"/>
          <p:cNvPicPr>
            <a:picLocks noChangeAspect="1" noChangeArrowheads="1"/>
          </p:cNvPicPr>
          <p:nvPr/>
        </p:nvPicPr>
        <p:blipFill>
          <a:blip r:embed="rId2" cstate="print"/>
          <a:srcRect/>
          <a:stretch>
            <a:fillRect/>
          </a:stretch>
        </p:blipFill>
        <p:spPr bwMode="auto">
          <a:xfrm>
            <a:off x="1919537" y="908720"/>
            <a:ext cx="9433048" cy="5644480"/>
          </a:xfrm>
          <a:prstGeom prst="rect">
            <a:avLst/>
          </a:prstGeom>
          <a:noFill/>
          <a:ln w="28575">
            <a:noFill/>
            <a:miter lim="800000"/>
            <a:headEnd/>
            <a:tailEnd/>
          </a:ln>
        </p:spPr>
      </p:pic>
    </p:spTree>
    <p:extLst>
      <p:ext uri="{BB962C8B-B14F-4D97-AF65-F5344CB8AC3E}">
        <p14:creationId xmlns:p14="http://schemas.microsoft.com/office/powerpoint/2010/main" val="754316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52600" y="152401"/>
            <a:ext cx="8686800" cy="563563"/>
          </a:xfrm>
        </p:spPr>
        <p:txBody>
          <a:bodyPr>
            <a:normAutofit fontScale="90000"/>
          </a:bodyPr>
          <a:lstStyle/>
          <a:p>
            <a:pPr algn="ctr"/>
            <a:r>
              <a:rPr lang="en-US" b="1" dirty="0" err="1" smtClean="0">
                <a:solidFill>
                  <a:srgbClr val="002060"/>
                </a:solidFill>
                <a:latin typeface="Times New Roman" pitchFamily="18" charset="0"/>
                <a:cs typeface="Times New Roman" pitchFamily="18" charset="0"/>
              </a:rPr>
              <a:t>III. Nguyên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Lý</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Ghi</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Đọc</a:t>
            </a:r>
            <a:endParaRPr lang="vi-VN" b="1" dirty="0">
              <a:solidFill>
                <a:srgbClr val="002060"/>
              </a:solidFill>
            </a:endParaRPr>
          </a:p>
        </p:txBody>
      </p:sp>
      <p:sp>
        <p:nvSpPr>
          <p:cNvPr id="5" name="Slide Number Placeholder 4"/>
          <p:cNvSpPr>
            <a:spLocks noGrp="1"/>
          </p:cNvSpPr>
          <p:nvPr>
            <p:ph type="sldNum" sz="quarter" idx="12"/>
          </p:nvPr>
        </p:nvSpPr>
        <p:spPr/>
        <p:txBody>
          <a:bodyPr/>
          <a:lstStyle/>
          <a:p>
            <a:fld id="{C96E61EF-BB58-4662-9678-C84A690BA005}" type="slidenum">
              <a:rPr lang="en-US" smtClean="0"/>
              <a:pPr/>
              <a:t>8</a:t>
            </a:fld>
            <a:endParaRPr lang="en-US"/>
          </a:p>
        </p:txBody>
      </p:sp>
      <p:sp>
        <p:nvSpPr>
          <p:cNvPr id="3" name="Rectangle 2"/>
          <p:cNvSpPr/>
          <p:nvPr/>
        </p:nvSpPr>
        <p:spPr>
          <a:xfrm>
            <a:off x="407368" y="914917"/>
            <a:ext cx="10801200" cy="5909310"/>
          </a:xfrm>
          <a:prstGeom prst="rect">
            <a:avLst/>
          </a:prstGeom>
        </p:spPr>
        <p:txBody>
          <a:bodyPr wrap="square">
            <a:spAutoFit/>
          </a:bodyPr>
          <a:lstStyle/>
          <a:p>
            <a:pPr marL="342900" indent="-342900" algn="just">
              <a:lnSpc>
                <a:spcPct val="150000"/>
              </a:lnSpc>
              <a:buFont typeface="Arial" charset="0"/>
              <a:buChar char="•"/>
            </a:pPr>
            <a:r>
              <a:rPr lang="en-US" sz="2800" dirty="0" err="1">
                <a:latin typeface="Arial (Body)"/>
                <a:cs typeface="Arial" panose="020B0604020202020204" pitchFamily="34" charset="0"/>
              </a:rPr>
              <a:t>Sự</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hoạt</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động</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của</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đĩa</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cứng</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cần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thực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hiện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đồng</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thời</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hai</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chuyển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động</a:t>
            </a:r>
            <a:r>
              <a:rPr lang="en-US" sz="2800" dirty="0">
                <a:latin typeface="Arial (Body)"/>
                <a:cs typeface="Arial" panose="020B0604020202020204" pitchFamily="34" charset="0"/>
              </a:rPr>
              <a:t>:</a:t>
            </a:r>
          </a:p>
          <a:p>
            <a:pPr marL="800100" lvl="1" indent="-342900" algn="just">
              <a:lnSpc>
                <a:spcPct val="150000"/>
              </a:lnSpc>
              <a:buFont typeface="Wingdings" charset="2"/>
              <a:buChar char="Ø"/>
            </a:pPr>
            <a:r>
              <a:rPr lang="en-US" sz="2800" dirty="0" err="1">
                <a:latin typeface="Arial (Body)"/>
                <a:cs typeface="Arial" panose="020B0604020202020204" pitchFamily="34" charset="0"/>
              </a:rPr>
              <a:t>Chuyển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động</a:t>
            </a:r>
            <a:r>
              <a:rPr lang="en-US" sz="2800" dirty="0">
                <a:latin typeface="Arial (Body)"/>
                <a:cs typeface="Arial" panose="020B0604020202020204" pitchFamily="34" charset="0"/>
              </a:rPr>
              <a:t> quay </a:t>
            </a:r>
            <a:r>
              <a:rPr lang="en-US" sz="2800" dirty="0" err="1">
                <a:latin typeface="Arial (Body)"/>
                <a:cs typeface="Arial" panose="020B0604020202020204" pitchFamily="34" charset="0"/>
              </a:rPr>
              <a:t>của</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các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đĩa </a:t>
            </a:r>
          </a:p>
          <a:p>
            <a:pPr marL="800100" lvl="1" indent="-342900" algn="just">
              <a:lnSpc>
                <a:spcPct val="150000"/>
              </a:lnSpc>
              <a:buFont typeface="Wingdings" charset="2"/>
              <a:buChar char="Ø"/>
            </a:pPr>
            <a:r>
              <a:rPr lang="en-US" sz="2800" dirty="0" err="1">
                <a:latin typeface="Arial (Body)"/>
                <a:cs typeface="Arial" panose="020B0604020202020204" pitchFamily="34" charset="0"/>
              </a:rPr>
              <a:t>Chuyển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động</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của</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các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đầu</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đọc</a:t>
            </a:r>
            <a:r>
              <a:rPr lang="en-US" sz="2800" dirty="0">
                <a:latin typeface="Arial (Body)"/>
                <a:cs typeface="Arial" panose="020B0604020202020204" pitchFamily="34" charset="0"/>
              </a:rPr>
              <a:t>.</a:t>
            </a:r>
          </a:p>
          <a:p>
            <a:pPr marL="342900" indent="-342900" algn="just">
              <a:lnSpc>
                <a:spcPct val="150000"/>
              </a:lnSpc>
              <a:buFont typeface="Arial" charset="0"/>
              <a:buChar char="•"/>
            </a:pPr>
            <a:r>
              <a:rPr lang="en-US" sz="2800" dirty="0" err="1">
                <a:latin typeface="Arial (Body)"/>
                <a:cs typeface="Arial" panose="020B0604020202020204" pitchFamily="34" charset="0"/>
              </a:rPr>
              <a:t>Sự</a:t>
            </a:r>
            <a:r>
              <a:rPr lang="en-US" sz="2800" dirty="0">
                <a:latin typeface="Arial (Body)"/>
                <a:cs typeface="Arial" panose="020B0604020202020204" pitchFamily="34" charset="0"/>
              </a:rPr>
              <a:t> quay </a:t>
            </a:r>
            <a:r>
              <a:rPr lang="en-US" sz="2800" dirty="0" err="1">
                <a:latin typeface="Arial (Body)"/>
                <a:cs typeface="Arial" panose="020B0604020202020204" pitchFamily="34" charset="0"/>
              </a:rPr>
              <a:t>của</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các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đĩa</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từ</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được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thực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hiện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nhờ</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các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động</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cơ</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gắn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cùng</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trục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với</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tốc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độ</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rất</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lớn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từ</a:t>
            </a:r>
            <a:r>
              <a:rPr lang="en-US" sz="2800" dirty="0">
                <a:latin typeface="Arial (Body)"/>
                <a:cs typeface="Arial" panose="020B0604020202020204" pitchFamily="34" charset="0"/>
              </a:rPr>
              <a:t> 3600 rpm </a:t>
            </a:r>
            <a:r>
              <a:rPr lang="en-US" sz="2800" dirty="0" err="1">
                <a:latin typeface="Arial (Body)"/>
                <a:cs typeface="Arial" panose="020B0604020202020204" pitchFamily="34" charset="0"/>
              </a:rPr>
              <a:t>cho</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đến</a:t>
            </a:r>
            <a:r>
              <a:rPr lang="en-US" sz="2800" dirty="0">
                <a:latin typeface="Arial (Body)"/>
                <a:cs typeface="Arial" panose="020B0604020202020204" pitchFamily="34" charset="0"/>
              </a:rPr>
              <a:t> 15.000 rpm).</a:t>
            </a:r>
          </a:p>
          <a:p>
            <a:pPr marL="342900" indent="-342900" algn="just">
              <a:lnSpc>
                <a:spcPct val="150000"/>
              </a:lnSpc>
              <a:buFont typeface="Arial" charset="0"/>
              <a:buChar char="•"/>
            </a:pPr>
            <a:r>
              <a:rPr lang="en-US" sz="2800" dirty="0" err="1">
                <a:latin typeface="Arial (Body)"/>
                <a:cs typeface="Arial" panose="020B0604020202020204" pitchFamily="34" charset="0"/>
              </a:rPr>
              <a:t>Đĩa</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cứng</a:t>
            </a:r>
            <a:r>
              <a:rPr lang="en-US" sz="2800" dirty="0">
                <a:latin typeface="Arial (Body)"/>
                <a:cs typeface="Arial" panose="020B0604020202020204" pitchFamily="34" charset="0"/>
              </a:rPr>
              <a:t> quay, </a:t>
            </a:r>
            <a:r>
              <a:rPr lang="en-US" sz="2800" dirty="0" err="1">
                <a:latin typeface="Arial (Body)"/>
                <a:cs typeface="Arial" panose="020B0604020202020204" pitchFamily="34" charset="0"/>
              </a:rPr>
              <a:t>cần</a:t>
            </a:r>
            <a:r>
              <a:rPr lang="en-US" sz="2800" dirty="0">
                <a:latin typeface="Arial (Body)"/>
                <a:cs typeface="Arial" panose="020B0604020202020204" pitchFamily="34" charset="0"/>
              </a:rPr>
              <a:t> di </a:t>
            </a:r>
            <a:r>
              <a:rPr lang="en-US" sz="2800" dirty="0" err="1">
                <a:latin typeface="Arial (Body)"/>
                <a:cs typeface="Arial" panose="020B0604020202020204" pitchFamily="34" charset="0"/>
              </a:rPr>
              <a:t>chuyển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đầu</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đọc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sẽ</a:t>
            </a:r>
            <a:r>
              <a:rPr lang="en-US" sz="2800" dirty="0">
                <a:latin typeface="Arial (Body)"/>
                <a:cs typeface="Arial" panose="020B0604020202020204" pitchFamily="34" charset="0"/>
              </a:rPr>
              <a:t> di </a:t>
            </a:r>
            <a:r>
              <a:rPr lang="en-US" sz="2800" dirty="0" err="1">
                <a:latin typeface="Arial (Body)"/>
                <a:cs typeface="Arial" panose="020B0604020202020204" pitchFamily="34" charset="0"/>
              </a:rPr>
              <a:t>chuyển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đến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các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vị</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trí</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trên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các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bề</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mặt</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chứa</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phủ</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vật</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liệu</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từ</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theo</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phương</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bán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kính</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của</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đĩa</a:t>
            </a:r>
            <a:r>
              <a:rPr lang="en-US" sz="2800" dirty="0">
                <a:latin typeface="Arial (Body)"/>
                <a:cs typeface="Arial" panose="020B0604020202020204" pitchFamily="34" charset="0"/>
              </a:rPr>
              <a:t>. </a:t>
            </a:r>
          </a:p>
        </p:txBody>
      </p:sp>
    </p:spTree>
    <p:extLst>
      <p:ext uri="{BB962C8B-B14F-4D97-AF65-F5344CB8AC3E}">
        <p14:creationId xmlns:p14="http://schemas.microsoft.com/office/powerpoint/2010/main" val="204753309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52600" y="152401"/>
            <a:ext cx="8686800" cy="563563"/>
          </a:xfrm>
        </p:spPr>
        <p:txBody>
          <a:bodyPr>
            <a:normAutofit fontScale="90000"/>
          </a:bodyPr>
          <a:lstStyle/>
          <a:p>
            <a:pPr algn="ctr"/>
            <a:r>
              <a:rPr lang="en-US" b="1" dirty="0" err="1" smtClean="0">
                <a:solidFill>
                  <a:srgbClr val="002060"/>
                </a:solidFill>
                <a:latin typeface="Times New Roman" pitchFamily="18" charset="0"/>
                <a:cs typeface="Times New Roman" pitchFamily="18" charset="0"/>
              </a:rPr>
              <a:t>III. Nguyên</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Lý</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Ghi</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Đọc</a:t>
            </a:r>
            <a:endParaRPr lang="vi-VN" b="1" dirty="0">
              <a:solidFill>
                <a:srgbClr val="002060"/>
              </a:solidFill>
            </a:endParaRPr>
          </a:p>
        </p:txBody>
      </p:sp>
      <p:sp>
        <p:nvSpPr>
          <p:cNvPr id="5" name="Slide Number Placeholder 4"/>
          <p:cNvSpPr>
            <a:spLocks noGrp="1"/>
          </p:cNvSpPr>
          <p:nvPr>
            <p:ph type="sldNum" sz="quarter" idx="12"/>
          </p:nvPr>
        </p:nvSpPr>
        <p:spPr/>
        <p:txBody>
          <a:bodyPr/>
          <a:lstStyle/>
          <a:p>
            <a:fld id="{C96E61EF-BB58-4662-9678-C84A690BA005}" type="slidenum">
              <a:rPr lang="en-US" smtClean="0"/>
              <a:pPr/>
              <a:t>9</a:t>
            </a:fld>
            <a:endParaRPr lang="en-US"/>
          </a:p>
        </p:txBody>
      </p:sp>
      <p:sp>
        <p:nvSpPr>
          <p:cNvPr id="3" name="Rectangle 2"/>
          <p:cNvSpPr/>
          <p:nvPr/>
        </p:nvSpPr>
        <p:spPr>
          <a:xfrm>
            <a:off x="407368" y="1923508"/>
            <a:ext cx="10801200" cy="3323987"/>
          </a:xfrm>
          <a:prstGeom prst="rect">
            <a:avLst/>
          </a:prstGeom>
        </p:spPr>
        <p:txBody>
          <a:bodyPr wrap="square">
            <a:spAutoFit/>
          </a:bodyPr>
          <a:lstStyle/>
          <a:p>
            <a:pPr marL="342900" indent="-342900" algn="just">
              <a:lnSpc>
                <a:spcPct val="150000"/>
              </a:lnSpc>
              <a:buFont typeface="Arial" charset="0"/>
              <a:buChar char="•"/>
            </a:pPr>
            <a:r>
              <a:rPr lang="en-US" sz="2800" dirty="0" err="1">
                <a:latin typeface="Arial (Body)"/>
                <a:cs typeface="Arial" panose="020B0604020202020204" pitchFamily="34" charset="0"/>
              </a:rPr>
              <a:t>Tại</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các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vị</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trí</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cần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đọc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ghi</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đầu</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đọc</a:t>
            </a:r>
            <a:r>
              <a:rPr lang="en-US" sz="2800" dirty="0">
                <a:latin typeface="Arial (Body)"/>
                <a:cs typeface="Arial" panose="020B0604020202020204" pitchFamily="34" charset="0"/>
              </a:rPr>
              <a:t>/</a:t>
            </a:r>
            <a:r>
              <a:rPr lang="en-US" sz="2800" dirty="0" err="1">
                <a:latin typeface="Arial (Body)"/>
                <a:cs typeface="Arial" panose="020B0604020202020204" pitchFamily="34" charset="0"/>
              </a:rPr>
              <a:t>ghi</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có</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các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bộ</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cảm</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biến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với</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điện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trường</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để</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đọc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dữ</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liệu</a:t>
            </a:r>
            <a:r>
              <a:rPr lang="en-US" sz="2800" dirty="0">
                <a:latin typeface="Arial (Body)"/>
                <a:cs typeface="Arial" panose="020B0604020202020204" pitchFamily="34" charset="0"/>
              </a:rPr>
              <a:t>.</a:t>
            </a:r>
          </a:p>
          <a:p>
            <a:pPr marL="342900" indent="-342900" algn="just">
              <a:lnSpc>
                <a:spcPct val="150000"/>
              </a:lnSpc>
              <a:buFont typeface="Arial" charset="0"/>
              <a:buChar char="•"/>
            </a:pPr>
            <a:r>
              <a:rPr lang="en-US" sz="2800" dirty="0" err="1">
                <a:latin typeface="Arial (Body)"/>
                <a:cs typeface="Arial" panose="020B0604020202020204" pitchFamily="34" charset="0"/>
              </a:rPr>
              <a:t>Dữ</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liệu</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được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ghi</a:t>
            </a:r>
            <a:r>
              <a:rPr lang="en-US" sz="2800" dirty="0">
                <a:latin typeface="Arial (Body)"/>
                <a:cs typeface="Arial" panose="020B0604020202020204" pitchFamily="34" charset="0"/>
              </a:rPr>
              <a:t>/</a:t>
            </a:r>
            <a:r>
              <a:rPr lang="en-US" sz="2800" dirty="0" err="1">
                <a:latin typeface="Arial (Body)"/>
                <a:cs typeface="Arial" panose="020B0604020202020204" pitchFamily="34" charset="0"/>
              </a:rPr>
              <a:t>đọc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đồng</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thời</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trên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mọi</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đĩa</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Việc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thực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hiện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phân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bổ</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dữ</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liệu</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trên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các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đĩa</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được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thực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hiện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nhờ</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các</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mạch</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điều</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khiển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trên</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bo</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mạch</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của</a:t>
            </a:r>
            <a:r>
              <a:rPr lang="en-US" sz="2800" dirty="0">
                <a:latin typeface="Arial (Body)"/>
                <a:cs typeface="Arial" panose="020B0604020202020204" pitchFamily="34" charset="0"/>
              </a:rPr>
              <a:t> ổ </a:t>
            </a:r>
            <a:r>
              <a:rPr lang="en-US" sz="2800" dirty="0" err="1">
                <a:latin typeface="Arial (Body)"/>
                <a:cs typeface="Arial" panose="020B0604020202020204" pitchFamily="34" charset="0"/>
              </a:rPr>
              <a:t>đĩa</a:t>
            </a:r>
            <a:r>
              <a:rPr lang="en-US" sz="2800" dirty="0">
                <a:latin typeface="Arial (Body)"/>
                <a:cs typeface="Arial" panose="020B0604020202020204" pitchFamily="34" charset="0"/>
              </a:rPr>
              <a:t> </a:t>
            </a:r>
            <a:r>
              <a:rPr lang="en-US" sz="2800" dirty="0" err="1">
                <a:latin typeface="Arial (Body)"/>
                <a:cs typeface="Arial" panose="020B0604020202020204" pitchFamily="34" charset="0"/>
              </a:rPr>
              <a:t>cứng</a:t>
            </a:r>
            <a:r>
              <a:rPr lang="en-US" sz="2800" dirty="0">
                <a:latin typeface="Arial (Body)"/>
                <a:cs typeface="Arial" panose="020B0604020202020204" pitchFamily="34" charset="0"/>
              </a:rPr>
              <a:t>.</a:t>
            </a:r>
          </a:p>
        </p:txBody>
      </p:sp>
    </p:spTree>
    <p:extLst>
      <p:ext uri="{BB962C8B-B14F-4D97-AF65-F5344CB8AC3E}">
        <p14:creationId xmlns:p14="http://schemas.microsoft.com/office/powerpoint/2010/main" val="120464058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4_Default Design">
  <a:themeElements>
    <a:clrScheme name="4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fontScheme name="4_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4_Default Design 1">
        <a:dk1>
          <a:srgbClr val="000000"/>
        </a:dk1>
        <a:lt1>
          <a:srgbClr val="FFFFFF"/>
        </a:lt1>
        <a:dk2>
          <a:srgbClr val="005043"/>
        </a:dk2>
        <a:lt2>
          <a:srgbClr val="B2B2B2"/>
        </a:lt2>
        <a:accent1>
          <a:srgbClr val="59B397"/>
        </a:accent1>
        <a:accent2>
          <a:srgbClr val="9ABD4B"/>
        </a:accent2>
        <a:accent3>
          <a:srgbClr val="FFFFFF"/>
        </a:accent3>
        <a:accent4>
          <a:srgbClr val="000000"/>
        </a:accent4>
        <a:accent5>
          <a:srgbClr val="B5D6C9"/>
        </a:accent5>
        <a:accent6>
          <a:srgbClr val="8BAB43"/>
        </a:accent6>
        <a:hlink>
          <a:srgbClr val="5A7AC2"/>
        </a:hlink>
        <a:folHlink>
          <a:srgbClr val="C1A55F"/>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54141A"/>
        </a:dk2>
        <a:lt2>
          <a:srgbClr val="B2B2B2"/>
        </a:lt2>
        <a:accent1>
          <a:srgbClr val="CF7B9B"/>
        </a:accent1>
        <a:accent2>
          <a:srgbClr val="E79C39"/>
        </a:accent2>
        <a:accent3>
          <a:srgbClr val="FFFFFF"/>
        </a:accent3>
        <a:accent4>
          <a:srgbClr val="000000"/>
        </a:accent4>
        <a:accent5>
          <a:srgbClr val="E4BFCB"/>
        </a:accent5>
        <a:accent6>
          <a:srgbClr val="D18D33"/>
        </a:accent6>
        <a:hlink>
          <a:srgbClr val="8DB535"/>
        </a:hlink>
        <a:folHlink>
          <a:srgbClr val="BFBF0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fontScheme name="1_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efault Design 1">
        <a:dk1>
          <a:srgbClr val="000000"/>
        </a:dk1>
        <a:lt1>
          <a:srgbClr val="FFFFFF"/>
        </a:lt1>
        <a:dk2>
          <a:srgbClr val="005043"/>
        </a:dk2>
        <a:lt2>
          <a:srgbClr val="B2B2B2"/>
        </a:lt2>
        <a:accent1>
          <a:srgbClr val="59B397"/>
        </a:accent1>
        <a:accent2>
          <a:srgbClr val="9ABD4B"/>
        </a:accent2>
        <a:accent3>
          <a:srgbClr val="FFFFFF"/>
        </a:accent3>
        <a:accent4>
          <a:srgbClr val="000000"/>
        </a:accent4>
        <a:accent5>
          <a:srgbClr val="B5D6C9"/>
        </a:accent5>
        <a:accent6>
          <a:srgbClr val="8BAB43"/>
        </a:accent6>
        <a:hlink>
          <a:srgbClr val="5A7AC2"/>
        </a:hlink>
        <a:folHlink>
          <a:srgbClr val="C1A55F"/>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54141A"/>
        </a:dk2>
        <a:lt2>
          <a:srgbClr val="B2B2B2"/>
        </a:lt2>
        <a:accent1>
          <a:srgbClr val="CF7B9B"/>
        </a:accent1>
        <a:accent2>
          <a:srgbClr val="E79C39"/>
        </a:accent2>
        <a:accent3>
          <a:srgbClr val="FFFFFF"/>
        </a:accent3>
        <a:accent4>
          <a:srgbClr val="000000"/>
        </a:accent4>
        <a:accent5>
          <a:srgbClr val="E4BFCB"/>
        </a:accent5>
        <a:accent6>
          <a:srgbClr val="D18D33"/>
        </a:accent6>
        <a:hlink>
          <a:srgbClr val="8DB535"/>
        </a:hlink>
        <a:folHlink>
          <a:srgbClr val="BFBF0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efault Design">
  <a:themeElements>
    <a:clrScheme name="2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fontScheme name="2_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Default Design 1">
        <a:dk1>
          <a:srgbClr val="000000"/>
        </a:dk1>
        <a:lt1>
          <a:srgbClr val="FFFFFF"/>
        </a:lt1>
        <a:dk2>
          <a:srgbClr val="005043"/>
        </a:dk2>
        <a:lt2>
          <a:srgbClr val="B2B2B2"/>
        </a:lt2>
        <a:accent1>
          <a:srgbClr val="59B397"/>
        </a:accent1>
        <a:accent2>
          <a:srgbClr val="9ABD4B"/>
        </a:accent2>
        <a:accent3>
          <a:srgbClr val="FFFFFF"/>
        </a:accent3>
        <a:accent4>
          <a:srgbClr val="000000"/>
        </a:accent4>
        <a:accent5>
          <a:srgbClr val="B5D6C9"/>
        </a:accent5>
        <a:accent6>
          <a:srgbClr val="8BAB43"/>
        </a:accent6>
        <a:hlink>
          <a:srgbClr val="5A7AC2"/>
        </a:hlink>
        <a:folHlink>
          <a:srgbClr val="C1A55F"/>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54141A"/>
        </a:dk2>
        <a:lt2>
          <a:srgbClr val="B2B2B2"/>
        </a:lt2>
        <a:accent1>
          <a:srgbClr val="CF7B9B"/>
        </a:accent1>
        <a:accent2>
          <a:srgbClr val="E79C39"/>
        </a:accent2>
        <a:accent3>
          <a:srgbClr val="FFFFFF"/>
        </a:accent3>
        <a:accent4>
          <a:srgbClr val="000000"/>
        </a:accent4>
        <a:accent5>
          <a:srgbClr val="E4BFCB"/>
        </a:accent5>
        <a:accent6>
          <a:srgbClr val="D18D33"/>
        </a:accent6>
        <a:hlink>
          <a:srgbClr val="8DB535"/>
        </a:hlink>
        <a:folHlink>
          <a:srgbClr val="BFBF0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Default Design">
  <a:themeElements>
    <a:clrScheme name="3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fontScheme name="3_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Default Design 1">
        <a:dk1>
          <a:srgbClr val="000000"/>
        </a:dk1>
        <a:lt1>
          <a:srgbClr val="FFFFFF"/>
        </a:lt1>
        <a:dk2>
          <a:srgbClr val="005043"/>
        </a:dk2>
        <a:lt2>
          <a:srgbClr val="B2B2B2"/>
        </a:lt2>
        <a:accent1>
          <a:srgbClr val="59B397"/>
        </a:accent1>
        <a:accent2>
          <a:srgbClr val="9ABD4B"/>
        </a:accent2>
        <a:accent3>
          <a:srgbClr val="FFFFFF"/>
        </a:accent3>
        <a:accent4>
          <a:srgbClr val="000000"/>
        </a:accent4>
        <a:accent5>
          <a:srgbClr val="B5D6C9"/>
        </a:accent5>
        <a:accent6>
          <a:srgbClr val="8BAB43"/>
        </a:accent6>
        <a:hlink>
          <a:srgbClr val="5A7AC2"/>
        </a:hlink>
        <a:folHlink>
          <a:srgbClr val="C1A55F"/>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53D81"/>
        </a:dk2>
        <a:lt2>
          <a:srgbClr val="B2B2B2"/>
        </a:lt2>
        <a:accent1>
          <a:srgbClr val="2DAAD7"/>
        </a:accent1>
        <a:accent2>
          <a:srgbClr val="728CE0"/>
        </a:accent2>
        <a:accent3>
          <a:srgbClr val="FFFFFF"/>
        </a:accent3>
        <a:accent4>
          <a:srgbClr val="000000"/>
        </a:accent4>
        <a:accent5>
          <a:srgbClr val="ADD2E8"/>
        </a:accent5>
        <a:accent6>
          <a:srgbClr val="677ECB"/>
        </a:accent6>
        <a:hlink>
          <a:srgbClr val="4BC59C"/>
        </a:hlink>
        <a:folHlink>
          <a:srgbClr val="B88BDD"/>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54141A"/>
        </a:dk2>
        <a:lt2>
          <a:srgbClr val="B2B2B2"/>
        </a:lt2>
        <a:accent1>
          <a:srgbClr val="CF7B9B"/>
        </a:accent1>
        <a:accent2>
          <a:srgbClr val="E79C39"/>
        </a:accent2>
        <a:accent3>
          <a:srgbClr val="FFFFFF"/>
        </a:accent3>
        <a:accent4>
          <a:srgbClr val="000000"/>
        </a:accent4>
        <a:accent5>
          <a:srgbClr val="E4BFCB"/>
        </a:accent5>
        <a:accent6>
          <a:srgbClr val="D18D33"/>
        </a:accent6>
        <a:hlink>
          <a:srgbClr val="8DB535"/>
        </a:hlink>
        <a:folHlink>
          <a:srgbClr val="BFBF0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S054TGp_Proposal</Template>
  <TotalTime>1179</TotalTime>
  <Words>1930</Words>
  <Application>Microsoft Macintosh PowerPoint</Application>
  <PresentationFormat>Widescreen</PresentationFormat>
  <Paragraphs>146</Paragraphs>
  <Slides>26</Slides>
  <Notes>7</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26</vt:i4>
      </vt:variant>
    </vt:vector>
  </HeadingPairs>
  <TitlesOfParts>
    <vt:vector size="36" baseType="lpstr">
      <vt:lpstr>Arial (Body)</vt:lpstr>
      <vt:lpstr>Calibri</vt:lpstr>
      <vt:lpstr>Times New Roman</vt:lpstr>
      <vt:lpstr>Wingdings</vt:lpstr>
      <vt:lpstr>Arial</vt:lpstr>
      <vt:lpstr>4_Default Design</vt:lpstr>
      <vt:lpstr>1_Default Design</vt:lpstr>
      <vt:lpstr>2_Default Design</vt:lpstr>
      <vt:lpstr>3_Default Design</vt:lpstr>
      <vt:lpstr>Clip</vt:lpstr>
      <vt:lpstr>Môn học: Kiến trúc Máy tính Chương IV: Ổ cứng máy tính </vt:lpstr>
      <vt:lpstr>I. Tổng quan ổ cứng HDD</vt:lpstr>
      <vt:lpstr>I. Tổng quan ổ cứng HDD</vt:lpstr>
      <vt:lpstr>I. Tổng quan ổ cứng HDD</vt:lpstr>
      <vt:lpstr>I. Tổng quan ổ cứng HDD</vt:lpstr>
      <vt:lpstr>II. CỤM ĐĨA TỪ</vt:lpstr>
      <vt:lpstr>Track, Sector</vt:lpstr>
      <vt:lpstr>III. Nguyên Lý Ghi/ Đọc</vt:lpstr>
      <vt:lpstr>III. Nguyên Lý Ghi/ Đọc</vt:lpstr>
      <vt:lpstr>PowerPoint Presentation</vt:lpstr>
      <vt:lpstr>III. Nguyên Lý Ghi/ Đọc</vt:lpstr>
      <vt:lpstr>III. Các chuẩn Giao Tiếp HDD </vt:lpstr>
      <vt:lpstr>Các thế hệ ATA</vt:lpstr>
      <vt:lpstr>Chuẩn giao tiếp SATA</vt:lpstr>
      <vt:lpstr>Bảng so sánh chuẩn ATA - SATA</vt:lpstr>
      <vt:lpstr>Đầu nối chuẩn ATA</vt:lpstr>
      <vt:lpstr>Đầu nối chuẩn SATA</vt:lpstr>
      <vt:lpstr>IV. TỔNG QUAN VỀ SSD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VII. Kết luận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Trung Việt</dc:creator>
  <cp:lastModifiedBy>Việt Trung</cp:lastModifiedBy>
  <cp:revision>77</cp:revision>
  <cp:lastPrinted>2015-08-25T00:36:50Z</cp:lastPrinted>
  <dcterms:created xsi:type="dcterms:W3CDTF">2015-08-17T15:39:04Z</dcterms:created>
  <dcterms:modified xsi:type="dcterms:W3CDTF">2016-04-20T15:50:35Z</dcterms:modified>
</cp:coreProperties>
</file>