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6" r:id="rId2"/>
    <p:sldMasterId id="2147483668" r:id="rId3"/>
    <p:sldMasterId id="2147483670" r:id="rId4"/>
  </p:sldMasterIdLst>
  <p:notesMasterIdLst>
    <p:notesMasterId r:id="rId47"/>
  </p:notesMasterIdLst>
  <p:handoutMasterIdLst>
    <p:handoutMasterId r:id="rId48"/>
  </p:handoutMasterIdLst>
  <p:sldIdLst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7" r:id="rId28"/>
    <p:sldId id="318" r:id="rId29"/>
    <p:sldId id="319" r:id="rId30"/>
    <p:sldId id="320" r:id="rId31"/>
    <p:sldId id="321" r:id="rId32"/>
    <p:sldId id="337" r:id="rId33"/>
    <p:sldId id="322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2" r:id="rId42"/>
    <p:sldId id="333" r:id="rId43"/>
    <p:sldId id="334" r:id="rId44"/>
    <p:sldId id="335" r:id="rId45"/>
    <p:sldId id="336" r:id="rId46"/>
  </p:sldIdLst>
  <p:sldSz cx="9144000" cy="6858000" type="screen4x3"/>
  <p:notesSz cx="6858000" cy="97234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1C1C1C"/>
    <a:srgbClr val="859AF3"/>
    <a:srgbClr val="C0C0C0"/>
    <a:srgbClr val="001A86"/>
    <a:srgbClr val="FFFF99"/>
    <a:srgbClr val="B6B6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4" autoAdjust="0"/>
    <p:restoredTop sz="86371"/>
  </p:normalViewPr>
  <p:slideViewPr>
    <p:cSldViewPr>
      <p:cViewPr>
        <p:scale>
          <a:sx n="90" d="100"/>
          <a:sy n="90" d="100"/>
        </p:scale>
        <p:origin x="9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2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560939A-5564-3246-8321-A18EF11FB8BF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360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360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A314EF0-0945-5142-BFB1-6702FB82C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785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2866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8038"/>
            <a:ext cx="5486400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360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360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2B7726-5809-8241-ACF2-035AA777B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694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2512" cy="3646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B7726-5809-8241-ACF2-035AA777B25D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78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B7726-5809-8241-ACF2-035AA777B25D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4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accent1">
                  <a:alpha val="60001"/>
                </a:schemeClr>
              </a:gs>
              <a:gs pos="100000">
                <a:schemeClr val="accent1">
                  <a:gamma/>
                  <a:tint val="0"/>
                  <a:invGamma/>
                  <a:alpha val="6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6675" name="Picture 3" descr="worldmap_bg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6"/>
          <a:stretch>
            <a:fillRect/>
          </a:stretch>
        </p:blipFill>
        <p:spPr bwMode="auto">
          <a:xfrm>
            <a:off x="385763" y="125415"/>
            <a:ext cx="8335962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676" name="Freeform 4"/>
          <p:cNvSpPr>
            <a:spLocks/>
          </p:cNvSpPr>
          <p:nvPr/>
        </p:nvSpPr>
        <p:spPr bwMode="ltGray">
          <a:xfrm>
            <a:off x="2312988" y="1787525"/>
            <a:ext cx="6819900" cy="3257550"/>
          </a:xfrm>
          <a:custGeom>
            <a:avLst/>
            <a:gdLst>
              <a:gd name="T0" fmla="*/ 4296 w 4296"/>
              <a:gd name="T1" fmla="*/ 576 h 2052"/>
              <a:gd name="T2" fmla="*/ 0 w 4296"/>
              <a:gd name="T3" fmla="*/ 1172 h 2052"/>
              <a:gd name="T4" fmla="*/ 3290 w 4296"/>
              <a:gd name="T5" fmla="*/ 926 h 2052"/>
              <a:gd name="T6" fmla="*/ 4296 w 4296"/>
              <a:gd name="T7" fmla="*/ 0 h 2052"/>
              <a:gd name="T8" fmla="*/ 4296 w 4296"/>
              <a:gd name="T9" fmla="*/ 576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6" h="2052">
                <a:moveTo>
                  <a:pt x="4296" y="576"/>
                </a:moveTo>
                <a:cubicBezTo>
                  <a:pt x="3270" y="1661"/>
                  <a:pt x="1125" y="2052"/>
                  <a:pt x="0" y="1172"/>
                </a:cubicBezTo>
                <a:cubicBezTo>
                  <a:pt x="1228" y="2001"/>
                  <a:pt x="3031" y="1085"/>
                  <a:pt x="3290" y="926"/>
                </a:cubicBezTo>
                <a:cubicBezTo>
                  <a:pt x="3549" y="767"/>
                  <a:pt x="4151" y="264"/>
                  <a:pt x="4296" y="0"/>
                </a:cubicBezTo>
                <a:cubicBezTo>
                  <a:pt x="4296" y="288"/>
                  <a:pt x="4296" y="576"/>
                  <a:pt x="4296" y="57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60001"/>
                </a:schemeClr>
              </a:gs>
              <a:gs pos="100000">
                <a:schemeClr val="bg1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7" name="Freeform 5"/>
          <p:cNvSpPr>
            <a:spLocks/>
          </p:cNvSpPr>
          <p:nvPr/>
        </p:nvSpPr>
        <p:spPr bwMode="ltGray">
          <a:xfrm>
            <a:off x="2997200" y="0"/>
            <a:ext cx="5722938" cy="4465638"/>
          </a:xfrm>
          <a:custGeom>
            <a:avLst/>
            <a:gdLst>
              <a:gd name="T0" fmla="*/ 2332 w 2332"/>
              <a:gd name="T1" fmla="*/ 0 h 2325"/>
              <a:gd name="T2" fmla="*/ 0 w 2332"/>
              <a:gd name="T3" fmla="*/ 2084 h 2325"/>
              <a:gd name="T4" fmla="*/ 1894 w 2332"/>
              <a:gd name="T5" fmla="*/ 0 h 2325"/>
              <a:gd name="T6" fmla="*/ 2332 w 2332"/>
              <a:gd name="T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2" h="2325">
                <a:moveTo>
                  <a:pt x="2332" y="0"/>
                </a:moveTo>
                <a:cubicBezTo>
                  <a:pt x="1750" y="1974"/>
                  <a:pt x="440" y="2325"/>
                  <a:pt x="0" y="2084"/>
                </a:cubicBezTo>
                <a:cubicBezTo>
                  <a:pt x="379" y="2285"/>
                  <a:pt x="1492" y="2046"/>
                  <a:pt x="1894" y="0"/>
                </a:cubicBezTo>
                <a:lnTo>
                  <a:pt x="2332" y="0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8" name="Freeform 6"/>
          <p:cNvSpPr>
            <a:spLocks/>
          </p:cNvSpPr>
          <p:nvPr/>
        </p:nvSpPr>
        <p:spPr bwMode="ltGray">
          <a:xfrm>
            <a:off x="171450" y="1457325"/>
            <a:ext cx="2952750" cy="5391150"/>
          </a:xfrm>
          <a:custGeom>
            <a:avLst/>
            <a:gdLst>
              <a:gd name="T0" fmla="*/ 588 w 1860"/>
              <a:gd name="T1" fmla="*/ 3396 h 3396"/>
              <a:gd name="T2" fmla="*/ 354 w 1860"/>
              <a:gd name="T3" fmla="*/ 1350 h 3396"/>
              <a:gd name="T4" fmla="*/ 1860 w 1860"/>
              <a:gd name="T5" fmla="*/ 0 h 3396"/>
              <a:gd name="T6" fmla="*/ 822 w 1860"/>
              <a:gd name="T7" fmla="*/ 1368 h 3396"/>
              <a:gd name="T8" fmla="*/ 1452 w 1860"/>
              <a:gd name="T9" fmla="*/ 3396 h 3396"/>
              <a:gd name="T10" fmla="*/ 588 w 1860"/>
              <a:gd name="T11" fmla="*/ 3396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3396">
                <a:moveTo>
                  <a:pt x="588" y="3396"/>
                </a:moveTo>
                <a:cubicBezTo>
                  <a:pt x="0" y="2568"/>
                  <a:pt x="246" y="1590"/>
                  <a:pt x="354" y="1350"/>
                </a:cubicBezTo>
                <a:cubicBezTo>
                  <a:pt x="462" y="1110"/>
                  <a:pt x="936" y="294"/>
                  <a:pt x="1860" y="0"/>
                </a:cubicBezTo>
                <a:cubicBezTo>
                  <a:pt x="1116" y="210"/>
                  <a:pt x="864" y="1158"/>
                  <a:pt x="822" y="1368"/>
                </a:cubicBezTo>
                <a:cubicBezTo>
                  <a:pt x="780" y="1578"/>
                  <a:pt x="564" y="2544"/>
                  <a:pt x="1452" y="3396"/>
                </a:cubicBezTo>
                <a:lnTo>
                  <a:pt x="588" y="3396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0"/>
                  <a:invGamma/>
                  <a:alpha val="39999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79" name="Group 7"/>
          <p:cNvGrpSpPr>
            <a:grpSpLocks/>
          </p:cNvGrpSpPr>
          <p:nvPr/>
        </p:nvGrpSpPr>
        <p:grpSpPr bwMode="auto">
          <a:xfrm rot="43528641">
            <a:off x="2208213" y="6180140"/>
            <a:ext cx="190500" cy="231775"/>
            <a:chOff x="-3017" y="2976"/>
            <a:chExt cx="93" cy="113"/>
          </a:xfrm>
        </p:grpSpPr>
        <p:sp>
          <p:nvSpPr>
            <p:cNvPr id="156680" name="AutoShape 8"/>
            <p:cNvSpPr>
              <a:spLocks noChangeArrowheads="1"/>
            </p:cNvSpPr>
            <p:nvPr/>
          </p:nvSpPr>
          <p:spPr bwMode="gray">
            <a:xfrm>
              <a:off x="-3017" y="2976"/>
              <a:ext cx="91" cy="79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1" name="Freeform 9"/>
            <p:cNvSpPr>
              <a:spLocks/>
            </p:cNvSpPr>
            <p:nvPr/>
          </p:nvSpPr>
          <p:spPr bwMode="gray">
            <a:xfrm>
              <a:off x="-3017" y="3071"/>
              <a:ext cx="93" cy="18"/>
            </a:xfrm>
            <a:custGeom>
              <a:avLst/>
              <a:gdLst>
                <a:gd name="T0" fmla="*/ 0 w 93"/>
                <a:gd name="T1" fmla="*/ 0 h 18"/>
                <a:gd name="T2" fmla="*/ 0 w 93"/>
                <a:gd name="T3" fmla="*/ 18 h 18"/>
                <a:gd name="T4" fmla="*/ 93 w 93"/>
                <a:gd name="T5" fmla="*/ 18 h 18"/>
                <a:gd name="T6" fmla="*/ 92 w 93"/>
                <a:gd name="T7" fmla="*/ 0 h 18"/>
                <a:gd name="T8" fmla="*/ 0 w 9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8">
                  <a:moveTo>
                    <a:pt x="0" y="0"/>
                  </a:moveTo>
                  <a:lnTo>
                    <a:pt x="0" y="18"/>
                  </a:lnTo>
                  <a:lnTo>
                    <a:pt x="93" y="18"/>
                  </a:lnTo>
                  <a:lnTo>
                    <a:pt x="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682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9287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DC7848-8238-0D4E-90B4-78C5CB099523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156683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92875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56684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287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EAA478CB-E1E6-694A-B650-B186E1EBF2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6685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923925" y="3840165"/>
            <a:ext cx="7296150" cy="1470025"/>
          </a:xfrm>
        </p:spPr>
        <p:txBody>
          <a:bodyPr anchor="t"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56686" name="Rectangle 1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23925" y="4735513"/>
            <a:ext cx="7296150" cy="844550"/>
          </a:xfrm>
        </p:spPr>
        <p:txBody>
          <a:bodyPr/>
          <a:lstStyle>
            <a:lvl1pPr marL="0" indent="0" algn="ctr">
              <a:buFontTx/>
              <a:buNone/>
              <a:defRPr sz="15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0" y="6791327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accent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8" name="Freeform 16"/>
          <p:cNvSpPr>
            <a:spLocks/>
          </p:cNvSpPr>
          <p:nvPr/>
        </p:nvSpPr>
        <p:spPr bwMode="ltGray">
          <a:xfrm>
            <a:off x="0" y="1085852"/>
            <a:ext cx="3189288" cy="2098675"/>
          </a:xfrm>
          <a:custGeom>
            <a:avLst/>
            <a:gdLst>
              <a:gd name="T0" fmla="*/ 0 w 2362"/>
              <a:gd name="T1" fmla="*/ 824 h 1322"/>
              <a:gd name="T2" fmla="*/ 2362 w 2362"/>
              <a:gd name="T3" fmla="*/ 264 h 1322"/>
              <a:gd name="T4" fmla="*/ 6 w 2362"/>
              <a:gd name="T5" fmla="*/ 1322 h 1322"/>
              <a:gd name="T6" fmla="*/ 0 w 2362"/>
              <a:gd name="T7" fmla="*/ 824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2" h="1322">
                <a:moveTo>
                  <a:pt x="0" y="824"/>
                </a:moveTo>
                <a:cubicBezTo>
                  <a:pt x="870" y="68"/>
                  <a:pt x="1808" y="0"/>
                  <a:pt x="2362" y="264"/>
                </a:cubicBezTo>
                <a:cubicBezTo>
                  <a:pt x="1884" y="44"/>
                  <a:pt x="744" y="170"/>
                  <a:pt x="6" y="1322"/>
                </a:cubicBezTo>
                <a:lnTo>
                  <a:pt x="0" y="824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9" name="AutoShape 17"/>
          <p:cNvSpPr>
            <a:spLocks noChangeArrowheads="1"/>
          </p:cNvSpPr>
          <p:nvPr/>
        </p:nvSpPr>
        <p:spPr bwMode="gray">
          <a:xfrm rot="3335575">
            <a:off x="2079625" y="1244601"/>
            <a:ext cx="2376488" cy="2376488"/>
          </a:xfrm>
          <a:custGeom>
            <a:avLst/>
            <a:gdLst>
              <a:gd name="G0" fmla="+- 10152 0 0"/>
              <a:gd name="G1" fmla="+- -10177105 0 0"/>
              <a:gd name="G2" fmla="+- 0 0 -10177105"/>
              <a:gd name="T0" fmla="*/ 0 256 1"/>
              <a:gd name="T1" fmla="*/ 180 256 1"/>
              <a:gd name="G3" fmla="+- -10177105 T0 T1"/>
              <a:gd name="T2" fmla="*/ 0 256 1"/>
              <a:gd name="T3" fmla="*/ 90 256 1"/>
              <a:gd name="G4" fmla="+- -10177105 T2 T3"/>
              <a:gd name="G5" fmla="*/ G4 2 1"/>
              <a:gd name="T4" fmla="*/ 90 256 1"/>
              <a:gd name="T5" fmla="*/ 0 256 1"/>
              <a:gd name="G6" fmla="+- -10177105 T4 T5"/>
              <a:gd name="G7" fmla="*/ G6 2 1"/>
              <a:gd name="G8" fmla="abs -10177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152"/>
              <a:gd name="G18" fmla="*/ 10152 1 2"/>
              <a:gd name="G19" fmla="+- G18 5400 0"/>
              <a:gd name="G20" fmla="cos G19 -10177105"/>
              <a:gd name="G21" fmla="sin G19 -10177105"/>
              <a:gd name="G22" fmla="+- G20 10800 0"/>
              <a:gd name="G23" fmla="+- G21 10800 0"/>
              <a:gd name="G24" fmla="+- 10800 0 G20"/>
              <a:gd name="G25" fmla="+- 10152 10800 0"/>
              <a:gd name="G26" fmla="?: G9 G17 G25"/>
              <a:gd name="G27" fmla="?: G9 0 21600"/>
              <a:gd name="G28" fmla="cos 10800 -10177105"/>
              <a:gd name="G29" fmla="sin 10800 -10177105"/>
              <a:gd name="G30" fmla="sin 10152 -10177105"/>
              <a:gd name="G31" fmla="+- G28 10800 0"/>
              <a:gd name="G32" fmla="+- G29 10800 0"/>
              <a:gd name="G33" fmla="+- G30 10800 0"/>
              <a:gd name="G34" fmla="?: G4 0 G31"/>
              <a:gd name="G35" fmla="?: -10177105 G34 0"/>
              <a:gd name="G36" fmla="?: G6 G35 G31"/>
              <a:gd name="G37" fmla="+- 21600 0 G36"/>
              <a:gd name="G38" fmla="?: G4 0 G33"/>
              <a:gd name="G39" fmla="?: -10177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283 w 21600"/>
              <a:gd name="T15" fmla="*/ 6420 h 21600"/>
              <a:gd name="T16" fmla="*/ 10800 w 21600"/>
              <a:gd name="T17" fmla="*/ 648 h 21600"/>
              <a:gd name="T18" fmla="*/ 20317 w 21600"/>
              <a:gd name="T19" fmla="*/ 642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577" y="6556"/>
                </a:moveTo>
                <a:cubicBezTo>
                  <a:pt x="3234" y="2955"/>
                  <a:pt x="6836" y="647"/>
                  <a:pt x="10800" y="647"/>
                </a:cubicBezTo>
                <a:cubicBezTo>
                  <a:pt x="14763" y="647"/>
                  <a:pt x="18365" y="2955"/>
                  <a:pt x="20022" y="6556"/>
                </a:cubicBezTo>
                <a:lnTo>
                  <a:pt x="20611" y="6285"/>
                </a:lnTo>
                <a:cubicBezTo>
                  <a:pt x="18848" y="2454"/>
                  <a:pt x="15017" y="0"/>
                  <a:pt x="10799" y="0"/>
                </a:cubicBezTo>
                <a:cubicBezTo>
                  <a:pt x="6582" y="0"/>
                  <a:pt x="2751" y="2454"/>
                  <a:pt x="988" y="6285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6690" name="Group 18"/>
          <p:cNvGrpSpPr>
            <a:grpSpLocks/>
          </p:cNvGrpSpPr>
          <p:nvPr/>
        </p:nvGrpSpPr>
        <p:grpSpPr bwMode="auto">
          <a:xfrm>
            <a:off x="2260600" y="1470025"/>
            <a:ext cx="1924050" cy="1943100"/>
            <a:chOff x="1951" y="414"/>
            <a:chExt cx="1861" cy="1880"/>
          </a:xfrm>
        </p:grpSpPr>
        <p:sp>
          <p:nvSpPr>
            <p:cNvPr id="156691" name="Oval 19"/>
            <p:cNvSpPr>
              <a:spLocks noChangeArrowheads="1"/>
            </p:cNvSpPr>
            <p:nvPr userDrawn="1"/>
          </p:nvSpPr>
          <p:spPr bwMode="gray">
            <a:xfrm>
              <a:off x="1951" y="419"/>
              <a:ext cx="1861" cy="187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7255"/>
                    <a:invGamma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692" name="Group 20"/>
            <p:cNvGrpSpPr>
              <a:grpSpLocks/>
            </p:cNvGrpSpPr>
            <p:nvPr userDrawn="1"/>
          </p:nvGrpSpPr>
          <p:grpSpPr bwMode="auto">
            <a:xfrm>
              <a:off x="2014" y="564"/>
              <a:ext cx="1726" cy="1542"/>
              <a:chOff x="219" y="854"/>
              <a:chExt cx="2540" cy="2268"/>
            </a:xfrm>
          </p:grpSpPr>
          <p:sp>
            <p:nvSpPr>
              <p:cNvPr id="156693" name="Oval 21"/>
              <p:cNvSpPr>
                <a:spLocks noChangeArrowheads="1"/>
              </p:cNvSpPr>
              <p:nvPr userDrawn="1"/>
            </p:nvSpPr>
            <p:spPr bwMode="gray">
              <a:xfrm>
                <a:off x="431" y="869"/>
                <a:ext cx="2223" cy="2253"/>
              </a:xfrm>
              <a:prstGeom prst="ellipse">
                <a:avLst/>
              </a:prstGeom>
              <a:noFill/>
              <a:ln w="19050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94" name="Freeform 22"/>
              <p:cNvSpPr>
                <a:spLocks/>
              </p:cNvSpPr>
              <p:nvPr userDrawn="1"/>
            </p:nvSpPr>
            <p:spPr bwMode="gray">
              <a:xfrm>
                <a:off x="581" y="917"/>
                <a:ext cx="686" cy="523"/>
              </a:xfrm>
              <a:custGeom>
                <a:avLst/>
                <a:gdLst>
                  <a:gd name="T0" fmla="*/ 1108 w 1108"/>
                  <a:gd name="T1" fmla="*/ 0 h 844"/>
                  <a:gd name="T2" fmla="*/ 0 w 1108"/>
                  <a:gd name="T3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08" h="844">
                    <a:moveTo>
                      <a:pt x="1108" y="0"/>
                    </a:moveTo>
                    <a:cubicBezTo>
                      <a:pt x="460" y="216"/>
                      <a:pt x="192" y="580"/>
                      <a:pt x="0" y="844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5" name="Freeform 23"/>
              <p:cNvSpPr>
                <a:spLocks/>
              </p:cNvSpPr>
              <p:nvPr userDrawn="1"/>
            </p:nvSpPr>
            <p:spPr bwMode="gray">
              <a:xfrm>
                <a:off x="219" y="941"/>
                <a:ext cx="1040" cy="1540"/>
              </a:xfrm>
              <a:custGeom>
                <a:avLst/>
                <a:gdLst>
                  <a:gd name="T0" fmla="*/ 1680 w 1680"/>
                  <a:gd name="T1" fmla="*/ 0 h 2484"/>
                  <a:gd name="T2" fmla="*/ 520 w 1680"/>
                  <a:gd name="T3" fmla="*/ 2484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0" h="2484">
                    <a:moveTo>
                      <a:pt x="1680" y="0"/>
                    </a:moveTo>
                    <a:cubicBezTo>
                      <a:pt x="950" y="251"/>
                      <a:pt x="0" y="1333"/>
                      <a:pt x="520" y="2484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6" name="Freeform 24"/>
              <p:cNvSpPr>
                <a:spLocks/>
              </p:cNvSpPr>
              <p:nvPr userDrawn="1"/>
            </p:nvSpPr>
            <p:spPr bwMode="gray">
              <a:xfrm>
                <a:off x="340" y="956"/>
                <a:ext cx="932" cy="2000"/>
              </a:xfrm>
              <a:custGeom>
                <a:avLst/>
                <a:gdLst>
                  <a:gd name="T0" fmla="*/ 1008 w 1496"/>
                  <a:gd name="T1" fmla="*/ 3219 h 3219"/>
                  <a:gd name="T2" fmla="*/ 1496 w 1496"/>
                  <a:gd name="T3" fmla="*/ 0 h 3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96" h="3219">
                    <a:moveTo>
                      <a:pt x="1008" y="3219"/>
                    </a:moveTo>
                    <a:cubicBezTo>
                      <a:pt x="326" y="2647"/>
                      <a:pt x="0" y="971"/>
                      <a:pt x="1496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7" name="Freeform 25"/>
              <p:cNvSpPr>
                <a:spLocks/>
              </p:cNvSpPr>
              <p:nvPr userDrawn="1"/>
            </p:nvSpPr>
            <p:spPr bwMode="gray">
              <a:xfrm>
                <a:off x="526" y="973"/>
                <a:ext cx="771" cy="2080"/>
              </a:xfrm>
              <a:custGeom>
                <a:avLst/>
                <a:gdLst>
                  <a:gd name="T0" fmla="*/ 1032 w 1246"/>
                  <a:gd name="T1" fmla="*/ 3357 h 3357"/>
                  <a:gd name="T2" fmla="*/ 1246 w 1246"/>
                  <a:gd name="T3" fmla="*/ 0 h 3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6" h="3357">
                    <a:moveTo>
                      <a:pt x="1032" y="3357"/>
                    </a:moveTo>
                    <a:cubicBezTo>
                      <a:pt x="0" y="2713"/>
                      <a:pt x="242" y="915"/>
                      <a:pt x="1246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8" name="Freeform 26"/>
              <p:cNvSpPr>
                <a:spLocks/>
              </p:cNvSpPr>
              <p:nvPr userDrawn="1"/>
            </p:nvSpPr>
            <p:spPr bwMode="gray">
              <a:xfrm>
                <a:off x="663" y="993"/>
                <a:ext cx="672" cy="2106"/>
              </a:xfrm>
              <a:custGeom>
                <a:avLst/>
                <a:gdLst>
                  <a:gd name="T0" fmla="*/ 1060 w 1088"/>
                  <a:gd name="T1" fmla="*/ 3400 h 3400"/>
                  <a:gd name="T2" fmla="*/ 1088 w 1088"/>
                  <a:gd name="T3" fmla="*/ 0 h 3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8" h="3400">
                    <a:moveTo>
                      <a:pt x="1060" y="3400"/>
                    </a:moveTo>
                    <a:cubicBezTo>
                      <a:pt x="0" y="2708"/>
                      <a:pt x="824" y="71"/>
                      <a:pt x="1088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9" name="Freeform 27"/>
              <p:cNvSpPr>
                <a:spLocks/>
              </p:cNvSpPr>
              <p:nvPr userDrawn="1"/>
            </p:nvSpPr>
            <p:spPr bwMode="gray">
              <a:xfrm>
                <a:off x="1140" y="991"/>
                <a:ext cx="307" cy="2126"/>
              </a:xfrm>
              <a:custGeom>
                <a:avLst/>
                <a:gdLst>
                  <a:gd name="T0" fmla="*/ 495 w 495"/>
                  <a:gd name="T1" fmla="*/ 3417 h 3417"/>
                  <a:gd name="T2" fmla="*/ 398 w 495"/>
                  <a:gd name="T3" fmla="*/ 0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5" h="3417">
                    <a:moveTo>
                      <a:pt x="495" y="3417"/>
                    </a:moveTo>
                    <a:cubicBezTo>
                      <a:pt x="0" y="2873"/>
                      <a:pt x="243" y="819"/>
                      <a:pt x="398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0" name="Freeform 28"/>
              <p:cNvSpPr>
                <a:spLocks/>
              </p:cNvSpPr>
              <p:nvPr userDrawn="1"/>
            </p:nvSpPr>
            <p:spPr bwMode="gray">
              <a:xfrm>
                <a:off x="1465" y="1009"/>
                <a:ext cx="172" cy="2110"/>
              </a:xfrm>
              <a:custGeom>
                <a:avLst/>
                <a:gdLst>
                  <a:gd name="T0" fmla="*/ 128 w 278"/>
                  <a:gd name="T1" fmla="*/ 3408 h 3408"/>
                  <a:gd name="T2" fmla="*/ 0 w 278"/>
                  <a:gd name="T3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8" h="3408">
                    <a:moveTo>
                      <a:pt x="128" y="3408"/>
                    </a:moveTo>
                    <a:cubicBezTo>
                      <a:pt x="116" y="2969"/>
                      <a:pt x="278" y="85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1" name="Freeform 29"/>
              <p:cNvSpPr>
                <a:spLocks/>
              </p:cNvSpPr>
              <p:nvPr userDrawn="1"/>
            </p:nvSpPr>
            <p:spPr bwMode="gray">
              <a:xfrm>
                <a:off x="1633" y="1005"/>
                <a:ext cx="372" cy="2109"/>
              </a:xfrm>
              <a:custGeom>
                <a:avLst/>
                <a:gdLst>
                  <a:gd name="T0" fmla="*/ 48 w 600"/>
                  <a:gd name="T1" fmla="*/ 3406 h 3406"/>
                  <a:gd name="T2" fmla="*/ 0 w 600"/>
                  <a:gd name="T3" fmla="*/ 0 h 3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3406">
                    <a:moveTo>
                      <a:pt x="48" y="3406"/>
                    </a:moveTo>
                    <a:cubicBezTo>
                      <a:pt x="204" y="3244"/>
                      <a:pt x="600" y="152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2" name="Freeform 30"/>
              <p:cNvSpPr>
                <a:spLocks/>
              </p:cNvSpPr>
              <p:nvPr userDrawn="1"/>
            </p:nvSpPr>
            <p:spPr bwMode="gray">
              <a:xfrm>
                <a:off x="1714" y="991"/>
                <a:ext cx="617" cy="2096"/>
              </a:xfrm>
              <a:custGeom>
                <a:avLst/>
                <a:gdLst>
                  <a:gd name="T0" fmla="*/ 154 w 998"/>
                  <a:gd name="T1" fmla="*/ 3386 h 3386"/>
                  <a:gd name="T2" fmla="*/ 0 w 998"/>
                  <a:gd name="T3" fmla="*/ 0 h 3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8" h="3386">
                    <a:moveTo>
                      <a:pt x="154" y="3386"/>
                    </a:moveTo>
                    <a:cubicBezTo>
                      <a:pt x="644" y="3208"/>
                      <a:pt x="998" y="1311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3" name="Freeform 31"/>
              <p:cNvSpPr>
                <a:spLocks/>
              </p:cNvSpPr>
              <p:nvPr userDrawn="1"/>
            </p:nvSpPr>
            <p:spPr bwMode="gray">
              <a:xfrm>
                <a:off x="1775" y="987"/>
                <a:ext cx="846" cy="2055"/>
              </a:xfrm>
              <a:custGeom>
                <a:avLst/>
                <a:gdLst>
                  <a:gd name="T0" fmla="*/ 278 w 1368"/>
                  <a:gd name="T1" fmla="*/ 3318 h 3318"/>
                  <a:gd name="T2" fmla="*/ 0 w 1368"/>
                  <a:gd name="T3" fmla="*/ 0 h 3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68" h="3318">
                    <a:moveTo>
                      <a:pt x="278" y="3318"/>
                    </a:moveTo>
                    <a:cubicBezTo>
                      <a:pt x="971" y="3026"/>
                      <a:pt x="1368" y="108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4" name="Freeform 32"/>
              <p:cNvSpPr>
                <a:spLocks/>
              </p:cNvSpPr>
              <p:nvPr userDrawn="1"/>
            </p:nvSpPr>
            <p:spPr bwMode="gray">
              <a:xfrm>
                <a:off x="1794" y="973"/>
                <a:ext cx="965" cy="1939"/>
              </a:xfrm>
              <a:custGeom>
                <a:avLst/>
                <a:gdLst>
                  <a:gd name="T0" fmla="*/ 633 w 1560"/>
                  <a:gd name="T1" fmla="*/ 3129 h 3129"/>
                  <a:gd name="T2" fmla="*/ 0 w 1560"/>
                  <a:gd name="T3" fmla="*/ 0 h 3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0" h="3129">
                    <a:moveTo>
                      <a:pt x="633" y="3129"/>
                    </a:moveTo>
                    <a:cubicBezTo>
                      <a:pt x="1204" y="2712"/>
                      <a:pt x="1560" y="76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5" name="Freeform 33"/>
              <p:cNvSpPr>
                <a:spLocks/>
              </p:cNvSpPr>
              <p:nvPr userDrawn="1"/>
            </p:nvSpPr>
            <p:spPr bwMode="gray">
              <a:xfrm>
                <a:off x="1813" y="966"/>
                <a:ext cx="937" cy="1677"/>
              </a:xfrm>
              <a:custGeom>
                <a:avLst/>
                <a:gdLst>
                  <a:gd name="T0" fmla="*/ 1022 w 1503"/>
                  <a:gd name="T1" fmla="*/ 2724 h 2724"/>
                  <a:gd name="T2" fmla="*/ 0 w 1503"/>
                  <a:gd name="T3" fmla="*/ 0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03" h="2724">
                    <a:moveTo>
                      <a:pt x="1022" y="2724"/>
                    </a:moveTo>
                    <a:cubicBezTo>
                      <a:pt x="1430" y="2220"/>
                      <a:pt x="1503" y="501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6" name="Freeform 34"/>
              <p:cNvSpPr>
                <a:spLocks/>
              </p:cNvSpPr>
              <p:nvPr userDrawn="1"/>
            </p:nvSpPr>
            <p:spPr bwMode="gray">
              <a:xfrm>
                <a:off x="1838" y="940"/>
                <a:ext cx="597" cy="384"/>
              </a:xfrm>
              <a:custGeom>
                <a:avLst/>
                <a:gdLst>
                  <a:gd name="T0" fmla="*/ 966 w 966"/>
                  <a:gd name="T1" fmla="*/ 620 h 620"/>
                  <a:gd name="T2" fmla="*/ 0 w 966"/>
                  <a:gd name="T3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620">
                    <a:moveTo>
                      <a:pt x="966" y="620"/>
                    </a:moveTo>
                    <a:cubicBezTo>
                      <a:pt x="812" y="438"/>
                      <a:pt x="606" y="16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7" name="Freeform 35"/>
              <p:cNvSpPr>
                <a:spLocks/>
              </p:cNvSpPr>
              <p:nvPr userDrawn="1"/>
            </p:nvSpPr>
            <p:spPr bwMode="gray">
              <a:xfrm>
                <a:off x="1010" y="1005"/>
                <a:ext cx="1117" cy="340"/>
              </a:xfrm>
              <a:custGeom>
                <a:avLst/>
                <a:gdLst>
                  <a:gd name="T0" fmla="*/ 1805 w 1805"/>
                  <a:gd name="T1" fmla="*/ 48 h 546"/>
                  <a:gd name="T2" fmla="*/ 0 w 1805"/>
                  <a:gd name="T3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05" h="546">
                    <a:moveTo>
                      <a:pt x="1805" y="48"/>
                    </a:moveTo>
                    <a:cubicBezTo>
                      <a:pt x="1804" y="224"/>
                      <a:pt x="489" y="546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8" name="Freeform 36"/>
              <p:cNvSpPr>
                <a:spLocks/>
              </p:cNvSpPr>
              <p:nvPr userDrawn="1"/>
            </p:nvSpPr>
            <p:spPr bwMode="gray">
              <a:xfrm>
                <a:off x="756" y="1197"/>
                <a:ext cx="1603" cy="334"/>
              </a:xfrm>
              <a:custGeom>
                <a:avLst/>
                <a:gdLst>
                  <a:gd name="T0" fmla="*/ 2590 w 2590"/>
                  <a:gd name="T1" fmla="*/ 59 h 539"/>
                  <a:gd name="T2" fmla="*/ 0 w 2590"/>
                  <a:gd name="T3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90" h="539">
                    <a:moveTo>
                      <a:pt x="2590" y="59"/>
                    </a:moveTo>
                    <a:cubicBezTo>
                      <a:pt x="2266" y="472"/>
                      <a:pt x="72" y="53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9" name="Freeform 37"/>
              <p:cNvSpPr>
                <a:spLocks/>
              </p:cNvSpPr>
              <p:nvPr userDrawn="1"/>
            </p:nvSpPr>
            <p:spPr bwMode="gray">
              <a:xfrm>
                <a:off x="581" y="1426"/>
                <a:ext cx="1952" cy="355"/>
              </a:xfrm>
              <a:custGeom>
                <a:avLst/>
                <a:gdLst>
                  <a:gd name="T0" fmla="*/ 3164 w 3164"/>
                  <a:gd name="T1" fmla="*/ 93 h 573"/>
                  <a:gd name="T2" fmla="*/ 0 w 3164"/>
                  <a:gd name="T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64" h="573">
                    <a:moveTo>
                      <a:pt x="3164" y="93"/>
                    </a:moveTo>
                    <a:cubicBezTo>
                      <a:pt x="2665" y="573"/>
                      <a:pt x="72" y="53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10" name="Freeform 38"/>
              <p:cNvSpPr>
                <a:spLocks/>
              </p:cNvSpPr>
              <p:nvPr userDrawn="1"/>
            </p:nvSpPr>
            <p:spPr bwMode="gray">
              <a:xfrm>
                <a:off x="471" y="1715"/>
                <a:ext cx="2160" cy="345"/>
              </a:xfrm>
              <a:custGeom>
                <a:avLst/>
                <a:gdLst>
                  <a:gd name="T0" fmla="*/ 3490 w 3490"/>
                  <a:gd name="T1" fmla="*/ 106 h 557"/>
                  <a:gd name="T2" fmla="*/ 0 w 3490"/>
                  <a:gd name="T3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90" h="557">
                    <a:moveTo>
                      <a:pt x="3490" y="106"/>
                    </a:moveTo>
                    <a:cubicBezTo>
                      <a:pt x="2813" y="557"/>
                      <a:pt x="163" y="553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11" name="Freeform 39"/>
              <p:cNvSpPr>
                <a:spLocks/>
              </p:cNvSpPr>
              <p:nvPr userDrawn="1"/>
            </p:nvSpPr>
            <p:spPr bwMode="gray">
              <a:xfrm>
                <a:off x="430" y="2021"/>
                <a:ext cx="2229" cy="364"/>
              </a:xfrm>
              <a:custGeom>
                <a:avLst/>
                <a:gdLst>
                  <a:gd name="T0" fmla="*/ 3582 w 3582"/>
                  <a:gd name="T1" fmla="*/ 6 h 587"/>
                  <a:gd name="T2" fmla="*/ 0 w 3582"/>
                  <a:gd name="T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82" h="587">
                    <a:moveTo>
                      <a:pt x="3582" y="6"/>
                    </a:moveTo>
                    <a:cubicBezTo>
                      <a:pt x="3040" y="587"/>
                      <a:pt x="328" y="50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12" name="Freeform 40"/>
              <p:cNvSpPr>
                <a:spLocks/>
              </p:cNvSpPr>
              <p:nvPr userDrawn="1"/>
            </p:nvSpPr>
            <p:spPr bwMode="gray">
              <a:xfrm>
                <a:off x="478" y="2317"/>
                <a:ext cx="2129" cy="308"/>
              </a:xfrm>
              <a:custGeom>
                <a:avLst/>
                <a:gdLst>
                  <a:gd name="T0" fmla="*/ 3429 w 3429"/>
                  <a:gd name="T1" fmla="*/ 3 h 497"/>
                  <a:gd name="T2" fmla="*/ 0 w 3429"/>
                  <a:gd name="T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29" h="497">
                    <a:moveTo>
                      <a:pt x="3429" y="3"/>
                    </a:moveTo>
                    <a:cubicBezTo>
                      <a:pt x="2891" y="497"/>
                      <a:pt x="334" y="43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13" name="Freeform 41"/>
              <p:cNvSpPr>
                <a:spLocks/>
              </p:cNvSpPr>
              <p:nvPr userDrawn="1"/>
            </p:nvSpPr>
            <p:spPr bwMode="gray">
              <a:xfrm>
                <a:off x="595" y="2572"/>
                <a:ext cx="1903" cy="306"/>
              </a:xfrm>
              <a:custGeom>
                <a:avLst/>
                <a:gdLst>
                  <a:gd name="T0" fmla="*/ 3076 w 3076"/>
                  <a:gd name="T1" fmla="*/ 0 h 494"/>
                  <a:gd name="T2" fmla="*/ 0 w 3076"/>
                  <a:gd name="T3" fmla="*/ 1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76" h="494">
                    <a:moveTo>
                      <a:pt x="3076" y="0"/>
                    </a:moveTo>
                    <a:cubicBezTo>
                      <a:pt x="2538" y="494"/>
                      <a:pt x="334" y="344"/>
                      <a:pt x="0" y="16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14" name="Freeform 42"/>
              <p:cNvSpPr>
                <a:spLocks/>
              </p:cNvSpPr>
              <p:nvPr userDrawn="1"/>
            </p:nvSpPr>
            <p:spPr bwMode="gray">
              <a:xfrm>
                <a:off x="796" y="2827"/>
                <a:ext cx="1497" cy="152"/>
              </a:xfrm>
              <a:custGeom>
                <a:avLst/>
                <a:gdLst>
                  <a:gd name="T0" fmla="*/ 2428 w 2428"/>
                  <a:gd name="T1" fmla="*/ 0 h 245"/>
                  <a:gd name="T2" fmla="*/ 0 w 242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28" h="245">
                    <a:moveTo>
                      <a:pt x="2428" y="0"/>
                    </a:moveTo>
                    <a:cubicBezTo>
                      <a:pt x="1900" y="245"/>
                      <a:pt x="312" y="18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15" name="Freeform 43"/>
              <p:cNvSpPr>
                <a:spLocks/>
              </p:cNvSpPr>
              <p:nvPr userDrawn="1"/>
            </p:nvSpPr>
            <p:spPr bwMode="gray">
              <a:xfrm>
                <a:off x="1005" y="2976"/>
                <a:ext cx="1032" cy="104"/>
              </a:xfrm>
              <a:custGeom>
                <a:avLst/>
                <a:gdLst>
                  <a:gd name="T0" fmla="*/ 1684 w 1684"/>
                  <a:gd name="T1" fmla="*/ 44 h 169"/>
                  <a:gd name="T2" fmla="*/ 0 w 1684"/>
                  <a:gd name="T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4" h="169">
                    <a:moveTo>
                      <a:pt x="1684" y="44"/>
                    </a:moveTo>
                    <a:cubicBezTo>
                      <a:pt x="1175" y="169"/>
                      <a:pt x="296" y="13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16" name="Oval 44"/>
              <p:cNvSpPr>
                <a:spLocks noChangeArrowheads="1"/>
              </p:cNvSpPr>
              <p:nvPr userDrawn="1"/>
            </p:nvSpPr>
            <p:spPr bwMode="gray">
              <a:xfrm>
                <a:off x="1261" y="877"/>
                <a:ext cx="581" cy="126"/>
              </a:xfrm>
              <a:prstGeom prst="ellipse">
                <a:avLst/>
              </a:prstGeom>
              <a:noFill/>
              <a:ln w="19050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17" name="Freeform 45"/>
              <p:cNvSpPr>
                <a:spLocks/>
              </p:cNvSpPr>
              <p:nvPr userDrawn="1"/>
            </p:nvSpPr>
            <p:spPr bwMode="gray">
              <a:xfrm>
                <a:off x="1265" y="869"/>
                <a:ext cx="567" cy="70"/>
              </a:xfrm>
              <a:custGeom>
                <a:avLst/>
                <a:gdLst>
                  <a:gd name="T0" fmla="*/ 0 w 590"/>
                  <a:gd name="T1" fmla="*/ 51 h 73"/>
                  <a:gd name="T2" fmla="*/ 590 w 590"/>
                  <a:gd name="T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0" h="73">
                    <a:moveTo>
                      <a:pt x="0" y="51"/>
                    </a:moveTo>
                    <a:cubicBezTo>
                      <a:pt x="296" y="0"/>
                      <a:pt x="590" y="73"/>
                      <a:pt x="590" y="73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18" name="Freeform 46"/>
              <p:cNvSpPr>
                <a:spLocks/>
              </p:cNvSpPr>
              <p:nvPr userDrawn="1"/>
            </p:nvSpPr>
            <p:spPr bwMode="gray">
              <a:xfrm>
                <a:off x="1321" y="854"/>
                <a:ext cx="403" cy="150"/>
              </a:xfrm>
              <a:custGeom>
                <a:avLst/>
                <a:gdLst>
                  <a:gd name="T0" fmla="*/ 0 w 420"/>
                  <a:gd name="T1" fmla="*/ 158 h 158"/>
                  <a:gd name="T2" fmla="*/ 420 w 420"/>
                  <a:gd name="T3" fmla="*/ 2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158">
                    <a:moveTo>
                      <a:pt x="0" y="158"/>
                    </a:moveTo>
                    <a:cubicBezTo>
                      <a:pt x="154" y="0"/>
                      <a:pt x="418" y="32"/>
                      <a:pt x="420" y="29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6719" name="Group 47"/>
            <p:cNvGrpSpPr>
              <a:grpSpLocks/>
            </p:cNvGrpSpPr>
            <p:nvPr userDrawn="1"/>
          </p:nvGrpSpPr>
          <p:grpSpPr bwMode="auto">
            <a:xfrm>
              <a:off x="2269" y="414"/>
              <a:ext cx="1246" cy="1879"/>
              <a:chOff x="618" y="608"/>
              <a:chExt cx="1833" cy="2764"/>
            </a:xfrm>
          </p:grpSpPr>
          <p:sp>
            <p:nvSpPr>
              <p:cNvPr id="156720" name="Freeform 48"/>
              <p:cNvSpPr>
                <a:spLocks/>
              </p:cNvSpPr>
              <p:nvPr userDrawn="1"/>
            </p:nvSpPr>
            <p:spPr bwMode="gray">
              <a:xfrm>
                <a:off x="1538" y="608"/>
                <a:ext cx="913" cy="444"/>
              </a:xfrm>
              <a:custGeom>
                <a:avLst/>
                <a:gdLst>
                  <a:gd name="T0" fmla="*/ 43 w 913"/>
                  <a:gd name="T1" fmla="*/ 144 h 444"/>
                  <a:gd name="T2" fmla="*/ 0 w 913"/>
                  <a:gd name="T3" fmla="*/ 0 h 444"/>
                  <a:gd name="T4" fmla="*/ 913 w 913"/>
                  <a:gd name="T5" fmla="*/ 379 h 444"/>
                  <a:gd name="T6" fmla="*/ 783 w 913"/>
                  <a:gd name="T7" fmla="*/ 444 h 444"/>
                  <a:gd name="T8" fmla="*/ 43 w 913"/>
                  <a:gd name="T9" fmla="*/ 1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3" h="444">
                    <a:moveTo>
                      <a:pt x="43" y="144"/>
                    </a:moveTo>
                    <a:lnTo>
                      <a:pt x="0" y="0"/>
                    </a:lnTo>
                    <a:cubicBezTo>
                      <a:pt x="116" y="12"/>
                      <a:pt x="515" y="1"/>
                      <a:pt x="913" y="379"/>
                    </a:cubicBezTo>
                    <a:lnTo>
                      <a:pt x="783" y="444"/>
                    </a:lnTo>
                    <a:cubicBezTo>
                      <a:pt x="492" y="148"/>
                      <a:pt x="43" y="144"/>
                      <a:pt x="43" y="144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21" name="Freeform 49"/>
              <p:cNvSpPr>
                <a:spLocks/>
              </p:cNvSpPr>
              <p:nvPr userDrawn="1"/>
            </p:nvSpPr>
            <p:spPr bwMode="gray">
              <a:xfrm>
                <a:off x="618" y="2957"/>
                <a:ext cx="911" cy="415"/>
              </a:xfrm>
              <a:custGeom>
                <a:avLst/>
                <a:gdLst>
                  <a:gd name="T0" fmla="*/ 863 w 911"/>
                  <a:gd name="T1" fmla="*/ 274 h 415"/>
                  <a:gd name="T2" fmla="*/ 911 w 911"/>
                  <a:gd name="T3" fmla="*/ 415 h 415"/>
                  <a:gd name="T4" fmla="*/ 0 w 911"/>
                  <a:gd name="T5" fmla="*/ 60 h 415"/>
                  <a:gd name="T6" fmla="*/ 140 w 911"/>
                  <a:gd name="T7" fmla="*/ 0 h 415"/>
                  <a:gd name="T8" fmla="*/ 863 w 911"/>
                  <a:gd name="T9" fmla="*/ 27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415">
                    <a:moveTo>
                      <a:pt x="863" y="274"/>
                    </a:moveTo>
                    <a:lnTo>
                      <a:pt x="911" y="415"/>
                    </a:lnTo>
                    <a:cubicBezTo>
                      <a:pt x="312" y="405"/>
                      <a:pt x="75" y="111"/>
                      <a:pt x="0" y="60"/>
                    </a:cubicBezTo>
                    <a:cubicBezTo>
                      <a:pt x="70" y="32"/>
                      <a:pt x="140" y="0"/>
                      <a:pt x="140" y="0"/>
                    </a:cubicBezTo>
                    <a:cubicBezTo>
                      <a:pt x="447" y="280"/>
                      <a:pt x="863" y="274"/>
                      <a:pt x="863" y="274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6722" name="AutoShape 50"/>
          <p:cNvSpPr>
            <a:spLocks noChangeArrowheads="1"/>
          </p:cNvSpPr>
          <p:nvPr/>
        </p:nvSpPr>
        <p:spPr bwMode="gray">
          <a:xfrm rot="4443328">
            <a:off x="1651001" y="719140"/>
            <a:ext cx="3230563" cy="3227387"/>
          </a:xfrm>
          <a:custGeom>
            <a:avLst/>
            <a:gdLst>
              <a:gd name="G0" fmla="+- 10431 0 0"/>
              <a:gd name="G1" fmla="+- 9497610 0 0"/>
              <a:gd name="G2" fmla="+- 0 0 9497610"/>
              <a:gd name="T0" fmla="*/ 0 256 1"/>
              <a:gd name="T1" fmla="*/ 180 256 1"/>
              <a:gd name="G3" fmla="+- 9497610 T0 T1"/>
              <a:gd name="T2" fmla="*/ 0 256 1"/>
              <a:gd name="T3" fmla="*/ 90 256 1"/>
              <a:gd name="G4" fmla="+- 9497610 T2 T3"/>
              <a:gd name="G5" fmla="*/ G4 2 1"/>
              <a:gd name="T4" fmla="*/ 90 256 1"/>
              <a:gd name="T5" fmla="*/ 0 256 1"/>
              <a:gd name="G6" fmla="+- 9497610 T4 T5"/>
              <a:gd name="G7" fmla="*/ G6 2 1"/>
              <a:gd name="G8" fmla="abs 949761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31"/>
              <a:gd name="G18" fmla="*/ 10431 1 2"/>
              <a:gd name="G19" fmla="+- G18 5400 0"/>
              <a:gd name="G20" fmla="cos G19 9497610"/>
              <a:gd name="G21" fmla="sin G19 9497610"/>
              <a:gd name="G22" fmla="+- G20 10800 0"/>
              <a:gd name="G23" fmla="+- G21 10800 0"/>
              <a:gd name="G24" fmla="+- 10800 0 G20"/>
              <a:gd name="G25" fmla="+- 10431 10800 0"/>
              <a:gd name="G26" fmla="?: G9 G17 G25"/>
              <a:gd name="G27" fmla="?: G9 0 21600"/>
              <a:gd name="G28" fmla="cos 10800 9497610"/>
              <a:gd name="G29" fmla="sin 10800 9497610"/>
              <a:gd name="G30" fmla="sin 10431 9497610"/>
              <a:gd name="G31" fmla="+- G28 10800 0"/>
              <a:gd name="G32" fmla="+- G29 10800 0"/>
              <a:gd name="G33" fmla="+- G30 10800 0"/>
              <a:gd name="G34" fmla="?: G4 0 G31"/>
              <a:gd name="G35" fmla="?: 9497610 G34 0"/>
              <a:gd name="G36" fmla="?: G6 G35 G31"/>
              <a:gd name="G37" fmla="+- 21600 0 G36"/>
              <a:gd name="G38" fmla="?: G4 0 G33"/>
              <a:gd name="G39" fmla="?: 949761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12 w 21600"/>
              <a:gd name="T15" fmla="*/ 16900 h 21600"/>
              <a:gd name="T16" fmla="*/ 10800 w 21600"/>
              <a:gd name="T17" fmla="*/ 369 h 21600"/>
              <a:gd name="T18" fmla="*/ 19488 w 21600"/>
              <a:gd name="T19" fmla="*/ 169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263" y="16794"/>
                </a:moveTo>
                <a:cubicBezTo>
                  <a:pt x="1030" y="15038"/>
                  <a:pt x="369" y="12945"/>
                  <a:pt x="369" y="10800"/>
                </a:cubicBezTo>
                <a:cubicBezTo>
                  <a:pt x="369" y="5039"/>
                  <a:pt x="5039" y="369"/>
                  <a:pt x="10800" y="369"/>
                </a:cubicBezTo>
                <a:cubicBezTo>
                  <a:pt x="16560" y="369"/>
                  <a:pt x="21231" y="5039"/>
                  <a:pt x="21231" y="10800"/>
                </a:cubicBezTo>
                <a:cubicBezTo>
                  <a:pt x="21230" y="12945"/>
                  <a:pt x="20569" y="15038"/>
                  <a:pt x="19336" y="16794"/>
                </a:cubicBezTo>
                <a:lnTo>
                  <a:pt x="19638" y="17006"/>
                </a:lnTo>
                <a:cubicBezTo>
                  <a:pt x="20915" y="15188"/>
                  <a:pt x="21600" y="1302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021"/>
                  <a:pt x="684" y="15188"/>
                  <a:pt x="1961" y="1700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3" name="AutoShape 51"/>
          <p:cNvSpPr>
            <a:spLocks noChangeArrowheads="1"/>
          </p:cNvSpPr>
          <p:nvPr/>
        </p:nvSpPr>
        <p:spPr bwMode="gray">
          <a:xfrm rot="-5725018">
            <a:off x="2003425" y="1320801"/>
            <a:ext cx="2376488" cy="2376488"/>
          </a:xfrm>
          <a:custGeom>
            <a:avLst/>
            <a:gdLst>
              <a:gd name="G0" fmla="+- 10162 0 0"/>
              <a:gd name="G1" fmla="+- -7442309 0 0"/>
              <a:gd name="G2" fmla="+- 0 0 -7442309"/>
              <a:gd name="T0" fmla="*/ 0 256 1"/>
              <a:gd name="T1" fmla="*/ 180 256 1"/>
              <a:gd name="G3" fmla="+- -7442309 T0 T1"/>
              <a:gd name="T2" fmla="*/ 0 256 1"/>
              <a:gd name="T3" fmla="*/ 90 256 1"/>
              <a:gd name="G4" fmla="+- -7442309 T2 T3"/>
              <a:gd name="G5" fmla="*/ G4 2 1"/>
              <a:gd name="T4" fmla="*/ 90 256 1"/>
              <a:gd name="T5" fmla="*/ 0 256 1"/>
              <a:gd name="G6" fmla="+- -7442309 T4 T5"/>
              <a:gd name="G7" fmla="*/ G6 2 1"/>
              <a:gd name="G8" fmla="abs -744230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162"/>
              <a:gd name="G18" fmla="*/ 10162 1 2"/>
              <a:gd name="G19" fmla="+- G18 5400 0"/>
              <a:gd name="G20" fmla="cos G19 -7442309"/>
              <a:gd name="G21" fmla="sin G19 -7442309"/>
              <a:gd name="G22" fmla="+- G20 10800 0"/>
              <a:gd name="G23" fmla="+- G21 10800 0"/>
              <a:gd name="G24" fmla="+- 10800 0 G20"/>
              <a:gd name="G25" fmla="+- 10162 10800 0"/>
              <a:gd name="G26" fmla="?: G9 G17 G25"/>
              <a:gd name="G27" fmla="?: G9 0 21600"/>
              <a:gd name="G28" fmla="cos 10800 -7442309"/>
              <a:gd name="G29" fmla="sin 10800 -7442309"/>
              <a:gd name="G30" fmla="sin 10162 -7442309"/>
              <a:gd name="G31" fmla="+- G28 10800 0"/>
              <a:gd name="G32" fmla="+- G29 10800 0"/>
              <a:gd name="G33" fmla="+- G30 10800 0"/>
              <a:gd name="G34" fmla="?: G4 0 G31"/>
              <a:gd name="G35" fmla="?: -7442309 G34 0"/>
              <a:gd name="G36" fmla="?: G6 G35 G31"/>
              <a:gd name="G37" fmla="+- 21600 0 G36"/>
              <a:gd name="G38" fmla="?: G4 0 G33"/>
              <a:gd name="G39" fmla="?: -744230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610 w 21600"/>
              <a:gd name="T15" fmla="*/ 1192 h 21600"/>
              <a:gd name="T16" fmla="*/ 10800 w 21600"/>
              <a:gd name="T17" fmla="*/ 638 h 21600"/>
              <a:gd name="T18" fmla="*/ 14990 w 21600"/>
              <a:gd name="T19" fmla="*/ 119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6738" y="1485"/>
                </a:moveTo>
                <a:cubicBezTo>
                  <a:pt x="8019" y="926"/>
                  <a:pt x="9402" y="637"/>
                  <a:pt x="10800" y="637"/>
                </a:cubicBezTo>
                <a:cubicBezTo>
                  <a:pt x="12197" y="637"/>
                  <a:pt x="13580" y="926"/>
                  <a:pt x="14861" y="1485"/>
                </a:cubicBezTo>
                <a:lnTo>
                  <a:pt x="15116" y="900"/>
                </a:lnTo>
                <a:cubicBezTo>
                  <a:pt x="13755" y="306"/>
                  <a:pt x="12285" y="0"/>
                  <a:pt x="10799" y="0"/>
                </a:cubicBezTo>
                <a:cubicBezTo>
                  <a:pt x="9314" y="0"/>
                  <a:pt x="7844" y="306"/>
                  <a:pt x="6483" y="90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53FAFD-D73E-DA4B-93DE-71161B429D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EC2279E-3FFB-DD43-A3BF-63AA260B1958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92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41302"/>
            <a:ext cx="2057400" cy="6138863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241302"/>
            <a:ext cx="6019800" cy="6138863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C0EBEC-2F60-8347-A791-7958BB4099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7F5740E-6E77-6441-AA2A-4BBB021C2CD7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9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5627C-A537-EB4D-B3AC-742541D8B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38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accent2">
                  <a:alpha val="60001"/>
                </a:schemeClr>
              </a:gs>
              <a:gs pos="100000">
                <a:schemeClr val="accent2">
                  <a:gamma/>
                  <a:tint val="0"/>
                  <a:invGamma/>
                  <a:alpha val="6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626" name="Picture 66" descr="worldmap_bg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6"/>
          <a:stretch>
            <a:fillRect/>
          </a:stretch>
        </p:blipFill>
        <p:spPr bwMode="auto">
          <a:xfrm>
            <a:off x="385763" y="125415"/>
            <a:ext cx="8335962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Freeform 5"/>
          <p:cNvSpPr>
            <a:spLocks/>
          </p:cNvSpPr>
          <p:nvPr/>
        </p:nvSpPr>
        <p:spPr bwMode="ltGray">
          <a:xfrm>
            <a:off x="2312988" y="1787525"/>
            <a:ext cx="6819900" cy="3257550"/>
          </a:xfrm>
          <a:custGeom>
            <a:avLst/>
            <a:gdLst>
              <a:gd name="T0" fmla="*/ 4296 w 4296"/>
              <a:gd name="T1" fmla="*/ 576 h 2052"/>
              <a:gd name="T2" fmla="*/ 0 w 4296"/>
              <a:gd name="T3" fmla="*/ 1172 h 2052"/>
              <a:gd name="T4" fmla="*/ 3290 w 4296"/>
              <a:gd name="T5" fmla="*/ 926 h 2052"/>
              <a:gd name="T6" fmla="*/ 4296 w 4296"/>
              <a:gd name="T7" fmla="*/ 0 h 2052"/>
              <a:gd name="T8" fmla="*/ 4296 w 4296"/>
              <a:gd name="T9" fmla="*/ 576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6" h="2052">
                <a:moveTo>
                  <a:pt x="4296" y="576"/>
                </a:moveTo>
                <a:cubicBezTo>
                  <a:pt x="3270" y="1661"/>
                  <a:pt x="1125" y="2052"/>
                  <a:pt x="0" y="1172"/>
                </a:cubicBezTo>
                <a:cubicBezTo>
                  <a:pt x="1228" y="2001"/>
                  <a:pt x="3031" y="1085"/>
                  <a:pt x="3290" y="926"/>
                </a:cubicBezTo>
                <a:cubicBezTo>
                  <a:pt x="3549" y="767"/>
                  <a:pt x="4151" y="264"/>
                  <a:pt x="4296" y="0"/>
                </a:cubicBezTo>
                <a:cubicBezTo>
                  <a:pt x="4296" y="288"/>
                  <a:pt x="4296" y="576"/>
                  <a:pt x="4296" y="57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60001"/>
                </a:schemeClr>
              </a:gs>
              <a:gs pos="100000">
                <a:schemeClr val="bg1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27" name="Freeform 67"/>
          <p:cNvSpPr>
            <a:spLocks/>
          </p:cNvSpPr>
          <p:nvPr/>
        </p:nvSpPr>
        <p:spPr bwMode="ltGray">
          <a:xfrm>
            <a:off x="2997200" y="0"/>
            <a:ext cx="5722938" cy="4465638"/>
          </a:xfrm>
          <a:custGeom>
            <a:avLst/>
            <a:gdLst>
              <a:gd name="T0" fmla="*/ 2332 w 2332"/>
              <a:gd name="T1" fmla="*/ 0 h 2325"/>
              <a:gd name="T2" fmla="*/ 0 w 2332"/>
              <a:gd name="T3" fmla="*/ 2084 h 2325"/>
              <a:gd name="T4" fmla="*/ 1894 w 2332"/>
              <a:gd name="T5" fmla="*/ 0 h 2325"/>
              <a:gd name="T6" fmla="*/ 2332 w 2332"/>
              <a:gd name="T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2" h="2325">
                <a:moveTo>
                  <a:pt x="2332" y="0"/>
                </a:moveTo>
                <a:cubicBezTo>
                  <a:pt x="1750" y="1974"/>
                  <a:pt x="440" y="2325"/>
                  <a:pt x="0" y="2084"/>
                </a:cubicBezTo>
                <a:cubicBezTo>
                  <a:pt x="379" y="2285"/>
                  <a:pt x="1492" y="2046"/>
                  <a:pt x="1894" y="0"/>
                </a:cubicBezTo>
                <a:lnTo>
                  <a:pt x="2332" y="0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29" name="Freeform 69"/>
          <p:cNvSpPr>
            <a:spLocks/>
          </p:cNvSpPr>
          <p:nvPr/>
        </p:nvSpPr>
        <p:spPr bwMode="ltGray">
          <a:xfrm>
            <a:off x="171450" y="1457325"/>
            <a:ext cx="2952750" cy="5391150"/>
          </a:xfrm>
          <a:custGeom>
            <a:avLst/>
            <a:gdLst>
              <a:gd name="T0" fmla="*/ 588 w 1860"/>
              <a:gd name="T1" fmla="*/ 3396 h 3396"/>
              <a:gd name="T2" fmla="*/ 354 w 1860"/>
              <a:gd name="T3" fmla="*/ 1350 h 3396"/>
              <a:gd name="T4" fmla="*/ 1860 w 1860"/>
              <a:gd name="T5" fmla="*/ 0 h 3396"/>
              <a:gd name="T6" fmla="*/ 822 w 1860"/>
              <a:gd name="T7" fmla="*/ 1368 h 3396"/>
              <a:gd name="T8" fmla="*/ 1452 w 1860"/>
              <a:gd name="T9" fmla="*/ 3396 h 3396"/>
              <a:gd name="T10" fmla="*/ 588 w 1860"/>
              <a:gd name="T11" fmla="*/ 3396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3396">
                <a:moveTo>
                  <a:pt x="588" y="3396"/>
                </a:moveTo>
                <a:cubicBezTo>
                  <a:pt x="0" y="2568"/>
                  <a:pt x="246" y="1590"/>
                  <a:pt x="354" y="1350"/>
                </a:cubicBezTo>
                <a:cubicBezTo>
                  <a:pt x="462" y="1110"/>
                  <a:pt x="936" y="294"/>
                  <a:pt x="1860" y="0"/>
                </a:cubicBezTo>
                <a:cubicBezTo>
                  <a:pt x="1116" y="210"/>
                  <a:pt x="864" y="1158"/>
                  <a:pt x="822" y="1368"/>
                </a:cubicBezTo>
                <a:cubicBezTo>
                  <a:pt x="780" y="1578"/>
                  <a:pt x="564" y="2544"/>
                  <a:pt x="1452" y="3396"/>
                </a:cubicBezTo>
                <a:lnTo>
                  <a:pt x="588" y="33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0"/>
                  <a:invGamma/>
                  <a:alpha val="39999"/>
                </a:schemeClr>
              </a:gs>
              <a:gs pos="100000">
                <a:schemeClr val="accent2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07" name="Group 47"/>
          <p:cNvGrpSpPr>
            <a:grpSpLocks/>
          </p:cNvGrpSpPr>
          <p:nvPr/>
        </p:nvGrpSpPr>
        <p:grpSpPr bwMode="auto">
          <a:xfrm rot="43528641">
            <a:off x="2208213" y="6180140"/>
            <a:ext cx="190500" cy="231775"/>
            <a:chOff x="-3017" y="2976"/>
            <a:chExt cx="93" cy="113"/>
          </a:xfrm>
        </p:grpSpPr>
        <p:sp>
          <p:nvSpPr>
            <p:cNvPr id="66608" name="AutoShape 48"/>
            <p:cNvSpPr>
              <a:spLocks noChangeArrowheads="1"/>
            </p:cNvSpPr>
            <p:nvPr/>
          </p:nvSpPr>
          <p:spPr bwMode="gray">
            <a:xfrm>
              <a:off x="-3017" y="2976"/>
              <a:ext cx="91" cy="79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Freeform 49"/>
            <p:cNvSpPr>
              <a:spLocks/>
            </p:cNvSpPr>
            <p:nvPr/>
          </p:nvSpPr>
          <p:spPr bwMode="gray">
            <a:xfrm>
              <a:off x="-3017" y="3071"/>
              <a:ext cx="93" cy="18"/>
            </a:xfrm>
            <a:custGeom>
              <a:avLst/>
              <a:gdLst>
                <a:gd name="T0" fmla="*/ 0 w 93"/>
                <a:gd name="T1" fmla="*/ 0 h 18"/>
                <a:gd name="T2" fmla="*/ 0 w 93"/>
                <a:gd name="T3" fmla="*/ 18 h 18"/>
                <a:gd name="T4" fmla="*/ 93 w 93"/>
                <a:gd name="T5" fmla="*/ 18 h 18"/>
                <a:gd name="T6" fmla="*/ 92 w 93"/>
                <a:gd name="T7" fmla="*/ 0 h 18"/>
                <a:gd name="T8" fmla="*/ 0 w 9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8">
                  <a:moveTo>
                    <a:pt x="0" y="0"/>
                  </a:moveTo>
                  <a:lnTo>
                    <a:pt x="0" y="18"/>
                  </a:lnTo>
                  <a:lnTo>
                    <a:pt x="93" y="18"/>
                  </a:lnTo>
                  <a:lnTo>
                    <a:pt x="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15" name="Rectangle 5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9287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5C21BC74-118E-0A46-9CF2-F7B3DACB81B8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6616" name="Rectangle 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92875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617" name="Rectangle 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287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A57EE5C-D353-A84F-A353-36AAC86D3A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613" name="Rectangle 53"/>
          <p:cNvSpPr>
            <a:spLocks noGrp="1" noChangeArrowheads="1"/>
          </p:cNvSpPr>
          <p:nvPr>
            <p:ph type="ctrTitle"/>
          </p:nvPr>
        </p:nvSpPr>
        <p:spPr bwMode="auto">
          <a:xfrm>
            <a:off x="962025" y="3840165"/>
            <a:ext cx="7181850" cy="1470025"/>
          </a:xfrm>
        </p:spPr>
        <p:txBody>
          <a:bodyPr anchor="t"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614" name="Rectangle 5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62025" y="4735513"/>
            <a:ext cx="7181850" cy="844550"/>
          </a:xfrm>
        </p:spPr>
        <p:txBody>
          <a:bodyPr/>
          <a:lstStyle>
            <a:lvl1pPr marL="0" indent="0" algn="ctr">
              <a:buFontTx/>
              <a:buNone/>
              <a:defRPr sz="15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634" name="Rectangle 74"/>
          <p:cNvSpPr>
            <a:spLocks noChangeArrowheads="1"/>
          </p:cNvSpPr>
          <p:nvPr/>
        </p:nvSpPr>
        <p:spPr bwMode="auto">
          <a:xfrm>
            <a:off x="0" y="6791327"/>
            <a:ext cx="9144000" cy="666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accent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Freeform 4"/>
          <p:cNvSpPr>
            <a:spLocks/>
          </p:cNvSpPr>
          <p:nvPr/>
        </p:nvSpPr>
        <p:spPr bwMode="ltGray">
          <a:xfrm>
            <a:off x="0" y="1085852"/>
            <a:ext cx="3189288" cy="2098675"/>
          </a:xfrm>
          <a:custGeom>
            <a:avLst/>
            <a:gdLst>
              <a:gd name="T0" fmla="*/ 0 w 2362"/>
              <a:gd name="T1" fmla="*/ 824 h 1322"/>
              <a:gd name="T2" fmla="*/ 2362 w 2362"/>
              <a:gd name="T3" fmla="*/ 264 h 1322"/>
              <a:gd name="T4" fmla="*/ 6 w 2362"/>
              <a:gd name="T5" fmla="*/ 1322 h 1322"/>
              <a:gd name="T6" fmla="*/ 0 w 2362"/>
              <a:gd name="T7" fmla="*/ 824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2" h="1322">
                <a:moveTo>
                  <a:pt x="0" y="824"/>
                </a:moveTo>
                <a:cubicBezTo>
                  <a:pt x="870" y="68"/>
                  <a:pt x="1808" y="0"/>
                  <a:pt x="2362" y="264"/>
                </a:cubicBezTo>
                <a:cubicBezTo>
                  <a:pt x="1884" y="44"/>
                  <a:pt x="744" y="170"/>
                  <a:pt x="6" y="1322"/>
                </a:cubicBezTo>
                <a:lnTo>
                  <a:pt x="0" y="824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AutoShape 42"/>
          <p:cNvSpPr>
            <a:spLocks noChangeArrowheads="1"/>
          </p:cNvSpPr>
          <p:nvPr/>
        </p:nvSpPr>
        <p:spPr bwMode="gray">
          <a:xfrm rot="3335575">
            <a:off x="2079625" y="1244601"/>
            <a:ext cx="2376488" cy="2376488"/>
          </a:xfrm>
          <a:custGeom>
            <a:avLst/>
            <a:gdLst>
              <a:gd name="G0" fmla="+- 10152 0 0"/>
              <a:gd name="G1" fmla="+- -10177105 0 0"/>
              <a:gd name="G2" fmla="+- 0 0 -10177105"/>
              <a:gd name="T0" fmla="*/ 0 256 1"/>
              <a:gd name="T1" fmla="*/ 180 256 1"/>
              <a:gd name="G3" fmla="+- -10177105 T0 T1"/>
              <a:gd name="T2" fmla="*/ 0 256 1"/>
              <a:gd name="T3" fmla="*/ 90 256 1"/>
              <a:gd name="G4" fmla="+- -10177105 T2 T3"/>
              <a:gd name="G5" fmla="*/ G4 2 1"/>
              <a:gd name="T4" fmla="*/ 90 256 1"/>
              <a:gd name="T5" fmla="*/ 0 256 1"/>
              <a:gd name="G6" fmla="+- -10177105 T4 T5"/>
              <a:gd name="G7" fmla="*/ G6 2 1"/>
              <a:gd name="G8" fmla="abs -10177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152"/>
              <a:gd name="G18" fmla="*/ 10152 1 2"/>
              <a:gd name="G19" fmla="+- G18 5400 0"/>
              <a:gd name="G20" fmla="cos G19 -10177105"/>
              <a:gd name="G21" fmla="sin G19 -10177105"/>
              <a:gd name="G22" fmla="+- G20 10800 0"/>
              <a:gd name="G23" fmla="+- G21 10800 0"/>
              <a:gd name="G24" fmla="+- 10800 0 G20"/>
              <a:gd name="G25" fmla="+- 10152 10800 0"/>
              <a:gd name="G26" fmla="?: G9 G17 G25"/>
              <a:gd name="G27" fmla="?: G9 0 21600"/>
              <a:gd name="G28" fmla="cos 10800 -10177105"/>
              <a:gd name="G29" fmla="sin 10800 -10177105"/>
              <a:gd name="G30" fmla="sin 10152 -10177105"/>
              <a:gd name="G31" fmla="+- G28 10800 0"/>
              <a:gd name="G32" fmla="+- G29 10800 0"/>
              <a:gd name="G33" fmla="+- G30 10800 0"/>
              <a:gd name="G34" fmla="?: G4 0 G31"/>
              <a:gd name="G35" fmla="?: -10177105 G34 0"/>
              <a:gd name="G36" fmla="?: G6 G35 G31"/>
              <a:gd name="G37" fmla="+- 21600 0 G36"/>
              <a:gd name="G38" fmla="?: G4 0 G33"/>
              <a:gd name="G39" fmla="?: -10177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283 w 21600"/>
              <a:gd name="T15" fmla="*/ 6420 h 21600"/>
              <a:gd name="T16" fmla="*/ 10800 w 21600"/>
              <a:gd name="T17" fmla="*/ 648 h 21600"/>
              <a:gd name="T18" fmla="*/ 20317 w 21600"/>
              <a:gd name="T19" fmla="*/ 642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577" y="6556"/>
                </a:moveTo>
                <a:cubicBezTo>
                  <a:pt x="3234" y="2955"/>
                  <a:pt x="6836" y="647"/>
                  <a:pt x="10800" y="647"/>
                </a:cubicBezTo>
                <a:cubicBezTo>
                  <a:pt x="14763" y="647"/>
                  <a:pt x="18365" y="2955"/>
                  <a:pt x="20022" y="6556"/>
                </a:cubicBezTo>
                <a:lnTo>
                  <a:pt x="20611" y="6285"/>
                </a:lnTo>
                <a:cubicBezTo>
                  <a:pt x="18848" y="2454"/>
                  <a:pt x="15017" y="0"/>
                  <a:pt x="10799" y="0"/>
                </a:cubicBezTo>
                <a:cubicBezTo>
                  <a:pt x="6582" y="0"/>
                  <a:pt x="2751" y="2454"/>
                  <a:pt x="988" y="6285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628" name="Group 68"/>
          <p:cNvGrpSpPr>
            <a:grpSpLocks/>
          </p:cNvGrpSpPr>
          <p:nvPr/>
        </p:nvGrpSpPr>
        <p:grpSpPr bwMode="auto">
          <a:xfrm>
            <a:off x="2260600" y="1470025"/>
            <a:ext cx="1924050" cy="1943100"/>
            <a:chOff x="1951" y="414"/>
            <a:chExt cx="1861" cy="1880"/>
          </a:xfrm>
        </p:grpSpPr>
        <p:sp>
          <p:nvSpPr>
            <p:cNvPr id="66563" name="Oval 3"/>
            <p:cNvSpPr>
              <a:spLocks noChangeArrowheads="1"/>
            </p:cNvSpPr>
            <p:nvPr userDrawn="1"/>
          </p:nvSpPr>
          <p:spPr bwMode="gray">
            <a:xfrm>
              <a:off x="1951" y="419"/>
              <a:ext cx="1861" cy="187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7255"/>
                    <a:invGamma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567" name="Group 7"/>
            <p:cNvGrpSpPr>
              <a:grpSpLocks/>
            </p:cNvGrpSpPr>
            <p:nvPr userDrawn="1"/>
          </p:nvGrpSpPr>
          <p:grpSpPr bwMode="auto">
            <a:xfrm>
              <a:off x="2014" y="564"/>
              <a:ext cx="1726" cy="1542"/>
              <a:chOff x="219" y="854"/>
              <a:chExt cx="2540" cy="2268"/>
            </a:xfrm>
          </p:grpSpPr>
          <p:sp>
            <p:nvSpPr>
              <p:cNvPr id="66568" name="Oval 8"/>
              <p:cNvSpPr>
                <a:spLocks noChangeArrowheads="1"/>
              </p:cNvSpPr>
              <p:nvPr userDrawn="1"/>
            </p:nvSpPr>
            <p:spPr bwMode="gray">
              <a:xfrm>
                <a:off x="431" y="869"/>
                <a:ext cx="2223" cy="2253"/>
              </a:xfrm>
              <a:prstGeom prst="ellipse">
                <a:avLst/>
              </a:prstGeom>
              <a:noFill/>
              <a:ln w="19050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9" name="Freeform 9"/>
              <p:cNvSpPr>
                <a:spLocks/>
              </p:cNvSpPr>
              <p:nvPr userDrawn="1"/>
            </p:nvSpPr>
            <p:spPr bwMode="gray">
              <a:xfrm>
                <a:off x="581" y="917"/>
                <a:ext cx="686" cy="523"/>
              </a:xfrm>
              <a:custGeom>
                <a:avLst/>
                <a:gdLst>
                  <a:gd name="T0" fmla="*/ 1108 w 1108"/>
                  <a:gd name="T1" fmla="*/ 0 h 844"/>
                  <a:gd name="T2" fmla="*/ 0 w 1108"/>
                  <a:gd name="T3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08" h="844">
                    <a:moveTo>
                      <a:pt x="1108" y="0"/>
                    </a:moveTo>
                    <a:cubicBezTo>
                      <a:pt x="460" y="216"/>
                      <a:pt x="192" y="580"/>
                      <a:pt x="0" y="844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0" name="Freeform 10"/>
              <p:cNvSpPr>
                <a:spLocks/>
              </p:cNvSpPr>
              <p:nvPr userDrawn="1"/>
            </p:nvSpPr>
            <p:spPr bwMode="gray">
              <a:xfrm>
                <a:off x="219" y="941"/>
                <a:ext cx="1040" cy="1540"/>
              </a:xfrm>
              <a:custGeom>
                <a:avLst/>
                <a:gdLst>
                  <a:gd name="T0" fmla="*/ 1680 w 1680"/>
                  <a:gd name="T1" fmla="*/ 0 h 2484"/>
                  <a:gd name="T2" fmla="*/ 520 w 1680"/>
                  <a:gd name="T3" fmla="*/ 2484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0" h="2484">
                    <a:moveTo>
                      <a:pt x="1680" y="0"/>
                    </a:moveTo>
                    <a:cubicBezTo>
                      <a:pt x="950" y="251"/>
                      <a:pt x="0" y="1333"/>
                      <a:pt x="520" y="2484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1" name="Freeform 11"/>
              <p:cNvSpPr>
                <a:spLocks/>
              </p:cNvSpPr>
              <p:nvPr userDrawn="1"/>
            </p:nvSpPr>
            <p:spPr bwMode="gray">
              <a:xfrm>
                <a:off x="340" y="956"/>
                <a:ext cx="932" cy="2000"/>
              </a:xfrm>
              <a:custGeom>
                <a:avLst/>
                <a:gdLst>
                  <a:gd name="T0" fmla="*/ 1008 w 1496"/>
                  <a:gd name="T1" fmla="*/ 3219 h 3219"/>
                  <a:gd name="T2" fmla="*/ 1496 w 1496"/>
                  <a:gd name="T3" fmla="*/ 0 h 3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96" h="3219">
                    <a:moveTo>
                      <a:pt x="1008" y="3219"/>
                    </a:moveTo>
                    <a:cubicBezTo>
                      <a:pt x="326" y="2647"/>
                      <a:pt x="0" y="971"/>
                      <a:pt x="1496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2" name="Freeform 12"/>
              <p:cNvSpPr>
                <a:spLocks/>
              </p:cNvSpPr>
              <p:nvPr userDrawn="1"/>
            </p:nvSpPr>
            <p:spPr bwMode="gray">
              <a:xfrm>
                <a:off x="526" y="973"/>
                <a:ext cx="771" cy="2080"/>
              </a:xfrm>
              <a:custGeom>
                <a:avLst/>
                <a:gdLst>
                  <a:gd name="T0" fmla="*/ 1032 w 1246"/>
                  <a:gd name="T1" fmla="*/ 3357 h 3357"/>
                  <a:gd name="T2" fmla="*/ 1246 w 1246"/>
                  <a:gd name="T3" fmla="*/ 0 h 3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6" h="3357">
                    <a:moveTo>
                      <a:pt x="1032" y="3357"/>
                    </a:moveTo>
                    <a:cubicBezTo>
                      <a:pt x="0" y="2713"/>
                      <a:pt x="242" y="915"/>
                      <a:pt x="1246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3" name="Freeform 13"/>
              <p:cNvSpPr>
                <a:spLocks/>
              </p:cNvSpPr>
              <p:nvPr userDrawn="1"/>
            </p:nvSpPr>
            <p:spPr bwMode="gray">
              <a:xfrm>
                <a:off x="663" y="993"/>
                <a:ext cx="672" cy="2106"/>
              </a:xfrm>
              <a:custGeom>
                <a:avLst/>
                <a:gdLst>
                  <a:gd name="T0" fmla="*/ 1060 w 1088"/>
                  <a:gd name="T1" fmla="*/ 3400 h 3400"/>
                  <a:gd name="T2" fmla="*/ 1088 w 1088"/>
                  <a:gd name="T3" fmla="*/ 0 h 3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8" h="3400">
                    <a:moveTo>
                      <a:pt x="1060" y="3400"/>
                    </a:moveTo>
                    <a:cubicBezTo>
                      <a:pt x="0" y="2708"/>
                      <a:pt x="824" y="71"/>
                      <a:pt x="1088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4" name="Freeform 14"/>
              <p:cNvSpPr>
                <a:spLocks/>
              </p:cNvSpPr>
              <p:nvPr userDrawn="1"/>
            </p:nvSpPr>
            <p:spPr bwMode="gray">
              <a:xfrm>
                <a:off x="1140" y="991"/>
                <a:ext cx="307" cy="2126"/>
              </a:xfrm>
              <a:custGeom>
                <a:avLst/>
                <a:gdLst>
                  <a:gd name="T0" fmla="*/ 495 w 495"/>
                  <a:gd name="T1" fmla="*/ 3417 h 3417"/>
                  <a:gd name="T2" fmla="*/ 398 w 495"/>
                  <a:gd name="T3" fmla="*/ 0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5" h="3417">
                    <a:moveTo>
                      <a:pt x="495" y="3417"/>
                    </a:moveTo>
                    <a:cubicBezTo>
                      <a:pt x="0" y="2873"/>
                      <a:pt x="243" y="819"/>
                      <a:pt x="398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5" name="Freeform 15"/>
              <p:cNvSpPr>
                <a:spLocks/>
              </p:cNvSpPr>
              <p:nvPr userDrawn="1"/>
            </p:nvSpPr>
            <p:spPr bwMode="gray">
              <a:xfrm>
                <a:off x="1465" y="1009"/>
                <a:ext cx="172" cy="2110"/>
              </a:xfrm>
              <a:custGeom>
                <a:avLst/>
                <a:gdLst>
                  <a:gd name="T0" fmla="*/ 128 w 278"/>
                  <a:gd name="T1" fmla="*/ 3408 h 3408"/>
                  <a:gd name="T2" fmla="*/ 0 w 278"/>
                  <a:gd name="T3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8" h="3408">
                    <a:moveTo>
                      <a:pt x="128" y="3408"/>
                    </a:moveTo>
                    <a:cubicBezTo>
                      <a:pt x="116" y="2969"/>
                      <a:pt x="278" y="85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6" name="Freeform 16"/>
              <p:cNvSpPr>
                <a:spLocks/>
              </p:cNvSpPr>
              <p:nvPr userDrawn="1"/>
            </p:nvSpPr>
            <p:spPr bwMode="gray">
              <a:xfrm>
                <a:off x="1633" y="1005"/>
                <a:ext cx="372" cy="2109"/>
              </a:xfrm>
              <a:custGeom>
                <a:avLst/>
                <a:gdLst>
                  <a:gd name="T0" fmla="*/ 48 w 600"/>
                  <a:gd name="T1" fmla="*/ 3406 h 3406"/>
                  <a:gd name="T2" fmla="*/ 0 w 600"/>
                  <a:gd name="T3" fmla="*/ 0 h 3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3406">
                    <a:moveTo>
                      <a:pt x="48" y="3406"/>
                    </a:moveTo>
                    <a:cubicBezTo>
                      <a:pt x="204" y="3244"/>
                      <a:pt x="600" y="152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7" name="Freeform 17"/>
              <p:cNvSpPr>
                <a:spLocks/>
              </p:cNvSpPr>
              <p:nvPr userDrawn="1"/>
            </p:nvSpPr>
            <p:spPr bwMode="gray">
              <a:xfrm>
                <a:off x="1714" y="991"/>
                <a:ext cx="617" cy="2096"/>
              </a:xfrm>
              <a:custGeom>
                <a:avLst/>
                <a:gdLst>
                  <a:gd name="T0" fmla="*/ 154 w 998"/>
                  <a:gd name="T1" fmla="*/ 3386 h 3386"/>
                  <a:gd name="T2" fmla="*/ 0 w 998"/>
                  <a:gd name="T3" fmla="*/ 0 h 3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8" h="3386">
                    <a:moveTo>
                      <a:pt x="154" y="3386"/>
                    </a:moveTo>
                    <a:cubicBezTo>
                      <a:pt x="644" y="3208"/>
                      <a:pt x="998" y="1311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8" name="Freeform 18"/>
              <p:cNvSpPr>
                <a:spLocks/>
              </p:cNvSpPr>
              <p:nvPr userDrawn="1"/>
            </p:nvSpPr>
            <p:spPr bwMode="gray">
              <a:xfrm>
                <a:off x="1775" y="987"/>
                <a:ext cx="846" cy="2055"/>
              </a:xfrm>
              <a:custGeom>
                <a:avLst/>
                <a:gdLst>
                  <a:gd name="T0" fmla="*/ 278 w 1368"/>
                  <a:gd name="T1" fmla="*/ 3318 h 3318"/>
                  <a:gd name="T2" fmla="*/ 0 w 1368"/>
                  <a:gd name="T3" fmla="*/ 0 h 3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68" h="3318">
                    <a:moveTo>
                      <a:pt x="278" y="3318"/>
                    </a:moveTo>
                    <a:cubicBezTo>
                      <a:pt x="971" y="3026"/>
                      <a:pt x="1368" y="108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9" name="Freeform 19"/>
              <p:cNvSpPr>
                <a:spLocks/>
              </p:cNvSpPr>
              <p:nvPr userDrawn="1"/>
            </p:nvSpPr>
            <p:spPr bwMode="gray">
              <a:xfrm>
                <a:off x="1794" y="973"/>
                <a:ext cx="965" cy="1939"/>
              </a:xfrm>
              <a:custGeom>
                <a:avLst/>
                <a:gdLst>
                  <a:gd name="T0" fmla="*/ 633 w 1560"/>
                  <a:gd name="T1" fmla="*/ 3129 h 3129"/>
                  <a:gd name="T2" fmla="*/ 0 w 1560"/>
                  <a:gd name="T3" fmla="*/ 0 h 3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0" h="3129">
                    <a:moveTo>
                      <a:pt x="633" y="3129"/>
                    </a:moveTo>
                    <a:cubicBezTo>
                      <a:pt x="1204" y="2712"/>
                      <a:pt x="1560" y="76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0" name="Freeform 20"/>
              <p:cNvSpPr>
                <a:spLocks/>
              </p:cNvSpPr>
              <p:nvPr userDrawn="1"/>
            </p:nvSpPr>
            <p:spPr bwMode="gray">
              <a:xfrm>
                <a:off x="1813" y="966"/>
                <a:ext cx="937" cy="1677"/>
              </a:xfrm>
              <a:custGeom>
                <a:avLst/>
                <a:gdLst>
                  <a:gd name="T0" fmla="*/ 1022 w 1503"/>
                  <a:gd name="T1" fmla="*/ 2724 h 2724"/>
                  <a:gd name="T2" fmla="*/ 0 w 1503"/>
                  <a:gd name="T3" fmla="*/ 0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03" h="2724">
                    <a:moveTo>
                      <a:pt x="1022" y="2724"/>
                    </a:moveTo>
                    <a:cubicBezTo>
                      <a:pt x="1430" y="2220"/>
                      <a:pt x="1503" y="501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1" name="Freeform 21"/>
              <p:cNvSpPr>
                <a:spLocks/>
              </p:cNvSpPr>
              <p:nvPr userDrawn="1"/>
            </p:nvSpPr>
            <p:spPr bwMode="gray">
              <a:xfrm>
                <a:off x="1838" y="940"/>
                <a:ext cx="597" cy="384"/>
              </a:xfrm>
              <a:custGeom>
                <a:avLst/>
                <a:gdLst>
                  <a:gd name="T0" fmla="*/ 966 w 966"/>
                  <a:gd name="T1" fmla="*/ 620 h 620"/>
                  <a:gd name="T2" fmla="*/ 0 w 966"/>
                  <a:gd name="T3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620">
                    <a:moveTo>
                      <a:pt x="966" y="620"/>
                    </a:moveTo>
                    <a:cubicBezTo>
                      <a:pt x="812" y="438"/>
                      <a:pt x="606" y="16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2" name="Freeform 22"/>
              <p:cNvSpPr>
                <a:spLocks/>
              </p:cNvSpPr>
              <p:nvPr userDrawn="1"/>
            </p:nvSpPr>
            <p:spPr bwMode="gray">
              <a:xfrm>
                <a:off x="1010" y="1005"/>
                <a:ext cx="1117" cy="340"/>
              </a:xfrm>
              <a:custGeom>
                <a:avLst/>
                <a:gdLst>
                  <a:gd name="T0" fmla="*/ 1805 w 1805"/>
                  <a:gd name="T1" fmla="*/ 48 h 546"/>
                  <a:gd name="T2" fmla="*/ 0 w 1805"/>
                  <a:gd name="T3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05" h="546">
                    <a:moveTo>
                      <a:pt x="1805" y="48"/>
                    </a:moveTo>
                    <a:cubicBezTo>
                      <a:pt x="1804" y="224"/>
                      <a:pt x="489" y="546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3" name="Freeform 23"/>
              <p:cNvSpPr>
                <a:spLocks/>
              </p:cNvSpPr>
              <p:nvPr userDrawn="1"/>
            </p:nvSpPr>
            <p:spPr bwMode="gray">
              <a:xfrm>
                <a:off x="756" y="1197"/>
                <a:ext cx="1603" cy="334"/>
              </a:xfrm>
              <a:custGeom>
                <a:avLst/>
                <a:gdLst>
                  <a:gd name="T0" fmla="*/ 2590 w 2590"/>
                  <a:gd name="T1" fmla="*/ 59 h 539"/>
                  <a:gd name="T2" fmla="*/ 0 w 2590"/>
                  <a:gd name="T3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90" h="539">
                    <a:moveTo>
                      <a:pt x="2590" y="59"/>
                    </a:moveTo>
                    <a:cubicBezTo>
                      <a:pt x="2266" y="472"/>
                      <a:pt x="72" y="53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4" name="Freeform 24"/>
              <p:cNvSpPr>
                <a:spLocks/>
              </p:cNvSpPr>
              <p:nvPr userDrawn="1"/>
            </p:nvSpPr>
            <p:spPr bwMode="gray">
              <a:xfrm>
                <a:off x="581" y="1426"/>
                <a:ext cx="1952" cy="355"/>
              </a:xfrm>
              <a:custGeom>
                <a:avLst/>
                <a:gdLst>
                  <a:gd name="T0" fmla="*/ 3164 w 3164"/>
                  <a:gd name="T1" fmla="*/ 93 h 573"/>
                  <a:gd name="T2" fmla="*/ 0 w 3164"/>
                  <a:gd name="T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64" h="573">
                    <a:moveTo>
                      <a:pt x="3164" y="93"/>
                    </a:moveTo>
                    <a:cubicBezTo>
                      <a:pt x="2665" y="573"/>
                      <a:pt x="72" y="53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5" name="Freeform 25"/>
              <p:cNvSpPr>
                <a:spLocks/>
              </p:cNvSpPr>
              <p:nvPr userDrawn="1"/>
            </p:nvSpPr>
            <p:spPr bwMode="gray">
              <a:xfrm>
                <a:off x="471" y="1715"/>
                <a:ext cx="2160" cy="345"/>
              </a:xfrm>
              <a:custGeom>
                <a:avLst/>
                <a:gdLst>
                  <a:gd name="T0" fmla="*/ 3490 w 3490"/>
                  <a:gd name="T1" fmla="*/ 106 h 557"/>
                  <a:gd name="T2" fmla="*/ 0 w 3490"/>
                  <a:gd name="T3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90" h="557">
                    <a:moveTo>
                      <a:pt x="3490" y="106"/>
                    </a:moveTo>
                    <a:cubicBezTo>
                      <a:pt x="2813" y="557"/>
                      <a:pt x="163" y="553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6" name="Freeform 26"/>
              <p:cNvSpPr>
                <a:spLocks/>
              </p:cNvSpPr>
              <p:nvPr userDrawn="1"/>
            </p:nvSpPr>
            <p:spPr bwMode="gray">
              <a:xfrm>
                <a:off x="430" y="2021"/>
                <a:ext cx="2229" cy="364"/>
              </a:xfrm>
              <a:custGeom>
                <a:avLst/>
                <a:gdLst>
                  <a:gd name="T0" fmla="*/ 3582 w 3582"/>
                  <a:gd name="T1" fmla="*/ 6 h 587"/>
                  <a:gd name="T2" fmla="*/ 0 w 3582"/>
                  <a:gd name="T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82" h="587">
                    <a:moveTo>
                      <a:pt x="3582" y="6"/>
                    </a:moveTo>
                    <a:cubicBezTo>
                      <a:pt x="3040" y="587"/>
                      <a:pt x="328" y="50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7" name="Freeform 27"/>
              <p:cNvSpPr>
                <a:spLocks/>
              </p:cNvSpPr>
              <p:nvPr userDrawn="1"/>
            </p:nvSpPr>
            <p:spPr bwMode="gray">
              <a:xfrm>
                <a:off x="478" y="2317"/>
                <a:ext cx="2129" cy="308"/>
              </a:xfrm>
              <a:custGeom>
                <a:avLst/>
                <a:gdLst>
                  <a:gd name="T0" fmla="*/ 3429 w 3429"/>
                  <a:gd name="T1" fmla="*/ 3 h 497"/>
                  <a:gd name="T2" fmla="*/ 0 w 3429"/>
                  <a:gd name="T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29" h="497">
                    <a:moveTo>
                      <a:pt x="3429" y="3"/>
                    </a:moveTo>
                    <a:cubicBezTo>
                      <a:pt x="2891" y="497"/>
                      <a:pt x="334" y="43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8" name="Freeform 28"/>
              <p:cNvSpPr>
                <a:spLocks/>
              </p:cNvSpPr>
              <p:nvPr userDrawn="1"/>
            </p:nvSpPr>
            <p:spPr bwMode="gray">
              <a:xfrm>
                <a:off x="595" y="2572"/>
                <a:ext cx="1903" cy="306"/>
              </a:xfrm>
              <a:custGeom>
                <a:avLst/>
                <a:gdLst>
                  <a:gd name="T0" fmla="*/ 3076 w 3076"/>
                  <a:gd name="T1" fmla="*/ 0 h 494"/>
                  <a:gd name="T2" fmla="*/ 0 w 3076"/>
                  <a:gd name="T3" fmla="*/ 1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76" h="494">
                    <a:moveTo>
                      <a:pt x="3076" y="0"/>
                    </a:moveTo>
                    <a:cubicBezTo>
                      <a:pt x="2538" y="494"/>
                      <a:pt x="334" y="344"/>
                      <a:pt x="0" y="16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9" name="Freeform 29"/>
              <p:cNvSpPr>
                <a:spLocks/>
              </p:cNvSpPr>
              <p:nvPr userDrawn="1"/>
            </p:nvSpPr>
            <p:spPr bwMode="gray">
              <a:xfrm>
                <a:off x="796" y="2827"/>
                <a:ext cx="1497" cy="152"/>
              </a:xfrm>
              <a:custGeom>
                <a:avLst/>
                <a:gdLst>
                  <a:gd name="T0" fmla="*/ 2428 w 2428"/>
                  <a:gd name="T1" fmla="*/ 0 h 245"/>
                  <a:gd name="T2" fmla="*/ 0 w 242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28" h="245">
                    <a:moveTo>
                      <a:pt x="2428" y="0"/>
                    </a:moveTo>
                    <a:cubicBezTo>
                      <a:pt x="1900" y="245"/>
                      <a:pt x="312" y="18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0" name="Freeform 30"/>
              <p:cNvSpPr>
                <a:spLocks/>
              </p:cNvSpPr>
              <p:nvPr userDrawn="1"/>
            </p:nvSpPr>
            <p:spPr bwMode="gray">
              <a:xfrm>
                <a:off x="1005" y="2976"/>
                <a:ext cx="1032" cy="104"/>
              </a:xfrm>
              <a:custGeom>
                <a:avLst/>
                <a:gdLst>
                  <a:gd name="T0" fmla="*/ 1684 w 1684"/>
                  <a:gd name="T1" fmla="*/ 44 h 169"/>
                  <a:gd name="T2" fmla="*/ 0 w 1684"/>
                  <a:gd name="T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4" h="169">
                    <a:moveTo>
                      <a:pt x="1684" y="44"/>
                    </a:moveTo>
                    <a:cubicBezTo>
                      <a:pt x="1175" y="169"/>
                      <a:pt x="296" y="13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1" name="Oval 31"/>
              <p:cNvSpPr>
                <a:spLocks noChangeArrowheads="1"/>
              </p:cNvSpPr>
              <p:nvPr userDrawn="1"/>
            </p:nvSpPr>
            <p:spPr bwMode="gray">
              <a:xfrm>
                <a:off x="1261" y="877"/>
                <a:ext cx="581" cy="126"/>
              </a:xfrm>
              <a:prstGeom prst="ellipse">
                <a:avLst/>
              </a:prstGeom>
              <a:noFill/>
              <a:ln w="19050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2" name="Freeform 32"/>
              <p:cNvSpPr>
                <a:spLocks/>
              </p:cNvSpPr>
              <p:nvPr userDrawn="1"/>
            </p:nvSpPr>
            <p:spPr bwMode="gray">
              <a:xfrm>
                <a:off x="1265" y="869"/>
                <a:ext cx="567" cy="70"/>
              </a:xfrm>
              <a:custGeom>
                <a:avLst/>
                <a:gdLst>
                  <a:gd name="T0" fmla="*/ 0 w 590"/>
                  <a:gd name="T1" fmla="*/ 51 h 73"/>
                  <a:gd name="T2" fmla="*/ 590 w 590"/>
                  <a:gd name="T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0" h="73">
                    <a:moveTo>
                      <a:pt x="0" y="51"/>
                    </a:moveTo>
                    <a:cubicBezTo>
                      <a:pt x="296" y="0"/>
                      <a:pt x="590" y="73"/>
                      <a:pt x="590" y="73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3" name="Freeform 33"/>
              <p:cNvSpPr>
                <a:spLocks/>
              </p:cNvSpPr>
              <p:nvPr userDrawn="1"/>
            </p:nvSpPr>
            <p:spPr bwMode="gray">
              <a:xfrm>
                <a:off x="1321" y="854"/>
                <a:ext cx="403" cy="150"/>
              </a:xfrm>
              <a:custGeom>
                <a:avLst/>
                <a:gdLst>
                  <a:gd name="T0" fmla="*/ 0 w 420"/>
                  <a:gd name="T1" fmla="*/ 158 h 158"/>
                  <a:gd name="T2" fmla="*/ 420 w 420"/>
                  <a:gd name="T3" fmla="*/ 2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158">
                    <a:moveTo>
                      <a:pt x="0" y="158"/>
                    </a:moveTo>
                    <a:cubicBezTo>
                      <a:pt x="154" y="0"/>
                      <a:pt x="418" y="32"/>
                      <a:pt x="420" y="29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603" name="Group 43"/>
            <p:cNvGrpSpPr>
              <a:grpSpLocks/>
            </p:cNvGrpSpPr>
            <p:nvPr userDrawn="1"/>
          </p:nvGrpSpPr>
          <p:grpSpPr bwMode="auto">
            <a:xfrm>
              <a:off x="2269" y="414"/>
              <a:ext cx="1246" cy="1879"/>
              <a:chOff x="618" y="608"/>
              <a:chExt cx="1833" cy="2764"/>
            </a:xfrm>
          </p:grpSpPr>
          <p:sp>
            <p:nvSpPr>
              <p:cNvPr id="66604" name="Freeform 44"/>
              <p:cNvSpPr>
                <a:spLocks/>
              </p:cNvSpPr>
              <p:nvPr userDrawn="1"/>
            </p:nvSpPr>
            <p:spPr bwMode="gray">
              <a:xfrm>
                <a:off x="1538" y="608"/>
                <a:ext cx="913" cy="444"/>
              </a:xfrm>
              <a:custGeom>
                <a:avLst/>
                <a:gdLst>
                  <a:gd name="T0" fmla="*/ 43 w 913"/>
                  <a:gd name="T1" fmla="*/ 144 h 444"/>
                  <a:gd name="T2" fmla="*/ 0 w 913"/>
                  <a:gd name="T3" fmla="*/ 0 h 444"/>
                  <a:gd name="T4" fmla="*/ 913 w 913"/>
                  <a:gd name="T5" fmla="*/ 379 h 444"/>
                  <a:gd name="T6" fmla="*/ 783 w 913"/>
                  <a:gd name="T7" fmla="*/ 444 h 444"/>
                  <a:gd name="T8" fmla="*/ 43 w 913"/>
                  <a:gd name="T9" fmla="*/ 1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3" h="444">
                    <a:moveTo>
                      <a:pt x="43" y="144"/>
                    </a:moveTo>
                    <a:lnTo>
                      <a:pt x="0" y="0"/>
                    </a:lnTo>
                    <a:cubicBezTo>
                      <a:pt x="116" y="12"/>
                      <a:pt x="515" y="1"/>
                      <a:pt x="913" y="379"/>
                    </a:cubicBezTo>
                    <a:lnTo>
                      <a:pt x="783" y="444"/>
                    </a:lnTo>
                    <a:cubicBezTo>
                      <a:pt x="492" y="148"/>
                      <a:pt x="43" y="144"/>
                      <a:pt x="43" y="144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5" name="Freeform 45"/>
              <p:cNvSpPr>
                <a:spLocks/>
              </p:cNvSpPr>
              <p:nvPr userDrawn="1"/>
            </p:nvSpPr>
            <p:spPr bwMode="gray">
              <a:xfrm>
                <a:off x="618" y="2957"/>
                <a:ext cx="911" cy="415"/>
              </a:xfrm>
              <a:custGeom>
                <a:avLst/>
                <a:gdLst>
                  <a:gd name="T0" fmla="*/ 863 w 911"/>
                  <a:gd name="T1" fmla="*/ 274 h 415"/>
                  <a:gd name="T2" fmla="*/ 911 w 911"/>
                  <a:gd name="T3" fmla="*/ 415 h 415"/>
                  <a:gd name="T4" fmla="*/ 0 w 911"/>
                  <a:gd name="T5" fmla="*/ 60 h 415"/>
                  <a:gd name="T6" fmla="*/ 140 w 911"/>
                  <a:gd name="T7" fmla="*/ 0 h 415"/>
                  <a:gd name="T8" fmla="*/ 863 w 911"/>
                  <a:gd name="T9" fmla="*/ 27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415">
                    <a:moveTo>
                      <a:pt x="863" y="274"/>
                    </a:moveTo>
                    <a:lnTo>
                      <a:pt x="911" y="415"/>
                    </a:lnTo>
                    <a:cubicBezTo>
                      <a:pt x="312" y="405"/>
                      <a:pt x="75" y="111"/>
                      <a:pt x="0" y="60"/>
                    </a:cubicBezTo>
                    <a:cubicBezTo>
                      <a:pt x="70" y="32"/>
                      <a:pt x="140" y="0"/>
                      <a:pt x="140" y="0"/>
                    </a:cubicBezTo>
                    <a:cubicBezTo>
                      <a:pt x="447" y="280"/>
                      <a:pt x="863" y="274"/>
                      <a:pt x="863" y="274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6632" name="AutoShape 72"/>
          <p:cNvSpPr>
            <a:spLocks noChangeArrowheads="1"/>
          </p:cNvSpPr>
          <p:nvPr/>
        </p:nvSpPr>
        <p:spPr bwMode="gray">
          <a:xfrm rot="4443328">
            <a:off x="1651001" y="719140"/>
            <a:ext cx="3230563" cy="3227387"/>
          </a:xfrm>
          <a:custGeom>
            <a:avLst/>
            <a:gdLst>
              <a:gd name="G0" fmla="+- 10431 0 0"/>
              <a:gd name="G1" fmla="+- 9497610 0 0"/>
              <a:gd name="G2" fmla="+- 0 0 9497610"/>
              <a:gd name="T0" fmla="*/ 0 256 1"/>
              <a:gd name="T1" fmla="*/ 180 256 1"/>
              <a:gd name="G3" fmla="+- 9497610 T0 T1"/>
              <a:gd name="T2" fmla="*/ 0 256 1"/>
              <a:gd name="T3" fmla="*/ 90 256 1"/>
              <a:gd name="G4" fmla="+- 9497610 T2 T3"/>
              <a:gd name="G5" fmla="*/ G4 2 1"/>
              <a:gd name="T4" fmla="*/ 90 256 1"/>
              <a:gd name="T5" fmla="*/ 0 256 1"/>
              <a:gd name="G6" fmla="+- 9497610 T4 T5"/>
              <a:gd name="G7" fmla="*/ G6 2 1"/>
              <a:gd name="G8" fmla="abs 949761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31"/>
              <a:gd name="G18" fmla="*/ 10431 1 2"/>
              <a:gd name="G19" fmla="+- G18 5400 0"/>
              <a:gd name="G20" fmla="cos G19 9497610"/>
              <a:gd name="G21" fmla="sin G19 9497610"/>
              <a:gd name="G22" fmla="+- G20 10800 0"/>
              <a:gd name="G23" fmla="+- G21 10800 0"/>
              <a:gd name="G24" fmla="+- 10800 0 G20"/>
              <a:gd name="G25" fmla="+- 10431 10800 0"/>
              <a:gd name="G26" fmla="?: G9 G17 G25"/>
              <a:gd name="G27" fmla="?: G9 0 21600"/>
              <a:gd name="G28" fmla="cos 10800 9497610"/>
              <a:gd name="G29" fmla="sin 10800 9497610"/>
              <a:gd name="G30" fmla="sin 10431 9497610"/>
              <a:gd name="G31" fmla="+- G28 10800 0"/>
              <a:gd name="G32" fmla="+- G29 10800 0"/>
              <a:gd name="G33" fmla="+- G30 10800 0"/>
              <a:gd name="G34" fmla="?: G4 0 G31"/>
              <a:gd name="G35" fmla="?: 9497610 G34 0"/>
              <a:gd name="G36" fmla="?: G6 G35 G31"/>
              <a:gd name="G37" fmla="+- 21600 0 G36"/>
              <a:gd name="G38" fmla="?: G4 0 G33"/>
              <a:gd name="G39" fmla="?: 949761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12 w 21600"/>
              <a:gd name="T15" fmla="*/ 16900 h 21600"/>
              <a:gd name="T16" fmla="*/ 10800 w 21600"/>
              <a:gd name="T17" fmla="*/ 369 h 21600"/>
              <a:gd name="T18" fmla="*/ 19488 w 21600"/>
              <a:gd name="T19" fmla="*/ 169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263" y="16794"/>
                </a:moveTo>
                <a:cubicBezTo>
                  <a:pt x="1030" y="15038"/>
                  <a:pt x="369" y="12945"/>
                  <a:pt x="369" y="10800"/>
                </a:cubicBezTo>
                <a:cubicBezTo>
                  <a:pt x="369" y="5039"/>
                  <a:pt x="5039" y="369"/>
                  <a:pt x="10800" y="369"/>
                </a:cubicBezTo>
                <a:cubicBezTo>
                  <a:pt x="16560" y="369"/>
                  <a:pt x="21231" y="5039"/>
                  <a:pt x="21231" y="10800"/>
                </a:cubicBezTo>
                <a:cubicBezTo>
                  <a:pt x="21230" y="12945"/>
                  <a:pt x="20569" y="15038"/>
                  <a:pt x="19336" y="16794"/>
                </a:cubicBezTo>
                <a:lnTo>
                  <a:pt x="19638" y="17006"/>
                </a:lnTo>
                <a:cubicBezTo>
                  <a:pt x="20915" y="15188"/>
                  <a:pt x="21600" y="1302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021"/>
                  <a:pt x="684" y="15188"/>
                  <a:pt x="1961" y="1700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AutoShape 73"/>
          <p:cNvSpPr>
            <a:spLocks noChangeArrowheads="1"/>
          </p:cNvSpPr>
          <p:nvPr/>
        </p:nvSpPr>
        <p:spPr bwMode="gray">
          <a:xfrm rot="-5725018">
            <a:off x="2003425" y="1320801"/>
            <a:ext cx="2376488" cy="2376488"/>
          </a:xfrm>
          <a:custGeom>
            <a:avLst/>
            <a:gdLst>
              <a:gd name="G0" fmla="+- 10162 0 0"/>
              <a:gd name="G1" fmla="+- -7442309 0 0"/>
              <a:gd name="G2" fmla="+- 0 0 -7442309"/>
              <a:gd name="T0" fmla="*/ 0 256 1"/>
              <a:gd name="T1" fmla="*/ 180 256 1"/>
              <a:gd name="G3" fmla="+- -7442309 T0 T1"/>
              <a:gd name="T2" fmla="*/ 0 256 1"/>
              <a:gd name="T3" fmla="*/ 90 256 1"/>
              <a:gd name="G4" fmla="+- -7442309 T2 T3"/>
              <a:gd name="G5" fmla="*/ G4 2 1"/>
              <a:gd name="T4" fmla="*/ 90 256 1"/>
              <a:gd name="T5" fmla="*/ 0 256 1"/>
              <a:gd name="G6" fmla="+- -7442309 T4 T5"/>
              <a:gd name="G7" fmla="*/ G6 2 1"/>
              <a:gd name="G8" fmla="abs -744230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162"/>
              <a:gd name="G18" fmla="*/ 10162 1 2"/>
              <a:gd name="G19" fmla="+- G18 5400 0"/>
              <a:gd name="G20" fmla="cos G19 -7442309"/>
              <a:gd name="G21" fmla="sin G19 -7442309"/>
              <a:gd name="G22" fmla="+- G20 10800 0"/>
              <a:gd name="G23" fmla="+- G21 10800 0"/>
              <a:gd name="G24" fmla="+- 10800 0 G20"/>
              <a:gd name="G25" fmla="+- 10162 10800 0"/>
              <a:gd name="G26" fmla="?: G9 G17 G25"/>
              <a:gd name="G27" fmla="?: G9 0 21600"/>
              <a:gd name="G28" fmla="cos 10800 -7442309"/>
              <a:gd name="G29" fmla="sin 10800 -7442309"/>
              <a:gd name="G30" fmla="sin 10162 -7442309"/>
              <a:gd name="G31" fmla="+- G28 10800 0"/>
              <a:gd name="G32" fmla="+- G29 10800 0"/>
              <a:gd name="G33" fmla="+- G30 10800 0"/>
              <a:gd name="G34" fmla="?: G4 0 G31"/>
              <a:gd name="G35" fmla="?: -7442309 G34 0"/>
              <a:gd name="G36" fmla="?: G6 G35 G31"/>
              <a:gd name="G37" fmla="+- 21600 0 G36"/>
              <a:gd name="G38" fmla="?: G4 0 G33"/>
              <a:gd name="G39" fmla="?: -744230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610 w 21600"/>
              <a:gd name="T15" fmla="*/ 1192 h 21600"/>
              <a:gd name="T16" fmla="*/ 10800 w 21600"/>
              <a:gd name="T17" fmla="*/ 638 h 21600"/>
              <a:gd name="T18" fmla="*/ 14990 w 21600"/>
              <a:gd name="T19" fmla="*/ 119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6738" y="1485"/>
                </a:moveTo>
                <a:cubicBezTo>
                  <a:pt x="8019" y="926"/>
                  <a:pt x="9402" y="637"/>
                  <a:pt x="10800" y="637"/>
                </a:cubicBezTo>
                <a:cubicBezTo>
                  <a:pt x="12197" y="637"/>
                  <a:pt x="13580" y="926"/>
                  <a:pt x="14861" y="1485"/>
                </a:cubicBezTo>
                <a:lnTo>
                  <a:pt x="15116" y="900"/>
                </a:lnTo>
                <a:cubicBezTo>
                  <a:pt x="13755" y="306"/>
                  <a:pt x="12285" y="0"/>
                  <a:pt x="10799" y="0"/>
                </a:cubicBezTo>
                <a:cubicBezTo>
                  <a:pt x="9314" y="0"/>
                  <a:pt x="7844" y="306"/>
                  <a:pt x="6483" y="90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CFEEF9-BCD2-0A4C-A7CC-AE57D5EB48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3C5BF9A-1568-FC4E-9403-D984561651BB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6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1D966-CA6B-494F-B61A-45F257AB16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C1C019A-E8BF-A149-97B0-BD917E2E029D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411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963" y="1624013"/>
            <a:ext cx="4038600" cy="475615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624013"/>
            <a:ext cx="4038600" cy="475615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736C0D-1F3A-0441-89A5-A4385C118E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179CB8C-5F6C-B84A-8886-0E7E8DBBAE46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09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6B61D7-8F8C-844C-A410-5452F12D9F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5F5EC71-7512-7144-AD18-0899F795CC82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332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43AF3-2AAF-374D-90D3-F8882EEEF9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85D43E2-DC17-A443-85B2-75B82CD3DB2E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0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AE909-013C-3B4E-988C-67837FB2B2A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B3C7287-CF7D-FC47-921F-6FD6A4EE1BD5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1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ECECA6-3982-5747-8683-3C63BF3103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39F9A5D-A0F8-AF41-8E58-1DAB1FE786FE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55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B93D44-685F-C148-B559-9D401ED7E8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D07118-E854-FE41-B887-BB3F685D7494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9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45B24F-F6A3-4E4C-B8BD-49DDA2A57F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EDCDB60-62E6-CE4D-A5D0-DB35A9B31AFF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463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AE9557-41A7-6143-995A-F6BAF42595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F7CD9F1-A2E1-6F4F-89F0-FECE2101AC7D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608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41302"/>
            <a:ext cx="2057400" cy="6138863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241302"/>
            <a:ext cx="6019800" cy="6138863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C22E5-94E2-E642-B3D3-BE889B818B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4DB53B6-F5C4-CB4D-8932-A4076FAC22B6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99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241300"/>
            <a:ext cx="7038975" cy="1143000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61963" y="1624013"/>
            <a:ext cx="8229600" cy="4756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424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8489ACB2-2EBA-094B-A1BA-26D1F44A89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424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7BC33E86-1486-EE4C-95E1-54B087FBFA35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424613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930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5627C-A537-EB4D-B3AC-742541D8B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27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hlink">
                  <a:alpha val="60001"/>
                </a:schemeClr>
              </a:gs>
              <a:gs pos="100000">
                <a:schemeClr val="hlink">
                  <a:gamma/>
                  <a:tint val="0"/>
                  <a:invGamma/>
                  <a:alpha val="6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7219" name="Picture 3" descr="worldmap_bg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6"/>
          <a:stretch>
            <a:fillRect/>
          </a:stretch>
        </p:blipFill>
        <p:spPr bwMode="auto">
          <a:xfrm>
            <a:off x="385763" y="125415"/>
            <a:ext cx="8335962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0" name="Freeform 4"/>
          <p:cNvSpPr>
            <a:spLocks/>
          </p:cNvSpPr>
          <p:nvPr/>
        </p:nvSpPr>
        <p:spPr bwMode="ltGray">
          <a:xfrm>
            <a:off x="2312988" y="1787525"/>
            <a:ext cx="6819900" cy="3257550"/>
          </a:xfrm>
          <a:custGeom>
            <a:avLst/>
            <a:gdLst>
              <a:gd name="T0" fmla="*/ 4296 w 4296"/>
              <a:gd name="T1" fmla="*/ 576 h 2052"/>
              <a:gd name="T2" fmla="*/ 0 w 4296"/>
              <a:gd name="T3" fmla="*/ 1172 h 2052"/>
              <a:gd name="T4" fmla="*/ 3290 w 4296"/>
              <a:gd name="T5" fmla="*/ 926 h 2052"/>
              <a:gd name="T6" fmla="*/ 4296 w 4296"/>
              <a:gd name="T7" fmla="*/ 0 h 2052"/>
              <a:gd name="T8" fmla="*/ 4296 w 4296"/>
              <a:gd name="T9" fmla="*/ 576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6" h="2052">
                <a:moveTo>
                  <a:pt x="4296" y="576"/>
                </a:moveTo>
                <a:cubicBezTo>
                  <a:pt x="3270" y="1661"/>
                  <a:pt x="1125" y="2052"/>
                  <a:pt x="0" y="1172"/>
                </a:cubicBezTo>
                <a:cubicBezTo>
                  <a:pt x="1228" y="2001"/>
                  <a:pt x="3031" y="1085"/>
                  <a:pt x="3290" y="926"/>
                </a:cubicBezTo>
                <a:cubicBezTo>
                  <a:pt x="3549" y="767"/>
                  <a:pt x="4151" y="264"/>
                  <a:pt x="4296" y="0"/>
                </a:cubicBezTo>
                <a:cubicBezTo>
                  <a:pt x="4296" y="288"/>
                  <a:pt x="4296" y="576"/>
                  <a:pt x="4296" y="57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60001"/>
                </a:schemeClr>
              </a:gs>
              <a:gs pos="100000">
                <a:schemeClr val="bg1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1" name="Freeform 5"/>
          <p:cNvSpPr>
            <a:spLocks/>
          </p:cNvSpPr>
          <p:nvPr/>
        </p:nvSpPr>
        <p:spPr bwMode="ltGray">
          <a:xfrm>
            <a:off x="2997200" y="0"/>
            <a:ext cx="5722938" cy="4465638"/>
          </a:xfrm>
          <a:custGeom>
            <a:avLst/>
            <a:gdLst>
              <a:gd name="T0" fmla="*/ 2332 w 2332"/>
              <a:gd name="T1" fmla="*/ 0 h 2325"/>
              <a:gd name="T2" fmla="*/ 0 w 2332"/>
              <a:gd name="T3" fmla="*/ 2084 h 2325"/>
              <a:gd name="T4" fmla="*/ 1894 w 2332"/>
              <a:gd name="T5" fmla="*/ 0 h 2325"/>
              <a:gd name="T6" fmla="*/ 2332 w 2332"/>
              <a:gd name="T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2" h="2325">
                <a:moveTo>
                  <a:pt x="2332" y="0"/>
                </a:moveTo>
                <a:cubicBezTo>
                  <a:pt x="1750" y="1974"/>
                  <a:pt x="440" y="2325"/>
                  <a:pt x="0" y="2084"/>
                </a:cubicBezTo>
                <a:cubicBezTo>
                  <a:pt x="379" y="2285"/>
                  <a:pt x="1492" y="2046"/>
                  <a:pt x="1894" y="0"/>
                </a:cubicBezTo>
                <a:lnTo>
                  <a:pt x="2332" y="0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2" name="Freeform 6"/>
          <p:cNvSpPr>
            <a:spLocks/>
          </p:cNvSpPr>
          <p:nvPr/>
        </p:nvSpPr>
        <p:spPr bwMode="ltGray">
          <a:xfrm>
            <a:off x="171450" y="1457325"/>
            <a:ext cx="2952750" cy="5391150"/>
          </a:xfrm>
          <a:custGeom>
            <a:avLst/>
            <a:gdLst>
              <a:gd name="T0" fmla="*/ 588 w 1860"/>
              <a:gd name="T1" fmla="*/ 3396 h 3396"/>
              <a:gd name="T2" fmla="*/ 354 w 1860"/>
              <a:gd name="T3" fmla="*/ 1350 h 3396"/>
              <a:gd name="T4" fmla="*/ 1860 w 1860"/>
              <a:gd name="T5" fmla="*/ 0 h 3396"/>
              <a:gd name="T6" fmla="*/ 822 w 1860"/>
              <a:gd name="T7" fmla="*/ 1368 h 3396"/>
              <a:gd name="T8" fmla="*/ 1452 w 1860"/>
              <a:gd name="T9" fmla="*/ 3396 h 3396"/>
              <a:gd name="T10" fmla="*/ 588 w 1860"/>
              <a:gd name="T11" fmla="*/ 3396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3396">
                <a:moveTo>
                  <a:pt x="588" y="3396"/>
                </a:moveTo>
                <a:cubicBezTo>
                  <a:pt x="0" y="2568"/>
                  <a:pt x="246" y="1590"/>
                  <a:pt x="354" y="1350"/>
                </a:cubicBezTo>
                <a:cubicBezTo>
                  <a:pt x="462" y="1110"/>
                  <a:pt x="936" y="294"/>
                  <a:pt x="1860" y="0"/>
                </a:cubicBezTo>
                <a:cubicBezTo>
                  <a:pt x="1116" y="210"/>
                  <a:pt x="864" y="1158"/>
                  <a:pt x="822" y="1368"/>
                </a:cubicBezTo>
                <a:cubicBezTo>
                  <a:pt x="780" y="1578"/>
                  <a:pt x="564" y="2544"/>
                  <a:pt x="1452" y="3396"/>
                </a:cubicBezTo>
                <a:lnTo>
                  <a:pt x="588" y="3396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0"/>
                  <a:invGamma/>
                  <a:alpha val="39999"/>
                </a:schemeClr>
              </a:gs>
              <a:gs pos="100000">
                <a:schemeClr val="hlink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7223" name="Group 7"/>
          <p:cNvGrpSpPr>
            <a:grpSpLocks/>
          </p:cNvGrpSpPr>
          <p:nvPr/>
        </p:nvGrpSpPr>
        <p:grpSpPr bwMode="auto">
          <a:xfrm rot="43528641">
            <a:off x="2208213" y="6180140"/>
            <a:ext cx="190500" cy="231775"/>
            <a:chOff x="-3017" y="2976"/>
            <a:chExt cx="93" cy="113"/>
          </a:xfrm>
        </p:grpSpPr>
        <p:sp>
          <p:nvSpPr>
            <p:cNvPr id="137224" name="AutoShape 8"/>
            <p:cNvSpPr>
              <a:spLocks noChangeArrowheads="1"/>
            </p:cNvSpPr>
            <p:nvPr/>
          </p:nvSpPr>
          <p:spPr bwMode="gray">
            <a:xfrm>
              <a:off x="-3017" y="2976"/>
              <a:ext cx="91" cy="79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5" name="Freeform 9"/>
            <p:cNvSpPr>
              <a:spLocks/>
            </p:cNvSpPr>
            <p:nvPr/>
          </p:nvSpPr>
          <p:spPr bwMode="gray">
            <a:xfrm>
              <a:off x="-3017" y="3071"/>
              <a:ext cx="93" cy="18"/>
            </a:xfrm>
            <a:custGeom>
              <a:avLst/>
              <a:gdLst>
                <a:gd name="T0" fmla="*/ 0 w 93"/>
                <a:gd name="T1" fmla="*/ 0 h 18"/>
                <a:gd name="T2" fmla="*/ 0 w 93"/>
                <a:gd name="T3" fmla="*/ 18 h 18"/>
                <a:gd name="T4" fmla="*/ 93 w 93"/>
                <a:gd name="T5" fmla="*/ 18 h 18"/>
                <a:gd name="T6" fmla="*/ 92 w 93"/>
                <a:gd name="T7" fmla="*/ 0 h 18"/>
                <a:gd name="T8" fmla="*/ 0 w 9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8">
                  <a:moveTo>
                    <a:pt x="0" y="0"/>
                  </a:moveTo>
                  <a:lnTo>
                    <a:pt x="0" y="18"/>
                  </a:lnTo>
                  <a:lnTo>
                    <a:pt x="93" y="18"/>
                  </a:lnTo>
                  <a:lnTo>
                    <a:pt x="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22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9287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B259FD63-122C-E140-9D5F-A90195868057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92875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287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4BF5221C-9C40-FD4D-840B-6D67DC8589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1000125" y="3840165"/>
            <a:ext cx="7143750" cy="1470025"/>
          </a:xfrm>
        </p:spPr>
        <p:txBody>
          <a:bodyPr anchor="t"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37230" name="Rectangle 1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00125" y="4735513"/>
            <a:ext cx="7143750" cy="844550"/>
          </a:xfrm>
        </p:spPr>
        <p:txBody>
          <a:bodyPr/>
          <a:lstStyle>
            <a:lvl1pPr marL="0" indent="0" algn="ctr">
              <a:buFontTx/>
              <a:buNone/>
              <a:defRPr sz="15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0" y="6791327"/>
            <a:ext cx="9144000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hlink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32" name="Freeform 16"/>
          <p:cNvSpPr>
            <a:spLocks/>
          </p:cNvSpPr>
          <p:nvPr/>
        </p:nvSpPr>
        <p:spPr bwMode="ltGray">
          <a:xfrm>
            <a:off x="0" y="1085852"/>
            <a:ext cx="3189288" cy="2098675"/>
          </a:xfrm>
          <a:custGeom>
            <a:avLst/>
            <a:gdLst>
              <a:gd name="T0" fmla="*/ 0 w 2362"/>
              <a:gd name="T1" fmla="*/ 824 h 1322"/>
              <a:gd name="T2" fmla="*/ 2362 w 2362"/>
              <a:gd name="T3" fmla="*/ 264 h 1322"/>
              <a:gd name="T4" fmla="*/ 6 w 2362"/>
              <a:gd name="T5" fmla="*/ 1322 h 1322"/>
              <a:gd name="T6" fmla="*/ 0 w 2362"/>
              <a:gd name="T7" fmla="*/ 824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2" h="1322">
                <a:moveTo>
                  <a:pt x="0" y="824"/>
                </a:moveTo>
                <a:cubicBezTo>
                  <a:pt x="870" y="68"/>
                  <a:pt x="1808" y="0"/>
                  <a:pt x="2362" y="264"/>
                </a:cubicBezTo>
                <a:cubicBezTo>
                  <a:pt x="1884" y="44"/>
                  <a:pt x="744" y="170"/>
                  <a:pt x="6" y="1322"/>
                </a:cubicBezTo>
                <a:lnTo>
                  <a:pt x="0" y="824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3" name="AutoShape 17"/>
          <p:cNvSpPr>
            <a:spLocks noChangeArrowheads="1"/>
          </p:cNvSpPr>
          <p:nvPr/>
        </p:nvSpPr>
        <p:spPr bwMode="gray">
          <a:xfrm rot="3335575">
            <a:off x="2079625" y="1244601"/>
            <a:ext cx="2376488" cy="2376488"/>
          </a:xfrm>
          <a:custGeom>
            <a:avLst/>
            <a:gdLst>
              <a:gd name="G0" fmla="+- 10152 0 0"/>
              <a:gd name="G1" fmla="+- -10177105 0 0"/>
              <a:gd name="G2" fmla="+- 0 0 -10177105"/>
              <a:gd name="T0" fmla="*/ 0 256 1"/>
              <a:gd name="T1" fmla="*/ 180 256 1"/>
              <a:gd name="G3" fmla="+- -10177105 T0 T1"/>
              <a:gd name="T2" fmla="*/ 0 256 1"/>
              <a:gd name="T3" fmla="*/ 90 256 1"/>
              <a:gd name="G4" fmla="+- -10177105 T2 T3"/>
              <a:gd name="G5" fmla="*/ G4 2 1"/>
              <a:gd name="T4" fmla="*/ 90 256 1"/>
              <a:gd name="T5" fmla="*/ 0 256 1"/>
              <a:gd name="G6" fmla="+- -10177105 T4 T5"/>
              <a:gd name="G7" fmla="*/ G6 2 1"/>
              <a:gd name="G8" fmla="abs -10177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152"/>
              <a:gd name="G18" fmla="*/ 10152 1 2"/>
              <a:gd name="G19" fmla="+- G18 5400 0"/>
              <a:gd name="G20" fmla="cos G19 -10177105"/>
              <a:gd name="G21" fmla="sin G19 -10177105"/>
              <a:gd name="G22" fmla="+- G20 10800 0"/>
              <a:gd name="G23" fmla="+- G21 10800 0"/>
              <a:gd name="G24" fmla="+- 10800 0 G20"/>
              <a:gd name="G25" fmla="+- 10152 10800 0"/>
              <a:gd name="G26" fmla="?: G9 G17 G25"/>
              <a:gd name="G27" fmla="?: G9 0 21600"/>
              <a:gd name="G28" fmla="cos 10800 -10177105"/>
              <a:gd name="G29" fmla="sin 10800 -10177105"/>
              <a:gd name="G30" fmla="sin 10152 -10177105"/>
              <a:gd name="G31" fmla="+- G28 10800 0"/>
              <a:gd name="G32" fmla="+- G29 10800 0"/>
              <a:gd name="G33" fmla="+- G30 10800 0"/>
              <a:gd name="G34" fmla="?: G4 0 G31"/>
              <a:gd name="G35" fmla="?: -10177105 G34 0"/>
              <a:gd name="G36" fmla="?: G6 G35 G31"/>
              <a:gd name="G37" fmla="+- 21600 0 G36"/>
              <a:gd name="G38" fmla="?: G4 0 G33"/>
              <a:gd name="G39" fmla="?: -10177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283 w 21600"/>
              <a:gd name="T15" fmla="*/ 6420 h 21600"/>
              <a:gd name="T16" fmla="*/ 10800 w 21600"/>
              <a:gd name="T17" fmla="*/ 648 h 21600"/>
              <a:gd name="T18" fmla="*/ 20317 w 21600"/>
              <a:gd name="T19" fmla="*/ 642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577" y="6556"/>
                </a:moveTo>
                <a:cubicBezTo>
                  <a:pt x="3234" y="2955"/>
                  <a:pt x="6836" y="647"/>
                  <a:pt x="10800" y="647"/>
                </a:cubicBezTo>
                <a:cubicBezTo>
                  <a:pt x="14763" y="647"/>
                  <a:pt x="18365" y="2955"/>
                  <a:pt x="20022" y="6556"/>
                </a:cubicBezTo>
                <a:lnTo>
                  <a:pt x="20611" y="6285"/>
                </a:lnTo>
                <a:cubicBezTo>
                  <a:pt x="18848" y="2454"/>
                  <a:pt x="15017" y="0"/>
                  <a:pt x="10799" y="0"/>
                </a:cubicBezTo>
                <a:cubicBezTo>
                  <a:pt x="6582" y="0"/>
                  <a:pt x="2751" y="2454"/>
                  <a:pt x="988" y="6285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7234" name="Group 18"/>
          <p:cNvGrpSpPr>
            <a:grpSpLocks/>
          </p:cNvGrpSpPr>
          <p:nvPr/>
        </p:nvGrpSpPr>
        <p:grpSpPr bwMode="auto">
          <a:xfrm>
            <a:off x="2260600" y="1470025"/>
            <a:ext cx="1924050" cy="1943100"/>
            <a:chOff x="1951" y="414"/>
            <a:chExt cx="1861" cy="1880"/>
          </a:xfrm>
        </p:grpSpPr>
        <p:sp>
          <p:nvSpPr>
            <p:cNvPr id="137235" name="Oval 19"/>
            <p:cNvSpPr>
              <a:spLocks noChangeArrowheads="1"/>
            </p:cNvSpPr>
            <p:nvPr userDrawn="1"/>
          </p:nvSpPr>
          <p:spPr bwMode="gray">
            <a:xfrm>
              <a:off x="1951" y="419"/>
              <a:ext cx="1861" cy="187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37255"/>
                    <a:invGamma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36" name="Group 20"/>
            <p:cNvGrpSpPr>
              <a:grpSpLocks/>
            </p:cNvGrpSpPr>
            <p:nvPr userDrawn="1"/>
          </p:nvGrpSpPr>
          <p:grpSpPr bwMode="auto">
            <a:xfrm>
              <a:off x="2014" y="564"/>
              <a:ext cx="1726" cy="1542"/>
              <a:chOff x="219" y="854"/>
              <a:chExt cx="2540" cy="2268"/>
            </a:xfrm>
          </p:grpSpPr>
          <p:sp>
            <p:nvSpPr>
              <p:cNvPr id="137237" name="Oval 21"/>
              <p:cNvSpPr>
                <a:spLocks noChangeArrowheads="1"/>
              </p:cNvSpPr>
              <p:nvPr userDrawn="1"/>
            </p:nvSpPr>
            <p:spPr bwMode="gray">
              <a:xfrm>
                <a:off x="431" y="869"/>
                <a:ext cx="2223" cy="2253"/>
              </a:xfrm>
              <a:prstGeom prst="ellipse">
                <a:avLst/>
              </a:prstGeom>
              <a:noFill/>
              <a:ln w="19050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38" name="Freeform 22"/>
              <p:cNvSpPr>
                <a:spLocks/>
              </p:cNvSpPr>
              <p:nvPr userDrawn="1"/>
            </p:nvSpPr>
            <p:spPr bwMode="gray">
              <a:xfrm>
                <a:off x="581" y="917"/>
                <a:ext cx="686" cy="523"/>
              </a:xfrm>
              <a:custGeom>
                <a:avLst/>
                <a:gdLst>
                  <a:gd name="T0" fmla="*/ 1108 w 1108"/>
                  <a:gd name="T1" fmla="*/ 0 h 844"/>
                  <a:gd name="T2" fmla="*/ 0 w 1108"/>
                  <a:gd name="T3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08" h="844">
                    <a:moveTo>
                      <a:pt x="1108" y="0"/>
                    </a:moveTo>
                    <a:cubicBezTo>
                      <a:pt x="460" y="216"/>
                      <a:pt x="192" y="580"/>
                      <a:pt x="0" y="844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39" name="Freeform 23"/>
              <p:cNvSpPr>
                <a:spLocks/>
              </p:cNvSpPr>
              <p:nvPr userDrawn="1"/>
            </p:nvSpPr>
            <p:spPr bwMode="gray">
              <a:xfrm>
                <a:off x="219" y="941"/>
                <a:ext cx="1040" cy="1540"/>
              </a:xfrm>
              <a:custGeom>
                <a:avLst/>
                <a:gdLst>
                  <a:gd name="T0" fmla="*/ 1680 w 1680"/>
                  <a:gd name="T1" fmla="*/ 0 h 2484"/>
                  <a:gd name="T2" fmla="*/ 520 w 1680"/>
                  <a:gd name="T3" fmla="*/ 2484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0" h="2484">
                    <a:moveTo>
                      <a:pt x="1680" y="0"/>
                    </a:moveTo>
                    <a:cubicBezTo>
                      <a:pt x="950" y="251"/>
                      <a:pt x="0" y="1333"/>
                      <a:pt x="520" y="2484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0" name="Freeform 24"/>
              <p:cNvSpPr>
                <a:spLocks/>
              </p:cNvSpPr>
              <p:nvPr userDrawn="1"/>
            </p:nvSpPr>
            <p:spPr bwMode="gray">
              <a:xfrm>
                <a:off x="340" y="956"/>
                <a:ext cx="932" cy="2000"/>
              </a:xfrm>
              <a:custGeom>
                <a:avLst/>
                <a:gdLst>
                  <a:gd name="T0" fmla="*/ 1008 w 1496"/>
                  <a:gd name="T1" fmla="*/ 3219 h 3219"/>
                  <a:gd name="T2" fmla="*/ 1496 w 1496"/>
                  <a:gd name="T3" fmla="*/ 0 h 3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96" h="3219">
                    <a:moveTo>
                      <a:pt x="1008" y="3219"/>
                    </a:moveTo>
                    <a:cubicBezTo>
                      <a:pt x="326" y="2647"/>
                      <a:pt x="0" y="971"/>
                      <a:pt x="1496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1" name="Freeform 25"/>
              <p:cNvSpPr>
                <a:spLocks/>
              </p:cNvSpPr>
              <p:nvPr userDrawn="1"/>
            </p:nvSpPr>
            <p:spPr bwMode="gray">
              <a:xfrm>
                <a:off x="526" y="973"/>
                <a:ext cx="771" cy="2080"/>
              </a:xfrm>
              <a:custGeom>
                <a:avLst/>
                <a:gdLst>
                  <a:gd name="T0" fmla="*/ 1032 w 1246"/>
                  <a:gd name="T1" fmla="*/ 3357 h 3357"/>
                  <a:gd name="T2" fmla="*/ 1246 w 1246"/>
                  <a:gd name="T3" fmla="*/ 0 h 3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6" h="3357">
                    <a:moveTo>
                      <a:pt x="1032" y="3357"/>
                    </a:moveTo>
                    <a:cubicBezTo>
                      <a:pt x="0" y="2713"/>
                      <a:pt x="242" y="915"/>
                      <a:pt x="1246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2" name="Freeform 26"/>
              <p:cNvSpPr>
                <a:spLocks/>
              </p:cNvSpPr>
              <p:nvPr userDrawn="1"/>
            </p:nvSpPr>
            <p:spPr bwMode="gray">
              <a:xfrm>
                <a:off x="663" y="993"/>
                <a:ext cx="672" cy="2106"/>
              </a:xfrm>
              <a:custGeom>
                <a:avLst/>
                <a:gdLst>
                  <a:gd name="T0" fmla="*/ 1060 w 1088"/>
                  <a:gd name="T1" fmla="*/ 3400 h 3400"/>
                  <a:gd name="T2" fmla="*/ 1088 w 1088"/>
                  <a:gd name="T3" fmla="*/ 0 h 3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8" h="3400">
                    <a:moveTo>
                      <a:pt x="1060" y="3400"/>
                    </a:moveTo>
                    <a:cubicBezTo>
                      <a:pt x="0" y="2708"/>
                      <a:pt x="824" y="71"/>
                      <a:pt x="1088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3" name="Freeform 27"/>
              <p:cNvSpPr>
                <a:spLocks/>
              </p:cNvSpPr>
              <p:nvPr userDrawn="1"/>
            </p:nvSpPr>
            <p:spPr bwMode="gray">
              <a:xfrm>
                <a:off x="1140" y="991"/>
                <a:ext cx="307" cy="2126"/>
              </a:xfrm>
              <a:custGeom>
                <a:avLst/>
                <a:gdLst>
                  <a:gd name="T0" fmla="*/ 495 w 495"/>
                  <a:gd name="T1" fmla="*/ 3417 h 3417"/>
                  <a:gd name="T2" fmla="*/ 398 w 495"/>
                  <a:gd name="T3" fmla="*/ 0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5" h="3417">
                    <a:moveTo>
                      <a:pt x="495" y="3417"/>
                    </a:moveTo>
                    <a:cubicBezTo>
                      <a:pt x="0" y="2873"/>
                      <a:pt x="243" y="819"/>
                      <a:pt x="398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4" name="Freeform 28"/>
              <p:cNvSpPr>
                <a:spLocks/>
              </p:cNvSpPr>
              <p:nvPr userDrawn="1"/>
            </p:nvSpPr>
            <p:spPr bwMode="gray">
              <a:xfrm>
                <a:off x="1465" y="1009"/>
                <a:ext cx="172" cy="2110"/>
              </a:xfrm>
              <a:custGeom>
                <a:avLst/>
                <a:gdLst>
                  <a:gd name="T0" fmla="*/ 128 w 278"/>
                  <a:gd name="T1" fmla="*/ 3408 h 3408"/>
                  <a:gd name="T2" fmla="*/ 0 w 278"/>
                  <a:gd name="T3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8" h="3408">
                    <a:moveTo>
                      <a:pt x="128" y="3408"/>
                    </a:moveTo>
                    <a:cubicBezTo>
                      <a:pt x="116" y="2969"/>
                      <a:pt x="278" y="85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5" name="Freeform 29"/>
              <p:cNvSpPr>
                <a:spLocks/>
              </p:cNvSpPr>
              <p:nvPr userDrawn="1"/>
            </p:nvSpPr>
            <p:spPr bwMode="gray">
              <a:xfrm>
                <a:off x="1633" y="1005"/>
                <a:ext cx="372" cy="2109"/>
              </a:xfrm>
              <a:custGeom>
                <a:avLst/>
                <a:gdLst>
                  <a:gd name="T0" fmla="*/ 48 w 600"/>
                  <a:gd name="T1" fmla="*/ 3406 h 3406"/>
                  <a:gd name="T2" fmla="*/ 0 w 600"/>
                  <a:gd name="T3" fmla="*/ 0 h 3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3406">
                    <a:moveTo>
                      <a:pt x="48" y="3406"/>
                    </a:moveTo>
                    <a:cubicBezTo>
                      <a:pt x="204" y="3244"/>
                      <a:pt x="600" y="152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6" name="Freeform 30"/>
              <p:cNvSpPr>
                <a:spLocks/>
              </p:cNvSpPr>
              <p:nvPr userDrawn="1"/>
            </p:nvSpPr>
            <p:spPr bwMode="gray">
              <a:xfrm>
                <a:off x="1714" y="991"/>
                <a:ext cx="617" cy="2096"/>
              </a:xfrm>
              <a:custGeom>
                <a:avLst/>
                <a:gdLst>
                  <a:gd name="T0" fmla="*/ 154 w 998"/>
                  <a:gd name="T1" fmla="*/ 3386 h 3386"/>
                  <a:gd name="T2" fmla="*/ 0 w 998"/>
                  <a:gd name="T3" fmla="*/ 0 h 3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8" h="3386">
                    <a:moveTo>
                      <a:pt x="154" y="3386"/>
                    </a:moveTo>
                    <a:cubicBezTo>
                      <a:pt x="644" y="3208"/>
                      <a:pt x="998" y="1311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7" name="Freeform 31"/>
              <p:cNvSpPr>
                <a:spLocks/>
              </p:cNvSpPr>
              <p:nvPr userDrawn="1"/>
            </p:nvSpPr>
            <p:spPr bwMode="gray">
              <a:xfrm>
                <a:off x="1775" y="987"/>
                <a:ext cx="846" cy="2055"/>
              </a:xfrm>
              <a:custGeom>
                <a:avLst/>
                <a:gdLst>
                  <a:gd name="T0" fmla="*/ 278 w 1368"/>
                  <a:gd name="T1" fmla="*/ 3318 h 3318"/>
                  <a:gd name="T2" fmla="*/ 0 w 1368"/>
                  <a:gd name="T3" fmla="*/ 0 h 3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68" h="3318">
                    <a:moveTo>
                      <a:pt x="278" y="3318"/>
                    </a:moveTo>
                    <a:cubicBezTo>
                      <a:pt x="971" y="3026"/>
                      <a:pt x="1368" y="108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8" name="Freeform 32"/>
              <p:cNvSpPr>
                <a:spLocks/>
              </p:cNvSpPr>
              <p:nvPr userDrawn="1"/>
            </p:nvSpPr>
            <p:spPr bwMode="gray">
              <a:xfrm>
                <a:off x="1794" y="973"/>
                <a:ext cx="965" cy="1939"/>
              </a:xfrm>
              <a:custGeom>
                <a:avLst/>
                <a:gdLst>
                  <a:gd name="T0" fmla="*/ 633 w 1560"/>
                  <a:gd name="T1" fmla="*/ 3129 h 3129"/>
                  <a:gd name="T2" fmla="*/ 0 w 1560"/>
                  <a:gd name="T3" fmla="*/ 0 h 3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0" h="3129">
                    <a:moveTo>
                      <a:pt x="633" y="3129"/>
                    </a:moveTo>
                    <a:cubicBezTo>
                      <a:pt x="1204" y="2712"/>
                      <a:pt x="1560" y="76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9" name="Freeform 33"/>
              <p:cNvSpPr>
                <a:spLocks/>
              </p:cNvSpPr>
              <p:nvPr userDrawn="1"/>
            </p:nvSpPr>
            <p:spPr bwMode="gray">
              <a:xfrm>
                <a:off x="1813" y="966"/>
                <a:ext cx="937" cy="1677"/>
              </a:xfrm>
              <a:custGeom>
                <a:avLst/>
                <a:gdLst>
                  <a:gd name="T0" fmla="*/ 1022 w 1503"/>
                  <a:gd name="T1" fmla="*/ 2724 h 2724"/>
                  <a:gd name="T2" fmla="*/ 0 w 1503"/>
                  <a:gd name="T3" fmla="*/ 0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03" h="2724">
                    <a:moveTo>
                      <a:pt x="1022" y="2724"/>
                    </a:moveTo>
                    <a:cubicBezTo>
                      <a:pt x="1430" y="2220"/>
                      <a:pt x="1503" y="501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0" name="Freeform 34"/>
              <p:cNvSpPr>
                <a:spLocks/>
              </p:cNvSpPr>
              <p:nvPr userDrawn="1"/>
            </p:nvSpPr>
            <p:spPr bwMode="gray">
              <a:xfrm>
                <a:off x="1838" y="940"/>
                <a:ext cx="597" cy="384"/>
              </a:xfrm>
              <a:custGeom>
                <a:avLst/>
                <a:gdLst>
                  <a:gd name="T0" fmla="*/ 966 w 966"/>
                  <a:gd name="T1" fmla="*/ 620 h 620"/>
                  <a:gd name="T2" fmla="*/ 0 w 966"/>
                  <a:gd name="T3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620">
                    <a:moveTo>
                      <a:pt x="966" y="620"/>
                    </a:moveTo>
                    <a:cubicBezTo>
                      <a:pt x="812" y="438"/>
                      <a:pt x="606" y="16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1" name="Freeform 35"/>
              <p:cNvSpPr>
                <a:spLocks/>
              </p:cNvSpPr>
              <p:nvPr userDrawn="1"/>
            </p:nvSpPr>
            <p:spPr bwMode="gray">
              <a:xfrm>
                <a:off x="1010" y="1005"/>
                <a:ext cx="1117" cy="340"/>
              </a:xfrm>
              <a:custGeom>
                <a:avLst/>
                <a:gdLst>
                  <a:gd name="T0" fmla="*/ 1805 w 1805"/>
                  <a:gd name="T1" fmla="*/ 48 h 546"/>
                  <a:gd name="T2" fmla="*/ 0 w 1805"/>
                  <a:gd name="T3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05" h="546">
                    <a:moveTo>
                      <a:pt x="1805" y="48"/>
                    </a:moveTo>
                    <a:cubicBezTo>
                      <a:pt x="1804" y="224"/>
                      <a:pt x="489" y="546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2" name="Freeform 36"/>
              <p:cNvSpPr>
                <a:spLocks/>
              </p:cNvSpPr>
              <p:nvPr userDrawn="1"/>
            </p:nvSpPr>
            <p:spPr bwMode="gray">
              <a:xfrm>
                <a:off x="756" y="1197"/>
                <a:ext cx="1603" cy="334"/>
              </a:xfrm>
              <a:custGeom>
                <a:avLst/>
                <a:gdLst>
                  <a:gd name="T0" fmla="*/ 2590 w 2590"/>
                  <a:gd name="T1" fmla="*/ 59 h 539"/>
                  <a:gd name="T2" fmla="*/ 0 w 2590"/>
                  <a:gd name="T3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90" h="539">
                    <a:moveTo>
                      <a:pt x="2590" y="59"/>
                    </a:moveTo>
                    <a:cubicBezTo>
                      <a:pt x="2266" y="472"/>
                      <a:pt x="72" y="53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3" name="Freeform 37"/>
              <p:cNvSpPr>
                <a:spLocks/>
              </p:cNvSpPr>
              <p:nvPr userDrawn="1"/>
            </p:nvSpPr>
            <p:spPr bwMode="gray">
              <a:xfrm>
                <a:off x="581" y="1426"/>
                <a:ext cx="1952" cy="355"/>
              </a:xfrm>
              <a:custGeom>
                <a:avLst/>
                <a:gdLst>
                  <a:gd name="T0" fmla="*/ 3164 w 3164"/>
                  <a:gd name="T1" fmla="*/ 93 h 573"/>
                  <a:gd name="T2" fmla="*/ 0 w 3164"/>
                  <a:gd name="T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64" h="573">
                    <a:moveTo>
                      <a:pt x="3164" y="93"/>
                    </a:moveTo>
                    <a:cubicBezTo>
                      <a:pt x="2665" y="573"/>
                      <a:pt x="72" y="53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4" name="Freeform 38"/>
              <p:cNvSpPr>
                <a:spLocks/>
              </p:cNvSpPr>
              <p:nvPr userDrawn="1"/>
            </p:nvSpPr>
            <p:spPr bwMode="gray">
              <a:xfrm>
                <a:off x="471" y="1715"/>
                <a:ext cx="2160" cy="345"/>
              </a:xfrm>
              <a:custGeom>
                <a:avLst/>
                <a:gdLst>
                  <a:gd name="T0" fmla="*/ 3490 w 3490"/>
                  <a:gd name="T1" fmla="*/ 106 h 557"/>
                  <a:gd name="T2" fmla="*/ 0 w 3490"/>
                  <a:gd name="T3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90" h="557">
                    <a:moveTo>
                      <a:pt x="3490" y="106"/>
                    </a:moveTo>
                    <a:cubicBezTo>
                      <a:pt x="2813" y="557"/>
                      <a:pt x="163" y="553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5" name="Freeform 39"/>
              <p:cNvSpPr>
                <a:spLocks/>
              </p:cNvSpPr>
              <p:nvPr userDrawn="1"/>
            </p:nvSpPr>
            <p:spPr bwMode="gray">
              <a:xfrm>
                <a:off x="430" y="2021"/>
                <a:ext cx="2229" cy="364"/>
              </a:xfrm>
              <a:custGeom>
                <a:avLst/>
                <a:gdLst>
                  <a:gd name="T0" fmla="*/ 3582 w 3582"/>
                  <a:gd name="T1" fmla="*/ 6 h 587"/>
                  <a:gd name="T2" fmla="*/ 0 w 3582"/>
                  <a:gd name="T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82" h="587">
                    <a:moveTo>
                      <a:pt x="3582" y="6"/>
                    </a:moveTo>
                    <a:cubicBezTo>
                      <a:pt x="3040" y="587"/>
                      <a:pt x="328" y="50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6" name="Freeform 40"/>
              <p:cNvSpPr>
                <a:spLocks/>
              </p:cNvSpPr>
              <p:nvPr userDrawn="1"/>
            </p:nvSpPr>
            <p:spPr bwMode="gray">
              <a:xfrm>
                <a:off x="478" y="2317"/>
                <a:ext cx="2129" cy="308"/>
              </a:xfrm>
              <a:custGeom>
                <a:avLst/>
                <a:gdLst>
                  <a:gd name="T0" fmla="*/ 3429 w 3429"/>
                  <a:gd name="T1" fmla="*/ 3 h 497"/>
                  <a:gd name="T2" fmla="*/ 0 w 3429"/>
                  <a:gd name="T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29" h="497">
                    <a:moveTo>
                      <a:pt x="3429" y="3"/>
                    </a:moveTo>
                    <a:cubicBezTo>
                      <a:pt x="2891" y="497"/>
                      <a:pt x="334" y="43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7" name="Freeform 41"/>
              <p:cNvSpPr>
                <a:spLocks/>
              </p:cNvSpPr>
              <p:nvPr userDrawn="1"/>
            </p:nvSpPr>
            <p:spPr bwMode="gray">
              <a:xfrm>
                <a:off x="595" y="2572"/>
                <a:ext cx="1903" cy="306"/>
              </a:xfrm>
              <a:custGeom>
                <a:avLst/>
                <a:gdLst>
                  <a:gd name="T0" fmla="*/ 3076 w 3076"/>
                  <a:gd name="T1" fmla="*/ 0 h 494"/>
                  <a:gd name="T2" fmla="*/ 0 w 3076"/>
                  <a:gd name="T3" fmla="*/ 1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76" h="494">
                    <a:moveTo>
                      <a:pt x="3076" y="0"/>
                    </a:moveTo>
                    <a:cubicBezTo>
                      <a:pt x="2538" y="494"/>
                      <a:pt x="334" y="344"/>
                      <a:pt x="0" y="16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8" name="Freeform 42"/>
              <p:cNvSpPr>
                <a:spLocks/>
              </p:cNvSpPr>
              <p:nvPr userDrawn="1"/>
            </p:nvSpPr>
            <p:spPr bwMode="gray">
              <a:xfrm>
                <a:off x="796" y="2827"/>
                <a:ext cx="1497" cy="152"/>
              </a:xfrm>
              <a:custGeom>
                <a:avLst/>
                <a:gdLst>
                  <a:gd name="T0" fmla="*/ 2428 w 2428"/>
                  <a:gd name="T1" fmla="*/ 0 h 245"/>
                  <a:gd name="T2" fmla="*/ 0 w 242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28" h="245">
                    <a:moveTo>
                      <a:pt x="2428" y="0"/>
                    </a:moveTo>
                    <a:cubicBezTo>
                      <a:pt x="1900" y="245"/>
                      <a:pt x="312" y="18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59" name="Freeform 43"/>
              <p:cNvSpPr>
                <a:spLocks/>
              </p:cNvSpPr>
              <p:nvPr userDrawn="1"/>
            </p:nvSpPr>
            <p:spPr bwMode="gray">
              <a:xfrm>
                <a:off x="1005" y="2976"/>
                <a:ext cx="1032" cy="104"/>
              </a:xfrm>
              <a:custGeom>
                <a:avLst/>
                <a:gdLst>
                  <a:gd name="T0" fmla="*/ 1684 w 1684"/>
                  <a:gd name="T1" fmla="*/ 44 h 169"/>
                  <a:gd name="T2" fmla="*/ 0 w 1684"/>
                  <a:gd name="T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4" h="169">
                    <a:moveTo>
                      <a:pt x="1684" y="44"/>
                    </a:moveTo>
                    <a:cubicBezTo>
                      <a:pt x="1175" y="169"/>
                      <a:pt x="296" y="13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60" name="Oval 44"/>
              <p:cNvSpPr>
                <a:spLocks noChangeArrowheads="1"/>
              </p:cNvSpPr>
              <p:nvPr userDrawn="1"/>
            </p:nvSpPr>
            <p:spPr bwMode="gray">
              <a:xfrm>
                <a:off x="1261" y="877"/>
                <a:ext cx="581" cy="126"/>
              </a:xfrm>
              <a:prstGeom prst="ellipse">
                <a:avLst/>
              </a:prstGeom>
              <a:noFill/>
              <a:ln w="19050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1" name="Freeform 45"/>
              <p:cNvSpPr>
                <a:spLocks/>
              </p:cNvSpPr>
              <p:nvPr userDrawn="1"/>
            </p:nvSpPr>
            <p:spPr bwMode="gray">
              <a:xfrm>
                <a:off x="1265" y="869"/>
                <a:ext cx="567" cy="70"/>
              </a:xfrm>
              <a:custGeom>
                <a:avLst/>
                <a:gdLst>
                  <a:gd name="T0" fmla="*/ 0 w 590"/>
                  <a:gd name="T1" fmla="*/ 51 h 73"/>
                  <a:gd name="T2" fmla="*/ 590 w 590"/>
                  <a:gd name="T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0" h="73">
                    <a:moveTo>
                      <a:pt x="0" y="51"/>
                    </a:moveTo>
                    <a:cubicBezTo>
                      <a:pt x="296" y="0"/>
                      <a:pt x="590" y="73"/>
                      <a:pt x="590" y="73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62" name="Freeform 46"/>
              <p:cNvSpPr>
                <a:spLocks/>
              </p:cNvSpPr>
              <p:nvPr userDrawn="1"/>
            </p:nvSpPr>
            <p:spPr bwMode="gray">
              <a:xfrm>
                <a:off x="1321" y="854"/>
                <a:ext cx="403" cy="150"/>
              </a:xfrm>
              <a:custGeom>
                <a:avLst/>
                <a:gdLst>
                  <a:gd name="T0" fmla="*/ 0 w 420"/>
                  <a:gd name="T1" fmla="*/ 158 h 158"/>
                  <a:gd name="T2" fmla="*/ 420 w 420"/>
                  <a:gd name="T3" fmla="*/ 2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158">
                    <a:moveTo>
                      <a:pt x="0" y="158"/>
                    </a:moveTo>
                    <a:cubicBezTo>
                      <a:pt x="154" y="0"/>
                      <a:pt x="418" y="32"/>
                      <a:pt x="420" y="29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7263" name="Group 47"/>
            <p:cNvGrpSpPr>
              <a:grpSpLocks/>
            </p:cNvGrpSpPr>
            <p:nvPr userDrawn="1"/>
          </p:nvGrpSpPr>
          <p:grpSpPr bwMode="auto">
            <a:xfrm>
              <a:off x="2269" y="414"/>
              <a:ext cx="1246" cy="1879"/>
              <a:chOff x="618" y="608"/>
              <a:chExt cx="1833" cy="2764"/>
            </a:xfrm>
          </p:grpSpPr>
          <p:sp>
            <p:nvSpPr>
              <p:cNvPr id="137264" name="Freeform 48"/>
              <p:cNvSpPr>
                <a:spLocks/>
              </p:cNvSpPr>
              <p:nvPr userDrawn="1"/>
            </p:nvSpPr>
            <p:spPr bwMode="gray">
              <a:xfrm>
                <a:off x="1538" y="608"/>
                <a:ext cx="913" cy="444"/>
              </a:xfrm>
              <a:custGeom>
                <a:avLst/>
                <a:gdLst>
                  <a:gd name="T0" fmla="*/ 43 w 913"/>
                  <a:gd name="T1" fmla="*/ 144 h 444"/>
                  <a:gd name="T2" fmla="*/ 0 w 913"/>
                  <a:gd name="T3" fmla="*/ 0 h 444"/>
                  <a:gd name="T4" fmla="*/ 913 w 913"/>
                  <a:gd name="T5" fmla="*/ 379 h 444"/>
                  <a:gd name="T6" fmla="*/ 783 w 913"/>
                  <a:gd name="T7" fmla="*/ 444 h 444"/>
                  <a:gd name="T8" fmla="*/ 43 w 913"/>
                  <a:gd name="T9" fmla="*/ 1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3" h="444">
                    <a:moveTo>
                      <a:pt x="43" y="144"/>
                    </a:moveTo>
                    <a:lnTo>
                      <a:pt x="0" y="0"/>
                    </a:lnTo>
                    <a:cubicBezTo>
                      <a:pt x="116" y="12"/>
                      <a:pt x="515" y="1"/>
                      <a:pt x="913" y="379"/>
                    </a:cubicBezTo>
                    <a:lnTo>
                      <a:pt x="783" y="444"/>
                    </a:lnTo>
                    <a:cubicBezTo>
                      <a:pt x="492" y="148"/>
                      <a:pt x="43" y="144"/>
                      <a:pt x="43" y="144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65" name="Freeform 49"/>
              <p:cNvSpPr>
                <a:spLocks/>
              </p:cNvSpPr>
              <p:nvPr userDrawn="1"/>
            </p:nvSpPr>
            <p:spPr bwMode="gray">
              <a:xfrm>
                <a:off x="618" y="2957"/>
                <a:ext cx="911" cy="415"/>
              </a:xfrm>
              <a:custGeom>
                <a:avLst/>
                <a:gdLst>
                  <a:gd name="T0" fmla="*/ 863 w 911"/>
                  <a:gd name="T1" fmla="*/ 274 h 415"/>
                  <a:gd name="T2" fmla="*/ 911 w 911"/>
                  <a:gd name="T3" fmla="*/ 415 h 415"/>
                  <a:gd name="T4" fmla="*/ 0 w 911"/>
                  <a:gd name="T5" fmla="*/ 60 h 415"/>
                  <a:gd name="T6" fmla="*/ 140 w 911"/>
                  <a:gd name="T7" fmla="*/ 0 h 415"/>
                  <a:gd name="T8" fmla="*/ 863 w 911"/>
                  <a:gd name="T9" fmla="*/ 27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415">
                    <a:moveTo>
                      <a:pt x="863" y="274"/>
                    </a:moveTo>
                    <a:lnTo>
                      <a:pt x="911" y="415"/>
                    </a:lnTo>
                    <a:cubicBezTo>
                      <a:pt x="312" y="405"/>
                      <a:pt x="75" y="111"/>
                      <a:pt x="0" y="60"/>
                    </a:cubicBezTo>
                    <a:cubicBezTo>
                      <a:pt x="70" y="32"/>
                      <a:pt x="140" y="0"/>
                      <a:pt x="140" y="0"/>
                    </a:cubicBezTo>
                    <a:cubicBezTo>
                      <a:pt x="447" y="280"/>
                      <a:pt x="863" y="274"/>
                      <a:pt x="863" y="274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7266" name="AutoShape 50"/>
          <p:cNvSpPr>
            <a:spLocks noChangeArrowheads="1"/>
          </p:cNvSpPr>
          <p:nvPr/>
        </p:nvSpPr>
        <p:spPr bwMode="gray">
          <a:xfrm rot="4443328">
            <a:off x="1651001" y="719140"/>
            <a:ext cx="3230563" cy="3227387"/>
          </a:xfrm>
          <a:custGeom>
            <a:avLst/>
            <a:gdLst>
              <a:gd name="G0" fmla="+- 10431 0 0"/>
              <a:gd name="G1" fmla="+- 9497610 0 0"/>
              <a:gd name="G2" fmla="+- 0 0 9497610"/>
              <a:gd name="T0" fmla="*/ 0 256 1"/>
              <a:gd name="T1" fmla="*/ 180 256 1"/>
              <a:gd name="G3" fmla="+- 9497610 T0 T1"/>
              <a:gd name="T2" fmla="*/ 0 256 1"/>
              <a:gd name="T3" fmla="*/ 90 256 1"/>
              <a:gd name="G4" fmla="+- 9497610 T2 T3"/>
              <a:gd name="G5" fmla="*/ G4 2 1"/>
              <a:gd name="T4" fmla="*/ 90 256 1"/>
              <a:gd name="T5" fmla="*/ 0 256 1"/>
              <a:gd name="G6" fmla="+- 9497610 T4 T5"/>
              <a:gd name="G7" fmla="*/ G6 2 1"/>
              <a:gd name="G8" fmla="abs 949761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31"/>
              <a:gd name="G18" fmla="*/ 10431 1 2"/>
              <a:gd name="G19" fmla="+- G18 5400 0"/>
              <a:gd name="G20" fmla="cos G19 9497610"/>
              <a:gd name="G21" fmla="sin G19 9497610"/>
              <a:gd name="G22" fmla="+- G20 10800 0"/>
              <a:gd name="G23" fmla="+- G21 10800 0"/>
              <a:gd name="G24" fmla="+- 10800 0 G20"/>
              <a:gd name="G25" fmla="+- 10431 10800 0"/>
              <a:gd name="G26" fmla="?: G9 G17 G25"/>
              <a:gd name="G27" fmla="?: G9 0 21600"/>
              <a:gd name="G28" fmla="cos 10800 9497610"/>
              <a:gd name="G29" fmla="sin 10800 9497610"/>
              <a:gd name="G30" fmla="sin 10431 9497610"/>
              <a:gd name="G31" fmla="+- G28 10800 0"/>
              <a:gd name="G32" fmla="+- G29 10800 0"/>
              <a:gd name="G33" fmla="+- G30 10800 0"/>
              <a:gd name="G34" fmla="?: G4 0 G31"/>
              <a:gd name="G35" fmla="?: 9497610 G34 0"/>
              <a:gd name="G36" fmla="?: G6 G35 G31"/>
              <a:gd name="G37" fmla="+- 21600 0 G36"/>
              <a:gd name="G38" fmla="?: G4 0 G33"/>
              <a:gd name="G39" fmla="?: 949761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12 w 21600"/>
              <a:gd name="T15" fmla="*/ 16900 h 21600"/>
              <a:gd name="T16" fmla="*/ 10800 w 21600"/>
              <a:gd name="T17" fmla="*/ 369 h 21600"/>
              <a:gd name="T18" fmla="*/ 19488 w 21600"/>
              <a:gd name="T19" fmla="*/ 169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263" y="16794"/>
                </a:moveTo>
                <a:cubicBezTo>
                  <a:pt x="1030" y="15038"/>
                  <a:pt x="369" y="12945"/>
                  <a:pt x="369" y="10800"/>
                </a:cubicBezTo>
                <a:cubicBezTo>
                  <a:pt x="369" y="5039"/>
                  <a:pt x="5039" y="369"/>
                  <a:pt x="10800" y="369"/>
                </a:cubicBezTo>
                <a:cubicBezTo>
                  <a:pt x="16560" y="369"/>
                  <a:pt x="21231" y="5039"/>
                  <a:pt x="21231" y="10800"/>
                </a:cubicBezTo>
                <a:cubicBezTo>
                  <a:pt x="21230" y="12945"/>
                  <a:pt x="20569" y="15038"/>
                  <a:pt x="19336" y="16794"/>
                </a:cubicBezTo>
                <a:lnTo>
                  <a:pt x="19638" y="17006"/>
                </a:lnTo>
                <a:cubicBezTo>
                  <a:pt x="20915" y="15188"/>
                  <a:pt x="21600" y="1302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021"/>
                  <a:pt x="684" y="15188"/>
                  <a:pt x="1961" y="1700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67" name="AutoShape 51"/>
          <p:cNvSpPr>
            <a:spLocks noChangeArrowheads="1"/>
          </p:cNvSpPr>
          <p:nvPr/>
        </p:nvSpPr>
        <p:spPr bwMode="gray">
          <a:xfrm rot="-5725018">
            <a:off x="2003425" y="1320801"/>
            <a:ext cx="2376488" cy="2376488"/>
          </a:xfrm>
          <a:custGeom>
            <a:avLst/>
            <a:gdLst>
              <a:gd name="G0" fmla="+- 10162 0 0"/>
              <a:gd name="G1" fmla="+- -7442309 0 0"/>
              <a:gd name="G2" fmla="+- 0 0 -7442309"/>
              <a:gd name="T0" fmla="*/ 0 256 1"/>
              <a:gd name="T1" fmla="*/ 180 256 1"/>
              <a:gd name="G3" fmla="+- -7442309 T0 T1"/>
              <a:gd name="T2" fmla="*/ 0 256 1"/>
              <a:gd name="T3" fmla="*/ 90 256 1"/>
              <a:gd name="G4" fmla="+- -7442309 T2 T3"/>
              <a:gd name="G5" fmla="*/ G4 2 1"/>
              <a:gd name="T4" fmla="*/ 90 256 1"/>
              <a:gd name="T5" fmla="*/ 0 256 1"/>
              <a:gd name="G6" fmla="+- -7442309 T4 T5"/>
              <a:gd name="G7" fmla="*/ G6 2 1"/>
              <a:gd name="G8" fmla="abs -744230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162"/>
              <a:gd name="G18" fmla="*/ 10162 1 2"/>
              <a:gd name="G19" fmla="+- G18 5400 0"/>
              <a:gd name="G20" fmla="cos G19 -7442309"/>
              <a:gd name="G21" fmla="sin G19 -7442309"/>
              <a:gd name="G22" fmla="+- G20 10800 0"/>
              <a:gd name="G23" fmla="+- G21 10800 0"/>
              <a:gd name="G24" fmla="+- 10800 0 G20"/>
              <a:gd name="G25" fmla="+- 10162 10800 0"/>
              <a:gd name="G26" fmla="?: G9 G17 G25"/>
              <a:gd name="G27" fmla="?: G9 0 21600"/>
              <a:gd name="G28" fmla="cos 10800 -7442309"/>
              <a:gd name="G29" fmla="sin 10800 -7442309"/>
              <a:gd name="G30" fmla="sin 10162 -7442309"/>
              <a:gd name="G31" fmla="+- G28 10800 0"/>
              <a:gd name="G32" fmla="+- G29 10800 0"/>
              <a:gd name="G33" fmla="+- G30 10800 0"/>
              <a:gd name="G34" fmla="?: G4 0 G31"/>
              <a:gd name="G35" fmla="?: -7442309 G34 0"/>
              <a:gd name="G36" fmla="?: G6 G35 G31"/>
              <a:gd name="G37" fmla="+- 21600 0 G36"/>
              <a:gd name="G38" fmla="?: G4 0 G33"/>
              <a:gd name="G39" fmla="?: -744230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610 w 21600"/>
              <a:gd name="T15" fmla="*/ 1192 h 21600"/>
              <a:gd name="T16" fmla="*/ 10800 w 21600"/>
              <a:gd name="T17" fmla="*/ 638 h 21600"/>
              <a:gd name="T18" fmla="*/ 14990 w 21600"/>
              <a:gd name="T19" fmla="*/ 119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6738" y="1485"/>
                </a:moveTo>
                <a:cubicBezTo>
                  <a:pt x="8019" y="926"/>
                  <a:pt x="9402" y="637"/>
                  <a:pt x="10800" y="637"/>
                </a:cubicBezTo>
                <a:cubicBezTo>
                  <a:pt x="12197" y="637"/>
                  <a:pt x="13580" y="926"/>
                  <a:pt x="14861" y="1485"/>
                </a:cubicBezTo>
                <a:lnTo>
                  <a:pt x="15116" y="900"/>
                </a:lnTo>
                <a:cubicBezTo>
                  <a:pt x="13755" y="306"/>
                  <a:pt x="12285" y="0"/>
                  <a:pt x="10799" y="0"/>
                </a:cubicBezTo>
                <a:cubicBezTo>
                  <a:pt x="9314" y="0"/>
                  <a:pt x="7844" y="306"/>
                  <a:pt x="6483" y="90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80AA1F-9717-314A-9B02-B1E5415F70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70D3FE-99E0-B64F-8311-DFCB386F6917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055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2EB8D4-11BD-DC4C-838E-AC37B66547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D439939-8E98-DC49-A543-51F84D17906F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397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963" y="1624013"/>
            <a:ext cx="4038600" cy="475615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624013"/>
            <a:ext cx="4038600" cy="475615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23E982-D724-1740-89AF-7E6628A582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68DCDCD-8146-3349-BCB2-946C80499DE6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0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A8E09A-61DA-9847-A7B7-80FE902A74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858D721-9757-8242-9601-8CDB8C357ED4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299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6B64F7-D793-E74E-8B12-85FBF84C70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5DB53F-7A2E-F84C-8C9C-9DEA6E48EFAC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559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226674-7ADD-5140-A12C-097DB8C702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6B4CEE2-9A72-2946-8782-50B2C6EDD18A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218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AEDF79-FC65-8F4A-9501-7E1E1D4E6F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32AB0C4-4733-A946-9A37-B1518D78983C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05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051F53-F32A-004D-BE69-4D8F8B52EC4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A5E40D0-066F-E740-B7ED-F8C4E4C916AC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457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E06AD0-B2F9-7143-9C51-C419122F9A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E48839F-D3BA-7A41-8201-9B3ADA619ACB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8334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5DF458-8BDF-E142-A34A-034BD175DC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88DC8C9-F214-1346-9E9B-0DA217F6CA70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799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41302"/>
            <a:ext cx="2057400" cy="6138863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241302"/>
            <a:ext cx="6019800" cy="6138863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AF9D0-9C56-0245-853D-0C37EC6B93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037E2E9-5AD8-8846-9CE8-858F5AAA6041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55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241300"/>
            <a:ext cx="7038975" cy="1143000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1963" y="1624013"/>
            <a:ext cx="8229600" cy="4756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424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D1C961C-B774-D447-8E7E-B480FC5EBD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424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D576F77-AFDB-C74A-A9C8-19F118E99B0C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424613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0236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folHlink">
                  <a:alpha val="60001"/>
                </a:schemeClr>
              </a:gs>
              <a:gs pos="100000">
                <a:schemeClr val="folHlink">
                  <a:gamma/>
                  <a:tint val="0"/>
                  <a:invGamma/>
                  <a:alpha val="6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7459" name="Picture 3" descr="worldmap_bg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6"/>
          <a:stretch>
            <a:fillRect/>
          </a:stretch>
        </p:blipFill>
        <p:spPr bwMode="auto">
          <a:xfrm>
            <a:off x="385763" y="125415"/>
            <a:ext cx="8335962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0" name="Freeform 4"/>
          <p:cNvSpPr>
            <a:spLocks/>
          </p:cNvSpPr>
          <p:nvPr/>
        </p:nvSpPr>
        <p:spPr bwMode="ltGray">
          <a:xfrm>
            <a:off x="2312988" y="1787525"/>
            <a:ext cx="6819900" cy="3257550"/>
          </a:xfrm>
          <a:custGeom>
            <a:avLst/>
            <a:gdLst>
              <a:gd name="T0" fmla="*/ 4296 w 4296"/>
              <a:gd name="T1" fmla="*/ 576 h 2052"/>
              <a:gd name="T2" fmla="*/ 0 w 4296"/>
              <a:gd name="T3" fmla="*/ 1172 h 2052"/>
              <a:gd name="T4" fmla="*/ 3290 w 4296"/>
              <a:gd name="T5" fmla="*/ 926 h 2052"/>
              <a:gd name="T6" fmla="*/ 4296 w 4296"/>
              <a:gd name="T7" fmla="*/ 0 h 2052"/>
              <a:gd name="T8" fmla="*/ 4296 w 4296"/>
              <a:gd name="T9" fmla="*/ 576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6" h="2052">
                <a:moveTo>
                  <a:pt x="4296" y="576"/>
                </a:moveTo>
                <a:cubicBezTo>
                  <a:pt x="3270" y="1661"/>
                  <a:pt x="1125" y="2052"/>
                  <a:pt x="0" y="1172"/>
                </a:cubicBezTo>
                <a:cubicBezTo>
                  <a:pt x="1228" y="2001"/>
                  <a:pt x="3031" y="1085"/>
                  <a:pt x="3290" y="926"/>
                </a:cubicBezTo>
                <a:cubicBezTo>
                  <a:pt x="3549" y="767"/>
                  <a:pt x="4151" y="264"/>
                  <a:pt x="4296" y="0"/>
                </a:cubicBezTo>
                <a:cubicBezTo>
                  <a:pt x="4296" y="288"/>
                  <a:pt x="4296" y="576"/>
                  <a:pt x="4296" y="57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60001"/>
                </a:schemeClr>
              </a:gs>
              <a:gs pos="100000">
                <a:schemeClr val="bg1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1" name="Freeform 5"/>
          <p:cNvSpPr>
            <a:spLocks/>
          </p:cNvSpPr>
          <p:nvPr/>
        </p:nvSpPr>
        <p:spPr bwMode="ltGray">
          <a:xfrm>
            <a:off x="2997200" y="0"/>
            <a:ext cx="5722938" cy="4465638"/>
          </a:xfrm>
          <a:custGeom>
            <a:avLst/>
            <a:gdLst>
              <a:gd name="T0" fmla="*/ 2332 w 2332"/>
              <a:gd name="T1" fmla="*/ 0 h 2325"/>
              <a:gd name="T2" fmla="*/ 0 w 2332"/>
              <a:gd name="T3" fmla="*/ 2084 h 2325"/>
              <a:gd name="T4" fmla="*/ 1894 w 2332"/>
              <a:gd name="T5" fmla="*/ 0 h 2325"/>
              <a:gd name="T6" fmla="*/ 2332 w 2332"/>
              <a:gd name="T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2" h="2325">
                <a:moveTo>
                  <a:pt x="2332" y="0"/>
                </a:moveTo>
                <a:cubicBezTo>
                  <a:pt x="1750" y="1974"/>
                  <a:pt x="440" y="2325"/>
                  <a:pt x="0" y="2084"/>
                </a:cubicBezTo>
                <a:cubicBezTo>
                  <a:pt x="379" y="2285"/>
                  <a:pt x="1492" y="2046"/>
                  <a:pt x="1894" y="0"/>
                </a:cubicBezTo>
                <a:lnTo>
                  <a:pt x="2332" y="0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2" name="Freeform 6"/>
          <p:cNvSpPr>
            <a:spLocks/>
          </p:cNvSpPr>
          <p:nvPr/>
        </p:nvSpPr>
        <p:spPr bwMode="ltGray">
          <a:xfrm>
            <a:off x="171450" y="1457325"/>
            <a:ext cx="2952750" cy="5391150"/>
          </a:xfrm>
          <a:custGeom>
            <a:avLst/>
            <a:gdLst>
              <a:gd name="T0" fmla="*/ 588 w 1860"/>
              <a:gd name="T1" fmla="*/ 3396 h 3396"/>
              <a:gd name="T2" fmla="*/ 354 w 1860"/>
              <a:gd name="T3" fmla="*/ 1350 h 3396"/>
              <a:gd name="T4" fmla="*/ 1860 w 1860"/>
              <a:gd name="T5" fmla="*/ 0 h 3396"/>
              <a:gd name="T6" fmla="*/ 822 w 1860"/>
              <a:gd name="T7" fmla="*/ 1368 h 3396"/>
              <a:gd name="T8" fmla="*/ 1452 w 1860"/>
              <a:gd name="T9" fmla="*/ 3396 h 3396"/>
              <a:gd name="T10" fmla="*/ 588 w 1860"/>
              <a:gd name="T11" fmla="*/ 3396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3396">
                <a:moveTo>
                  <a:pt x="588" y="3396"/>
                </a:moveTo>
                <a:cubicBezTo>
                  <a:pt x="0" y="2568"/>
                  <a:pt x="246" y="1590"/>
                  <a:pt x="354" y="1350"/>
                </a:cubicBezTo>
                <a:cubicBezTo>
                  <a:pt x="462" y="1110"/>
                  <a:pt x="936" y="294"/>
                  <a:pt x="1860" y="0"/>
                </a:cubicBezTo>
                <a:cubicBezTo>
                  <a:pt x="1116" y="210"/>
                  <a:pt x="864" y="1158"/>
                  <a:pt x="822" y="1368"/>
                </a:cubicBezTo>
                <a:cubicBezTo>
                  <a:pt x="780" y="1578"/>
                  <a:pt x="564" y="2544"/>
                  <a:pt x="1452" y="3396"/>
                </a:cubicBezTo>
                <a:lnTo>
                  <a:pt x="588" y="3396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39999"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7463" name="Group 7"/>
          <p:cNvGrpSpPr>
            <a:grpSpLocks/>
          </p:cNvGrpSpPr>
          <p:nvPr/>
        </p:nvGrpSpPr>
        <p:grpSpPr bwMode="auto">
          <a:xfrm rot="43528641">
            <a:off x="2208213" y="6180140"/>
            <a:ext cx="190500" cy="231775"/>
            <a:chOff x="-3017" y="2976"/>
            <a:chExt cx="93" cy="113"/>
          </a:xfrm>
        </p:grpSpPr>
        <p:sp>
          <p:nvSpPr>
            <p:cNvPr id="147464" name="AutoShape 8"/>
            <p:cNvSpPr>
              <a:spLocks noChangeArrowheads="1"/>
            </p:cNvSpPr>
            <p:nvPr/>
          </p:nvSpPr>
          <p:spPr bwMode="gray">
            <a:xfrm>
              <a:off x="-3017" y="2976"/>
              <a:ext cx="91" cy="79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5" name="Freeform 9"/>
            <p:cNvSpPr>
              <a:spLocks/>
            </p:cNvSpPr>
            <p:nvPr/>
          </p:nvSpPr>
          <p:spPr bwMode="gray">
            <a:xfrm>
              <a:off x="-3017" y="3071"/>
              <a:ext cx="93" cy="18"/>
            </a:xfrm>
            <a:custGeom>
              <a:avLst/>
              <a:gdLst>
                <a:gd name="T0" fmla="*/ 0 w 93"/>
                <a:gd name="T1" fmla="*/ 0 h 18"/>
                <a:gd name="T2" fmla="*/ 0 w 93"/>
                <a:gd name="T3" fmla="*/ 18 h 18"/>
                <a:gd name="T4" fmla="*/ 93 w 93"/>
                <a:gd name="T5" fmla="*/ 18 h 18"/>
                <a:gd name="T6" fmla="*/ 92 w 93"/>
                <a:gd name="T7" fmla="*/ 0 h 18"/>
                <a:gd name="T8" fmla="*/ 0 w 9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8">
                  <a:moveTo>
                    <a:pt x="0" y="0"/>
                  </a:moveTo>
                  <a:lnTo>
                    <a:pt x="0" y="18"/>
                  </a:lnTo>
                  <a:lnTo>
                    <a:pt x="93" y="18"/>
                  </a:lnTo>
                  <a:lnTo>
                    <a:pt x="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46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9287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A5FEE1B3-932C-A54B-9FC4-BB1B6D912104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14746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92875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4746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2875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EC030878-8A8B-C046-B10B-55788D3D86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7469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93739" y="3840165"/>
            <a:ext cx="7756525" cy="1470025"/>
          </a:xfrm>
        </p:spPr>
        <p:txBody>
          <a:bodyPr anchor="t"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7470" name="Rectangle 1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93739" y="4735513"/>
            <a:ext cx="7756525" cy="844550"/>
          </a:xfrm>
        </p:spPr>
        <p:txBody>
          <a:bodyPr/>
          <a:lstStyle>
            <a:lvl1pPr marL="0" indent="0" algn="ctr">
              <a:buFontTx/>
              <a:buNone/>
              <a:defRPr sz="15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0" y="6791327"/>
            <a:ext cx="9144000" cy="666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folHlink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2" name="Freeform 16"/>
          <p:cNvSpPr>
            <a:spLocks/>
          </p:cNvSpPr>
          <p:nvPr/>
        </p:nvSpPr>
        <p:spPr bwMode="ltGray">
          <a:xfrm>
            <a:off x="0" y="1085852"/>
            <a:ext cx="3189288" cy="2098675"/>
          </a:xfrm>
          <a:custGeom>
            <a:avLst/>
            <a:gdLst>
              <a:gd name="T0" fmla="*/ 0 w 2362"/>
              <a:gd name="T1" fmla="*/ 824 h 1322"/>
              <a:gd name="T2" fmla="*/ 2362 w 2362"/>
              <a:gd name="T3" fmla="*/ 264 h 1322"/>
              <a:gd name="T4" fmla="*/ 6 w 2362"/>
              <a:gd name="T5" fmla="*/ 1322 h 1322"/>
              <a:gd name="T6" fmla="*/ 0 w 2362"/>
              <a:gd name="T7" fmla="*/ 824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2" h="1322">
                <a:moveTo>
                  <a:pt x="0" y="824"/>
                </a:moveTo>
                <a:cubicBezTo>
                  <a:pt x="870" y="68"/>
                  <a:pt x="1808" y="0"/>
                  <a:pt x="2362" y="264"/>
                </a:cubicBezTo>
                <a:cubicBezTo>
                  <a:pt x="1884" y="44"/>
                  <a:pt x="744" y="170"/>
                  <a:pt x="6" y="1322"/>
                </a:cubicBezTo>
                <a:lnTo>
                  <a:pt x="0" y="824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3" name="AutoShape 17"/>
          <p:cNvSpPr>
            <a:spLocks noChangeArrowheads="1"/>
          </p:cNvSpPr>
          <p:nvPr/>
        </p:nvSpPr>
        <p:spPr bwMode="gray">
          <a:xfrm rot="3335575">
            <a:off x="2079625" y="1244601"/>
            <a:ext cx="2376488" cy="2376488"/>
          </a:xfrm>
          <a:custGeom>
            <a:avLst/>
            <a:gdLst>
              <a:gd name="G0" fmla="+- 10152 0 0"/>
              <a:gd name="G1" fmla="+- -10177105 0 0"/>
              <a:gd name="G2" fmla="+- 0 0 -10177105"/>
              <a:gd name="T0" fmla="*/ 0 256 1"/>
              <a:gd name="T1" fmla="*/ 180 256 1"/>
              <a:gd name="G3" fmla="+- -10177105 T0 T1"/>
              <a:gd name="T2" fmla="*/ 0 256 1"/>
              <a:gd name="T3" fmla="*/ 90 256 1"/>
              <a:gd name="G4" fmla="+- -10177105 T2 T3"/>
              <a:gd name="G5" fmla="*/ G4 2 1"/>
              <a:gd name="T4" fmla="*/ 90 256 1"/>
              <a:gd name="T5" fmla="*/ 0 256 1"/>
              <a:gd name="G6" fmla="+- -10177105 T4 T5"/>
              <a:gd name="G7" fmla="*/ G6 2 1"/>
              <a:gd name="G8" fmla="abs -10177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152"/>
              <a:gd name="G18" fmla="*/ 10152 1 2"/>
              <a:gd name="G19" fmla="+- G18 5400 0"/>
              <a:gd name="G20" fmla="cos G19 -10177105"/>
              <a:gd name="G21" fmla="sin G19 -10177105"/>
              <a:gd name="G22" fmla="+- G20 10800 0"/>
              <a:gd name="G23" fmla="+- G21 10800 0"/>
              <a:gd name="G24" fmla="+- 10800 0 G20"/>
              <a:gd name="G25" fmla="+- 10152 10800 0"/>
              <a:gd name="G26" fmla="?: G9 G17 G25"/>
              <a:gd name="G27" fmla="?: G9 0 21600"/>
              <a:gd name="G28" fmla="cos 10800 -10177105"/>
              <a:gd name="G29" fmla="sin 10800 -10177105"/>
              <a:gd name="G30" fmla="sin 10152 -10177105"/>
              <a:gd name="G31" fmla="+- G28 10800 0"/>
              <a:gd name="G32" fmla="+- G29 10800 0"/>
              <a:gd name="G33" fmla="+- G30 10800 0"/>
              <a:gd name="G34" fmla="?: G4 0 G31"/>
              <a:gd name="G35" fmla="?: -10177105 G34 0"/>
              <a:gd name="G36" fmla="?: G6 G35 G31"/>
              <a:gd name="G37" fmla="+- 21600 0 G36"/>
              <a:gd name="G38" fmla="?: G4 0 G33"/>
              <a:gd name="G39" fmla="?: -10177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283 w 21600"/>
              <a:gd name="T15" fmla="*/ 6420 h 21600"/>
              <a:gd name="T16" fmla="*/ 10800 w 21600"/>
              <a:gd name="T17" fmla="*/ 648 h 21600"/>
              <a:gd name="T18" fmla="*/ 20317 w 21600"/>
              <a:gd name="T19" fmla="*/ 642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577" y="6556"/>
                </a:moveTo>
                <a:cubicBezTo>
                  <a:pt x="3234" y="2955"/>
                  <a:pt x="6836" y="647"/>
                  <a:pt x="10800" y="647"/>
                </a:cubicBezTo>
                <a:cubicBezTo>
                  <a:pt x="14763" y="647"/>
                  <a:pt x="18365" y="2955"/>
                  <a:pt x="20022" y="6556"/>
                </a:cubicBezTo>
                <a:lnTo>
                  <a:pt x="20611" y="6285"/>
                </a:lnTo>
                <a:cubicBezTo>
                  <a:pt x="18848" y="2454"/>
                  <a:pt x="15017" y="0"/>
                  <a:pt x="10799" y="0"/>
                </a:cubicBezTo>
                <a:cubicBezTo>
                  <a:pt x="6582" y="0"/>
                  <a:pt x="2751" y="2454"/>
                  <a:pt x="988" y="6285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474" name="Group 18"/>
          <p:cNvGrpSpPr>
            <a:grpSpLocks/>
          </p:cNvGrpSpPr>
          <p:nvPr/>
        </p:nvGrpSpPr>
        <p:grpSpPr bwMode="auto">
          <a:xfrm>
            <a:off x="2260600" y="1470025"/>
            <a:ext cx="1924050" cy="1943100"/>
            <a:chOff x="1951" y="414"/>
            <a:chExt cx="1861" cy="1880"/>
          </a:xfrm>
        </p:grpSpPr>
        <p:sp>
          <p:nvSpPr>
            <p:cNvPr id="147475" name="Oval 19"/>
            <p:cNvSpPr>
              <a:spLocks noChangeArrowheads="1"/>
            </p:cNvSpPr>
            <p:nvPr userDrawn="1"/>
          </p:nvSpPr>
          <p:spPr bwMode="gray">
            <a:xfrm>
              <a:off x="1951" y="419"/>
              <a:ext cx="1861" cy="187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37255"/>
                    <a:invGamma/>
                  </a:schemeClr>
                </a:gs>
                <a:gs pos="100000">
                  <a:schemeClr val="folHlink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476" name="Group 20"/>
            <p:cNvGrpSpPr>
              <a:grpSpLocks/>
            </p:cNvGrpSpPr>
            <p:nvPr userDrawn="1"/>
          </p:nvGrpSpPr>
          <p:grpSpPr bwMode="auto">
            <a:xfrm>
              <a:off x="2014" y="564"/>
              <a:ext cx="1726" cy="1542"/>
              <a:chOff x="219" y="854"/>
              <a:chExt cx="2540" cy="2268"/>
            </a:xfrm>
          </p:grpSpPr>
          <p:sp>
            <p:nvSpPr>
              <p:cNvPr id="147477" name="Oval 21"/>
              <p:cNvSpPr>
                <a:spLocks noChangeArrowheads="1"/>
              </p:cNvSpPr>
              <p:nvPr userDrawn="1"/>
            </p:nvSpPr>
            <p:spPr bwMode="gray">
              <a:xfrm>
                <a:off x="431" y="869"/>
                <a:ext cx="2223" cy="2253"/>
              </a:xfrm>
              <a:prstGeom prst="ellipse">
                <a:avLst/>
              </a:prstGeom>
              <a:noFill/>
              <a:ln w="19050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78" name="Freeform 22"/>
              <p:cNvSpPr>
                <a:spLocks/>
              </p:cNvSpPr>
              <p:nvPr userDrawn="1"/>
            </p:nvSpPr>
            <p:spPr bwMode="gray">
              <a:xfrm>
                <a:off x="581" y="917"/>
                <a:ext cx="686" cy="523"/>
              </a:xfrm>
              <a:custGeom>
                <a:avLst/>
                <a:gdLst>
                  <a:gd name="T0" fmla="*/ 1108 w 1108"/>
                  <a:gd name="T1" fmla="*/ 0 h 844"/>
                  <a:gd name="T2" fmla="*/ 0 w 1108"/>
                  <a:gd name="T3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08" h="844">
                    <a:moveTo>
                      <a:pt x="1108" y="0"/>
                    </a:moveTo>
                    <a:cubicBezTo>
                      <a:pt x="460" y="216"/>
                      <a:pt x="192" y="580"/>
                      <a:pt x="0" y="844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9" name="Freeform 23"/>
              <p:cNvSpPr>
                <a:spLocks/>
              </p:cNvSpPr>
              <p:nvPr userDrawn="1"/>
            </p:nvSpPr>
            <p:spPr bwMode="gray">
              <a:xfrm>
                <a:off x="219" y="941"/>
                <a:ext cx="1040" cy="1540"/>
              </a:xfrm>
              <a:custGeom>
                <a:avLst/>
                <a:gdLst>
                  <a:gd name="T0" fmla="*/ 1680 w 1680"/>
                  <a:gd name="T1" fmla="*/ 0 h 2484"/>
                  <a:gd name="T2" fmla="*/ 520 w 1680"/>
                  <a:gd name="T3" fmla="*/ 2484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0" h="2484">
                    <a:moveTo>
                      <a:pt x="1680" y="0"/>
                    </a:moveTo>
                    <a:cubicBezTo>
                      <a:pt x="950" y="251"/>
                      <a:pt x="0" y="1333"/>
                      <a:pt x="520" y="2484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0" name="Freeform 24"/>
              <p:cNvSpPr>
                <a:spLocks/>
              </p:cNvSpPr>
              <p:nvPr userDrawn="1"/>
            </p:nvSpPr>
            <p:spPr bwMode="gray">
              <a:xfrm>
                <a:off x="340" y="956"/>
                <a:ext cx="932" cy="2000"/>
              </a:xfrm>
              <a:custGeom>
                <a:avLst/>
                <a:gdLst>
                  <a:gd name="T0" fmla="*/ 1008 w 1496"/>
                  <a:gd name="T1" fmla="*/ 3219 h 3219"/>
                  <a:gd name="T2" fmla="*/ 1496 w 1496"/>
                  <a:gd name="T3" fmla="*/ 0 h 3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96" h="3219">
                    <a:moveTo>
                      <a:pt x="1008" y="3219"/>
                    </a:moveTo>
                    <a:cubicBezTo>
                      <a:pt x="326" y="2647"/>
                      <a:pt x="0" y="971"/>
                      <a:pt x="1496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1" name="Freeform 25"/>
              <p:cNvSpPr>
                <a:spLocks/>
              </p:cNvSpPr>
              <p:nvPr userDrawn="1"/>
            </p:nvSpPr>
            <p:spPr bwMode="gray">
              <a:xfrm>
                <a:off x="526" y="973"/>
                <a:ext cx="771" cy="2080"/>
              </a:xfrm>
              <a:custGeom>
                <a:avLst/>
                <a:gdLst>
                  <a:gd name="T0" fmla="*/ 1032 w 1246"/>
                  <a:gd name="T1" fmla="*/ 3357 h 3357"/>
                  <a:gd name="T2" fmla="*/ 1246 w 1246"/>
                  <a:gd name="T3" fmla="*/ 0 h 3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6" h="3357">
                    <a:moveTo>
                      <a:pt x="1032" y="3357"/>
                    </a:moveTo>
                    <a:cubicBezTo>
                      <a:pt x="0" y="2713"/>
                      <a:pt x="242" y="915"/>
                      <a:pt x="1246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2" name="Freeform 26"/>
              <p:cNvSpPr>
                <a:spLocks/>
              </p:cNvSpPr>
              <p:nvPr userDrawn="1"/>
            </p:nvSpPr>
            <p:spPr bwMode="gray">
              <a:xfrm>
                <a:off x="663" y="993"/>
                <a:ext cx="672" cy="2106"/>
              </a:xfrm>
              <a:custGeom>
                <a:avLst/>
                <a:gdLst>
                  <a:gd name="T0" fmla="*/ 1060 w 1088"/>
                  <a:gd name="T1" fmla="*/ 3400 h 3400"/>
                  <a:gd name="T2" fmla="*/ 1088 w 1088"/>
                  <a:gd name="T3" fmla="*/ 0 h 3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8" h="3400">
                    <a:moveTo>
                      <a:pt x="1060" y="3400"/>
                    </a:moveTo>
                    <a:cubicBezTo>
                      <a:pt x="0" y="2708"/>
                      <a:pt x="824" y="71"/>
                      <a:pt x="1088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3" name="Freeform 27"/>
              <p:cNvSpPr>
                <a:spLocks/>
              </p:cNvSpPr>
              <p:nvPr userDrawn="1"/>
            </p:nvSpPr>
            <p:spPr bwMode="gray">
              <a:xfrm>
                <a:off x="1140" y="991"/>
                <a:ext cx="307" cy="2126"/>
              </a:xfrm>
              <a:custGeom>
                <a:avLst/>
                <a:gdLst>
                  <a:gd name="T0" fmla="*/ 495 w 495"/>
                  <a:gd name="T1" fmla="*/ 3417 h 3417"/>
                  <a:gd name="T2" fmla="*/ 398 w 495"/>
                  <a:gd name="T3" fmla="*/ 0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5" h="3417">
                    <a:moveTo>
                      <a:pt x="495" y="3417"/>
                    </a:moveTo>
                    <a:cubicBezTo>
                      <a:pt x="0" y="2873"/>
                      <a:pt x="243" y="819"/>
                      <a:pt x="398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4" name="Freeform 28"/>
              <p:cNvSpPr>
                <a:spLocks/>
              </p:cNvSpPr>
              <p:nvPr userDrawn="1"/>
            </p:nvSpPr>
            <p:spPr bwMode="gray">
              <a:xfrm>
                <a:off x="1465" y="1009"/>
                <a:ext cx="172" cy="2110"/>
              </a:xfrm>
              <a:custGeom>
                <a:avLst/>
                <a:gdLst>
                  <a:gd name="T0" fmla="*/ 128 w 278"/>
                  <a:gd name="T1" fmla="*/ 3408 h 3408"/>
                  <a:gd name="T2" fmla="*/ 0 w 278"/>
                  <a:gd name="T3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8" h="3408">
                    <a:moveTo>
                      <a:pt x="128" y="3408"/>
                    </a:moveTo>
                    <a:cubicBezTo>
                      <a:pt x="116" y="2969"/>
                      <a:pt x="278" y="85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5" name="Freeform 29"/>
              <p:cNvSpPr>
                <a:spLocks/>
              </p:cNvSpPr>
              <p:nvPr userDrawn="1"/>
            </p:nvSpPr>
            <p:spPr bwMode="gray">
              <a:xfrm>
                <a:off x="1633" y="1005"/>
                <a:ext cx="372" cy="2109"/>
              </a:xfrm>
              <a:custGeom>
                <a:avLst/>
                <a:gdLst>
                  <a:gd name="T0" fmla="*/ 48 w 600"/>
                  <a:gd name="T1" fmla="*/ 3406 h 3406"/>
                  <a:gd name="T2" fmla="*/ 0 w 600"/>
                  <a:gd name="T3" fmla="*/ 0 h 3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3406">
                    <a:moveTo>
                      <a:pt x="48" y="3406"/>
                    </a:moveTo>
                    <a:cubicBezTo>
                      <a:pt x="204" y="3244"/>
                      <a:pt x="600" y="152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6" name="Freeform 30"/>
              <p:cNvSpPr>
                <a:spLocks/>
              </p:cNvSpPr>
              <p:nvPr userDrawn="1"/>
            </p:nvSpPr>
            <p:spPr bwMode="gray">
              <a:xfrm>
                <a:off x="1714" y="991"/>
                <a:ext cx="617" cy="2096"/>
              </a:xfrm>
              <a:custGeom>
                <a:avLst/>
                <a:gdLst>
                  <a:gd name="T0" fmla="*/ 154 w 998"/>
                  <a:gd name="T1" fmla="*/ 3386 h 3386"/>
                  <a:gd name="T2" fmla="*/ 0 w 998"/>
                  <a:gd name="T3" fmla="*/ 0 h 3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8" h="3386">
                    <a:moveTo>
                      <a:pt x="154" y="3386"/>
                    </a:moveTo>
                    <a:cubicBezTo>
                      <a:pt x="644" y="3208"/>
                      <a:pt x="998" y="1311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7" name="Freeform 31"/>
              <p:cNvSpPr>
                <a:spLocks/>
              </p:cNvSpPr>
              <p:nvPr userDrawn="1"/>
            </p:nvSpPr>
            <p:spPr bwMode="gray">
              <a:xfrm>
                <a:off x="1775" y="987"/>
                <a:ext cx="846" cy="2055"/>
              </a:xfrm>
              <a:custGeom>
                <a:avLst/>
                <a:gdLst>
                  <a:gd name="T0" fmla="*/ 278 w 1368"/>
                  <a:gd name="T1" fmla="*/ 3318 h 3318"/>
                  <a:gd name="T2" fmla="*/ 0 w 1368"/>
                  <a:gd name="T3" fmla="*/ 0 h 3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68" h="3318">
                    <a:moveTo>
                      <a:pt x="278" y="3318"/>
                    </a:moveTo>
                    <a:cubicBezTo>
                      <a:pt x="971" y="3026"/>
                      <a:pt x="1368" y="108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8" name="Freeform 32"/>
              <p:cNvSpPr>
                <a:spLocks/>
              </p:cNvSpPr>
              <p:nvPr userDrawn="1"/>
            </p:nvSpPr>
            <p:spPr bwMode="gray">
              <a:xfrm>
                <a:off x="1794" y="973"/>
                <a:ext cx="965" cy="1939"/>
              </a:xfrm>
              <a:custGeom>
                <a:avLst/>
                <a:gdLst>
                  <a:gd name="T0" fmla="*/ 633 w 1560"/>
                  <a:gd name="T1" fmla="*/ 3129 h 3129"/>
                  <a:gd name="T2" fmla="*/ 0 w 1560"/>
                  <a:gd name="T3" fmla="*/ 0 h 3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0" h="3129">
                    <a:moveTo>
                      <a:pt x="633" y="3129"/>
                    </a:moveTo>
                    <a:cubicBezTo>
                      <a:pt x="1204" y="2712"/>
                      <a:pt x="1560" y="76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9" name="Freeform 33"/>
              <p:cNvSpPr>
                <a:spLocks/>
              </p:cNvSpPr>
              <p:nvPr userDrawn="1"/>
            </p:nvSpPr>
            <p:spPr bwMode="gray">
              <a:xfrm>
                <a:off x="1813" y="966"/>
                <a:ext cx="937" cy="1677"/>
              </a:xfrm>
              <a:custGeom>
                <a:avLst/>
                <a:gdLst>
                  <a:gd name="T0" fmla="*/ 1022 w 1503"/>
                  <a:gd name="T1" fmla="*/ 2724 h 2724"/>
                  <a:gd name="T2" fmla="*/ 0 w 1503"/>
                  <a:gd name="T3" fmla="*/ 0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03" h="2724">
                    <a:moveTo>
                      <a:pt x="1022" y="2724"/>
                    </a:moveTo>
                    <a:cubicBezTo>
                      <a:pt x="1430" y="2220"/>
                      <a:pt x="1503" y="501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0" name="Freeform 34"/>
              <p:cNvSpPr>
                <a:spLocks/>
              </p:cNvSpPr>
              <p:nvPr userDrawn="1"/>
            </p:nvSpPr>
            <p:spPr bwMode="gray">
              <a:xfrm>
                <a:off x="1838" y="940"/>
                <a:ext cx="597" cy="384"/>
              </a:xfrm>
              <a:custGeom>
                <a:avLst/>
                <a:gdLst>
                  <a:gd name="T0" fmla="*/ 966 w 966"/>
                  <a:gd name="T1" fmla="*/ 620 h 620"/>
                  <a:gd name="T2" fmla="*/ 0 w 966"/>
                  <a:gd name="T3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620">
                    <a:moveTo>
                      <a:pt x="966" y="620"/>
                    </a:moveTo>
                    <a:cubicBezTo>
                      <a:pt x="812" y="438"/>
                      <a:pt x="606" y="16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1" name="Freeform 35"/>
              <p:cNvSpPr>
                <a:spLocks/>
              </p:cNvSpPr>
              <p:nvPr userDrawn="1"/>
            </p:nvSpPr>
            <p:spPr bwMode="gray">
              <a:xfrm>
                <a:off x="1010" y="1005"/>
                <a:ext cx="1117" cy="340"/>
              </a:xfrm>
              <a:custGeom>
                <a:avLst/>
                <a:gdLst>
                  <a:gd name="T0" fmla="*/ 1805 w 1805"/>
                  <a:gd name="T1" fmla="*/ 48 h 546"/>
                  <a:gd name="T2" fmla="*/ 0 w 1805"/>
                  <a:gd name="T3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05" h="546">
                    <a:moveTo>
                      <a:pt x="1805" y="48"/>
                    </a:moveTo>
                    <a:cubicBezTo>
                      <a:pt x="1804" y="224"/>
                      <a:pt x="489" y="546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2" name="Freeform 36"/>
              <p:cNvSpPr>
                <a:spLocks/>
              </p:cNvSpPr>
              <p:nvPr userDrawn="1"/>
            </p:nvSpPr>
            <p:spPr bwMode="gray">
              <a:xfrm>
                <a:off x="756" y="1197"/>
                <a:ext cx="1603" cy="334"/>
              </a:xfrm>
              <a:custGeom>
                <a:avLst/>
                <a:gdLst>
                  <a:gd name="T0" fmla="*/ 2590 w 2590"/>
                  <a:gd name="T1" fmla="*/ 59 h 539"/>
                  <a:gd name="T2" fmla="*/ 0 w 2590"/>
                  <a:gd name="T3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90" h="539">
                    <a:moveTo>
                      <a:pt x="2590" y="59"/>
                    </a:moveTo>
                    <a:cubicBezTo>
                      <a:pt x="2266" y="472"/>
                      <a:pt x="72" y="53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3" name="Freeform 37"/>
              <p:cNvSpPr>
                <a:spLocks/>
              </p:cNvSpPr>
              <p:nvPr userDrawn="1"/>
            </p:nvSpPr>
            <p:spPr bwMode="gray">
              <a:xfrm>
                <a:off x="581" y="1426"/>
                <a:ext cx="1952" cy="355"/>
              </a:xfrm>
              <a:custGeom>
                <a:avLst/>
                <a:gdLst>
                  <a:gd name="T0" fmla="*/ 3164 w 3164"/>
                  <a:gd name="T1" fmla="*/ 93 h 573"/>
                  <a:gd name="T2" fmla="*/ 0 w 3164"/>
                  <a:gd name="T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64" h="573">
                    <a:moveTo>
                      <a:pt x="3164" y="93"/>
                    </a:moveTo>
                    <a:cubicBezTo>
                      <a:pt x="2665" y="573"/>
                      <a:pt x="72" y="53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4" name="Freeform 38"/>
              <p:cNvSpPr>
                <a:spLocks/>
              </p:cNvSpPr>
              <p:nvPr userDrawn="1"/>
            </p:nvSpPr>
            <p:spPr bwMode="gray">
              <a:xfrm>
                <a:off x="471" y="1715"/>
                <a:ext cx="2160" cy="345"/>
              </a:xfrm>
              <a:custGeom>
                <a:avLst/>
                <a:gdLst>
                  <a:gd name="T0" fmla="*/ 3490 w 3490"/>
                  <a:gd name="T1" fmla="*/ 106 h 557"/>
                  <a:gd name="T2" fmla="*/ 0 w 3490"/>
                  <a:gd name="T3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90" h="557">
                    <a:moveTo>
                      <a:pt x="3490" y="106"/>
                    </a:moveTo>
                    <a:cubicBezTo>
                      <a:pt x="2813" y="557"/>
                      <a:pt x="163" y="553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5" name="Freeform 39"/>
              <p:cNvSpPr>
                <a:spLocks/>
              </p:cNvSpPr>
              <p:nvPr userDrawn="1"/>
            </p:nvSpPr>
            <p:spPr bwMode="gray">
              <a:xfrm>
                <a:off x="430" y="2021"/>
                <a:ext cx="2229" cy="364"/>
              </a:xfrm>
              <a:custGeom>
                <a:avLst/>
                <a:gdLst>
                  <a:gd name="T0" fmla="*/ 3582 w 3582"/>
                  <a:gd name="T1" fmla="*/ 6 h 587"/>
                  <a:gd name="T2" fmla="*/ 0 w 3582"/>
                  <a:gd name="T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82" h="587">
                    <a:moveTo>
                      <a:pt x="3582" y="6"/>
                    </a:moveTo>
                    <a:cubicBezTo>
                      <a:pt x="3040" y="587"/>
                      <a:pt x="328" y="50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6" name="Freeform 40"/>
              <p:cNvSpPr>
                <a:spLocks/>
              </p:cNvSpPr>
              <p:nvPr userDrawn="1"/>
            </p:nvSpPr>
            <p:spPr bwMode="gray">
              <a:xfrm>
                <a:off x="478" y="2317"/>
                <a:ext cx="2129" cy="308"/>
              </a:xfrm>
              <a:custGeom>
                <a:avLst/>
                <a:gdLst>
                  <a:gd name="T0" fmla="*/ 3429 w 3429"/>
                  <a:gd name="T1" fmla="*/ 3 h 497"/>
                  <a:gd name="T2" fmla="*/ 0 w 3429"/>
                  <a:gd name="T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29" h="497">
                    <a:moveTo>
                      <a:pt x="3429" y="3"/>
                    </a:moveTo>
                    <a:cubicBezTo>
                      <a:pt x="2891" y="497"/>
                      <a:pt x="334" y="43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7" name="Freeform 41"/>
              <p:cNvSpPr>
                <a:spLocks/>
              </p:cNvSpPr>
              <p:nvPr userDrawn="1"/>
            </p:nvSpPr>
            <p:spPr bwMode="gray">
              <a:xfrm>
                <a:off x="595" y="2572"/>
                <a:ext cx="1903" cy="306"/>
              </a:xfrm>
              <a:custGeom>
                <a:avLst/>
                <a:gdLst>
                  <a:gd name="T0" fmla="*/ 3076 w 3076"/>
                  <a:gd name="T1" fmla="*/ 0 h 494"/>
                  <a:gd name="T2" fmla="*/ 0 w 3076"/>
                  <a:gd name="T3" fmla="*/ 1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76" h="494">
                    <a:moveTo>
                      <a:pt x="3076" y="0"/>
                    </a:moveTo>
                    <a:cubicBezTo>
                      <a:pt x="2538" y="494"/>
                      <a:pt x="334" y="344"/>
                      <a:pt x="0" y="16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8" name="Freeform 42"/>
              <p:cNvSpPr>
                <a:spLocks/>
              </p:cNvSpPr>
              <p:nvPr userDrawn="1"/>
            </p:nvSpPr>
            <p:spPr bwMode="gray">
              <a:xfrm>
                <a:off x="796" y="2827"/>
                <a:ext cx="1497" cy="152"/>
              </a:xfrm>
              <a:custGeom>
                <a:avLst/>
                <a:gdLst>
                  <a:gd name="T0" fmla="*/ 2428 w 2428"/>
                  <a:gd name="T1" fmla="*/ 0 h 245"/>
                  <a:gd name="T2" fmla="*/ 0 w 242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28" h="245">
                    <a:moveTo>
                      <a:pt x="2428" y="0"/>
                    </a:moveTo>
                    <a:cubicBezTo>
                      <a:pt x="1900" y="245"/>
                      <a:pt x="312" y="18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9" name="Freeform 43"/>
              <p:cNvSpPr>
                <a:spLocks/>
              </p:cNvSpPr>
              <p:nvPr userDrawn="1"/>
            </p:nvSpPr>
            <p:spPr bwMode="gray">
              <a:xfrm>
                <a:off x="1005" y="2976"/>
                <a:ext cx="1032" cy="104"/>
              </a:xfrm>
              <a:custGeom>
                <a:avLst/>
                <a:gdLst>
                  <a:gd name="T0" fmla="*/ 1684 w 1684"/>
                  <a:gd name="T1" fmla="*/ 44 h 169"/>
                  <a:gd name="T2" fmla="*/ 0 w 1684"/>
                  <a:gd name="T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4" h="169">
                    <a:moveTo>
                      <a:pt x="1684" y="44"/>
                    </a:moveTo>
                    <a:cubicBezTo>
                      <a:pt x="1175" y="169"/>
                      <a:pt x="296" y="13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500" name="Oval 44"/>
              <p:cNvSpPr>
                <a:spLocks noChangeArrowheads="1"/>
              </p:cNvSpPr>
              <p:nvPr userDrawn="1"/>
            </p:nvSpPr>
            <p:spPr bwMode="gray">
              <a:xfrm>
                <a:off x="1261" y="877"/>
                <a:ext cx="581" cy="126"/>
              </a:xfrm>
              <a:prstGeom prst="ellipse">
                <a:avLst/>
              </a:prstGeom>
              <a:noFill/>
              <a:ln w="19050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501" name="Freeform 45"/>
              <p:cNvSpPr>
                <a:spLocks/>
              </p:cNvSpPr>
              <p:nvPr userDrawn="1"/>
            </p:nvSpPr>
            <p:spPr bwMode="gray">
              <a:xfrm>
                <a:off x="1265" y="869"/>
                <a:ext cx="567" cy="70"/>
              </a:xfrm>
              <a:custGeom>
                <a:avLst/>
                <a:gdLst>
                  <a:gd name="T0" fmla="*/ 0 w 590"/>
                  <a:gd name="T1" fmla="*/ 51 h 73"/>
                  <a:gd name="T2" fmla="*/ 590 w 590"/>
                  <a:gd name="T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0" h="73">
                    <a:moveTo>
                      <a:pt x="0" y="51"/>
                    </a:moveTo>
                    <a:cubicBezTo>
                      <a:pt x="296" y="0"/>
                      <a:pt x="590" y="73"/>
                      <a:pt x="590" y="73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502" name="Freeform 46"/>
              <p:cNvSpPr>
                <a:spLocks/>
              </p:cNvSpPr>
              <p:nvPr userDrawn="1"/>
            </p:nvSpPr>
            <p:spPr bwMode="gray">
              <a:xfrm>
                <a:off x="1321" y="854"/>
                <a:ext cx="403" cy="150"/>
              </a:xfrm>
              <a:custGeom>
                <a:avLst/>
                <a:gdLst>
                  <a:gd name="T0" fmla="*/ 0 w 420"/>
                  <a:gd name="T1" fmla="*/ 158 h 158"/>
                  <a:gd name="T2" fmla="*/ 420 w 420"/>
                  <a:gd name="T3" fmla="*/ 2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158">
                    <a:moveTo>
                      <a:pt x="0" y="158"/>
                    </a:moveTo>
                    <a:cubicBezTo>
                      <a:pt x="154" y="0"/>
                      <a:pt x="418" y="32"/>
                      <a:pt x="420" y="29"/>
                    </a:cubicBezTo>
                  </a:path>
                </a:pathLst>
              </a:custGeom>
              <a:noFill/>
              <a:ln w="19050" cmpd="sng">
                <a:solidFill>
                  <a:srgbClr val="FFFFFF">
                    <a:alpha val="3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7503" name="Group 47"/>
            <p:cNvGrpSpPr>
              <a:grpSpLocks/>
            </p:cNvGrpSpPr>
            <p:nvPr userDrawn="1"/>
          </p:nvGrpSpPr>
          <p:grpSpPr bwMode="auto">
            <a:xfrm>
              <a:off x="2269" y="414"/>
              <a:ext cx="1246" cy="1879"/>
              <a:chOff x="618" y="608"/>
              <a:chExt cx="1833" cy="2764"/>
            </a:xfrm>
          </p:grpSpPr>
          <p:sp>
            <p:nvSpPr>
              <p:cNvPr id="147504" name="Freeform 48"/>
              <p:cNvSpPr>
                <a:spLocks/>
              </p:cNvSpPr>
              <p:nvPr userDrawn="1"/>
            </p:nvSpPr>
            <p:spPr bwMode="gray">
              <a:xfrm>
                <a:off x="1538" y="608"/>
                <a:ext cx="913" cy="444"/>
              </a:xfrm>
              <a:custGeom>
                <a:avLst/>
                <a:gdLst>
                  <a:gd name="T0" fmla="*/ 43 w 913"/>
                  <a:gd name="T1" fmla="*/ 144 h 444"/>
                  <a:gd name="T2" fmla="*/ 0 w 913"/>
                  <a:gd name="T3" fmla="*/ 0 h 444"/>
                  <a:gd name="T4" fmla="*/ 913 w 913"/>
                  <a:gd name="T5" fmla="*/ 379 h 444"/>
                  <a:gd name="T6" fmla="*/ 783 w 913"/>
                  <a:gd name="T7" fmla="*/ 444 h 444"/>
                  <a:gd name="T8" fmla="*/ 43 w 913"/>
                  <a:gd name="T9" fmla="*/ 1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3" h="444">
                    <a:moveTo>
                      <a:pt x="43" y="144"/>
                    </a:moveTo>
                    <a:lnTo>
                      <a:pt x="0" y="0"/>
                    </a:lnTo>
                    <a:cubicBezTo>
                      <a:pt x="116" y="12"/>
                      <a:pt x="515" y="1"/>
                      <a:pt x="913" y="379"/>
                    </a:cubicBezTo>
                    <a:lnTo>
                      <a:pt x="783" y="444"/>
                    </a:lnTo>
                    <a:cubicBezTo>
                      <a:pt x="492" y="148"/>
                      <a:pt x="43" y="144"/>
                      <a:pt x="43" y="144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505" name="Freeform 49"/>
              <p:cNvSpPr>
                <a:spLocks/>
              </p:cNvSpPr>
              <p:nvPr userDrawn="1"/>
            </p:nvSpPr>
            <p:spPr bwMode="gray">
              <a:xfrm>
                <a:off x="618" y="2957"/>
                <a:ext cx="911" cy="415"/>
              </a:xfrm>
              <a:custGeom>
                <a:avLst/>
                <a:gdLst>
                  <a:gd name="T0" fmla="*/ 863 w 911"/>
                  <a:gd name="T1" fmla="*/ 274 h 415"/>
                  <a:gd name="T2" fmla="*/ 911 w 911"/>
                  <a:gd name="T3" fmla="*/ 415 h 415"/>
                  <a:gd name="T4" fmla="*/ 0 w 911"/>
                  <a:gd name="T5" fmla="*/ 60 h 415"/>
                  <a:gd name="T6" fmla="*/ 140 w 911"/>
                  <a:gd name="T7" fmla="*/ 0 h 415"/>
                  <a:gd name="T8" fmla="*/ 863 w 911"/>
                  <a:gd name="T9" fmla="*/ 27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415">
                    <a:moveTo>
                      <a:pt x="863" y="274"/>
                    </a:moveTo>
                    <a:lnTo>
                      <a:pt x="911" y="415"/>
                    </a:lnTo>
                    <a:cubicBezTo>
                      <a:pt x="312" y="405"/>
                      <a:pt x="75" y="111"/>
                      <a:pt x="0" y="60"/>
                    </a:cubicBezTo>
                    <a:cubicBezTo>
                      <a:pt x="70" y="32"/>
                      <a:pt x="140" y="0"/>
                      <a:pt x="140" y="0"/>
                    </a:cubicBezTo>
                    <a:cubicBezTo>
                      <a:pt x="447" y="280"/>
                      <a:pt x="863" y="274"/>
                      <a:pt x="863" y="274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7506" name="AutoShape 50"/>
          <p:cNvSpPr>
            <a:spLocks noChangeArrowheads="1"/>
          </p:cNvSpPr>
          <p:nvPr/>
        </p:nvSpPr>
        <p:spPr bwMode="gray">
          <a:xfrm rot="4443328">
            <a:off x="1651001" y="719140"/>
            <a:ext cx="3230563" cy="3227387"/>
          </a:xfrm>
          <a:custGeom>
            <a:avLst/>
            <a:gdLst>
              <a:gd name="G0" fmla="+- 10431 0 0"/>
              <a:gd name="G1" fmla="+- 9497610 0 0"/>
              <a:gd name="G2" fmla="+- 0 0 9497610"/>
              <a:gd name="T0" fmla="*/ 0 256 1"/>
              <a:gd name="T1" fmla="*/ 180 256 1"/>
              <a:gd name="G3" fmla="+- 9497610 T0 T1"/>
              <a:gd name="T2" fmla="*/ 0 256 1"/>
              <a:gd name="T3" fmla="*/ 90 256 1"/>
              <a:gd name="G4" fmla="+- 9497610 T2 T3"/>
              <a:gd name="G5" fmla="*/ G4 2 1"/>
              <a:gd name="T4" fmla="*/ 90 256 1"/>
              <a:gd name="T5" fmla="*/ 0 256 1"/>
              <a:gd name="G6" fmla="+- 9497610 T4 T5"/>
              <a:gd name="G7" fmla="*/ G6 2 1"/>
              <a:gd name="G8" fmla="abs 949761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31"/>
              <a:gd name="G18" fmla="*/ 10431 1 2"/>
              <a:gd name="G19" fmla="+- G18 5400 0"/>
              <a:gd name="G20" fmla="cos G19 9497610"/>
              <a:gd name="G21" fmla="sin G19 9497610"/>
              <a:gd name="G22" fmla="+- G20 10800 0"/>
              <a:gd name="G23" fmla="+- G21 10800 0"/>
              <a:gd name="G24" fmla="+- 10800 0 G20"/>
              <a:gd name="G25" fmla="+- 10431 10800 0"/>
              <a:gd name="G26" fmla="?: G9 G17 G25"/>
              <a:gd name="G27" fmla="?: G9 0 21600"/>
              <a:gd name="G28" fmla="cos 10800 9497610"/>
              <a:gd name="G29" fmla="sin 10800 9497610"/>
              <a:gd name="G30" fmla="sin 10431 9497610"/>
              <a:gd name="G31" fmla="+- G28 10800 0"/>
              <a:gd name="G32" fmla="+- G29 10800 0"/>
              <a:gd name="G33" fmla="+- G30 10800 0"/>
              <a:gd name="G34" fmla="?: G4 0 G31"/>
              <a:gd name="G35" fmla="?: 9497610 G34 0"/>
              <a:gd name="G36" fmla="?: G6 G35 G31"/>
              <a:gd name="G37" fmla="+- 21600 0 G36"/>
              <a:gd name="G38" fmla="?: G4 0 G33"/>
              <a:gd name="G39" fmla="?: 949761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12 w 21600"/>
              <a:gd name="T15" fmla="*/ 16900 h 21600"/>
              <a:gd name="T16" fmla="*/ 10800 w 21600"/>
              <a:gd name="T17" fmla="*/ 369 h 21600"/>
              <a:gd name="T18" fmla="*/ 19488 w 21600"/>
              <a:gd name="T19" fmla="*/ 169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263" y="16794"/>
                </a:moveTo>
                <a:cubicBezTo>
                  <a:pt x="1030" y="15038"/>
                  <a:pt x="369" y="12945"/>
                  <a:pt x="369" y="10800"/>
                </a:cubicBezTo>
                <a:cubicBezTo>
                  <a:pt x="369" y="5039"/>
                  <a:pt x="5039" y="369"/>
                  <a:pt x="10800" y="369"/>
                </a:cubicBezTo>
                <a:cubicBezTo>
                  <a:pt x="16560" y="369"/>
                  <a:pt x="21231" y="5039"/>
                  <a:pt x="21231" y="10800"/>
                </a:cubicBezTo>
                <a:cubicBezTo>
                  <a:pt x="21230" y="12945"/>
                  <a:pt x="20569" y="15038"/>
                  <a:pt x="19336" y="16794"/>
                </a:cubicBezTo>
                <a:lnTo>
                  <a:pt x="19638" y="17006"/>
                </a:lnTo>
                <a:cubicBezTo>
                  <a:pt x="20915" y="15188"/>
                  <a:pt x="21600" y="1302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021"/>
                  <a:pt x="684" y="15188"/>
                  <a:pt x="1961" y="1700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507" name="AutoShape 51"/>
          <p:cNvSpPr>
            <a:spLocks noChangeArrowheads="1"/>
          </p:cNvSpPr>
          <p:nvPr/>
        </p:nvSpPr>
        <p:spPr bwMode="gray">
          <a:xfrm rot="-5725018">
            <a:off x="2003425" y="1320801"/>
            <a:ext cx="2376488" cy="2376488"/>
          </a:xfrm>
          <a:custGeom>
            <a:avLst/>
            <a:gdLst>
              <a:gd name="G0" fmla="+- 10162 0 0"/>
              <a:gd name="G1" fmla="+- -7442309 0 0"/>
              <a:gd name="G2" fmla="+- 0 0 -7442309"/>
              <a:gd name="T0" fmla="*/ 0 256 1"/>
              <a:gd name="T1" fmla="*/ 180 256 1"/>
              <a:gd name="G3" fmla="+- -7442309 T0 T1"/>
              <a:gd name="T2" fmla="*/ 0 256 1"/>
              <a:gd name="T3" fmla="*/ 90 256 1"/>
              <a:gd name="G4" fmla="+- -7442309 T2 T3"/>
              <a:gd name="G5" fmla="*/ G4 2 1"/>
              <a:gd name="T4" fmla="*/ 90 256 1"/>
              <a:gd name="T5" fmla="*/ 0 256 1"/>
              <a:gd name="G6" fmla="+- -7442309 T4 T5"/>
              <a:gd name="G7" fmla="*/ G6 2 1"/>
              <a:gd name="G8" fmla="abs -744230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162"/>
              <a:gd name="G18" fmla="*/ 10162 1 2"/>
              <a:gd name="G19" fmla="+- G18 5400 0"/>
              <a:gd name="G20" fmla="cos G19 -7442309"/>
              <a:gd name="G21" fmla="sin G19 -7442309"/>
              <a:gd name="G22" fmla="+- G20 10800 0"/>
              <a:gd name="G23" fmla="+- G21 10800 0"/>
              <a:gd name="G24" fmla="+- 10800 0 G20"/>
              <a:gd name="G25" fmla="+- 10162 10800 0"/>
              <a:gd name="G26" fmla="?: G9 G17 G25"/>
              <a:gd name="G27" fmla="?: G9 0 21600"/>
              <a:gd name="G28" fmla="cos 10800 -7442309"/>
              <a:gd name="G29" fmla="sin 10800 -7442309"/>
              <a:gd name="G30" fmla="sin 10162 -7442309"/>
              <a:gd name="G31" fmla="+- G28 10800 0"/>
              <a:gd name="G32" fmla="+- G29 10800 0"/>
              <a:gd name="G33" fmla="+- G30 10800 0"/>
              <a:gd name="G34" fmla="?: G4 0 G31"/>
              <a:gd name="G35" fmla="?: -7442309 G34 0"/>
              <a:gd name="G36" fmla="?: G6 G35 G31"/>
              <a:gd name="G37" fmla="+- 21600 0 G36"/>
              <a:gd name="G38" fmla="?: G4 0 G33"/>
              <a:gd name="G39" fmla="?: -744230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610 w 21600"/>
              <a:gd name="T15" fmla="*/ 1192 h 21600"/>
              <a:gd name="T16" fmla="*/ 10800 w 21600"/>
              <a:gd name="T17" fmla="*/ 638 h 21600"/>
              <a:gd name="T18" fmla="*/ 14990 w 21600"/>
              <a:gd name="T19" fmla="*/ 119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6738" y="1485"/>
                </a:moveTo>
                <a:cubicBezTo>
                  <a:pt x="8019" y="926"/>
                  <a:pt x="9402" y="637"/>
                  <a:pt x="10800" y="637"/>
                </a:cubicBezTo>
                <a:cubicBezTo>
                  <a:pt x="12197" y="637"/>
                  <a:pt x="13580" y="926"/>
                  <a:pt x="14861" y="1485"/>
                </a:cubicBezTo>
                <a:lnTo>
                  <a:pt x="15116" y="900"/>
                </a:lnTo>
                <a:cubicBezTo>
                  <a:pt x="13755" y="306"/>
                  <a:pt x="12285" y="0"/>
                  <a:pt x="10799" y="0"/>
                </a:cubicBezTo>
                <a:cubicBezTo>
                  <a:pt x="9314" y="0"/>
                  <a:pt x="7844" y="306"/>
                  <a:pt x="6483" y="90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4616C5-DAC6-9C4A-982D-60FFFC9A33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402B64D-A572-2A47-BA6E-34ED5D134E72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963" y="1624013"/>
            <a:ext cx="4038600" cy="475615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624013"/>
            <a:ext cx="4038600" cy="475615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05654B-8AB4-9646-93C4-4A5C077AD1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21DB921-A28E-7A48-BE25-D8CA015E4401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0436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164BFE-51CE-6A4B-86EE-2BD2E4E437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DA519AB-DA98-5648-A510-C46B9498AEC3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9938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963" y="1624013"/>
            <a:ext cx="4038600" cy="475615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624013"/>
            <a:ext cx="4038600" cy="475615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57A254-5C81-7245-B8F3-C59676EDAB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A68D18-CE9E-1042-AE24-E12E451E1744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2209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FCA3E-478A-644F-A9A9-7D62C3DD38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0B1B86B-FC18-B046-9C6C-BBD46BF163F7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728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9FFC98-684E-F140-941D-DC284D97A2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389777-64D9-2143-85D8-F1BD41998A89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36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F2DE4F-8AC9-BD45-8036-278F67360B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B3892C3-ADFC-FB48-8717-0C768C46429E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3311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D01F3-6D4D-E34D-8E80-5A6541A15C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8E8106-F05A-6B4B-84E7-7E9A1EA72236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1470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824ED7-1DAB-3F44-9BC3-5F60D8B954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95C1E3B-8D5E-6D41-82B4-EF1B26BD4C10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79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97C4C4-295B-0A49-8156-807D40355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9F791B8-1253-374D-A63C-CD404F8B0E89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4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41302"/>
            <a:ext cx="2057400" cy="6138863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241302"/>
            <a:ext cx="6019800" cy="6138863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F3B5E5-B11A-0F41-857F-FBC05C89AF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EF7FB36-B6CB-EB4C-A29A-6DD0185F3996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0229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241300"/>
            <a:ext cx="7038975" cy="1143000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61963" y="1624013"/>
            <a:ext cx="8229600" cy="4756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424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7FAC9BB1-F292-A948-AEF7-1BAB8C9B28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424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43E44E39-476F-3A4F-BAB9-B7A882B1316E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424613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4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0E30ED-CE65-E54A-B9F2-E8ECCE67587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A1E6497-FCBD-4D44-AF87-91D9C6194AB7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541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241300"/>
            <a:ext cx="7038975" cy="1143000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1963" y="1624013"/>
            <a:ext cx="8229600" cy="4756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424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7B68A597-1514-C14B-9A29-35A2CDBF9F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424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C7D169DC-288F-3F49-B690-27A90AA3660D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424613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6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E64B09-1A54-8B4D-B67F-444EFB2772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F9EA713-CD90-2C4F-B474-9B7971DBD470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1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A1D99A-ABD0-7046-9781-8FF9C86B73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35576AC-DB41-2845-BD16-5CD4531EC890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22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884538-336A-6142-BD6D-B6A2C59BEF9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DF25077-1D7B-9B4E-A81C-472D9B251715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14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54757E-8D3F-5D48-BB53-6C2214E7C9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64EB11B-A7E4-2941-92DC-FED2DA441A3B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31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ltGray">
          <a:xfrm>
            <a:off x="1" y="2"/>
            <a:ext cx="3995738" cy="4043363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ltGray">
          <a:xfrm flipH="1">
            <a:off x="4533900" y="0"/>
            <a:ext cx="4610100" cy="5272088"/>
          </a:xfrm>
          <a:prstGeom prst="rect">
            <a:avLst/>
          </a:prstGeom>
          <a:gradFill rotWithShape="0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path path="rect">
              <a:fillToRect l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95" name="Freeform 47"/>
          <p:cNvSpPr>
            <a:spLocks/>
          </p:cNvSpPr>
          <p:nvPr/>
        </p:nvSpPr>
        <p:spPr bwMode="ltGray">
          <a:xfrm>
            <a:off x="581026" y="-9525"/>
            <a:ext cx="8767763" cy="4124325"/>
          </a:xfrm>
          <a:custGeom>
            <a:avLst/>
            <a:gdLst>
              <a:gd name="T0" fmla="*/ 0 w 5523"/>
              <a:gd name="T1" fmla="*/ 907 h 2598"/>
              <a:gd name="T2" fmla="*/ 4620 w 5523"/>
              <a:gd name="T3" fmla="*/ 6 h 2598"/>
              <a:gd name="T4" fmla="*/ 5394 w 5523"/>
              <a:gd name="T5" fmla="*/ 0 h 2598"/>
              <a:gd name="T6" fmla="*/ 5394 w 5523"/>
              <a:gd name="T7" fmla="*/ 255 h 2598"/>
              <a:gd name="T8" fmla="*/ 0 w 5523"/>
              <a:gd name="T9" fmla="*/ 907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3" h="2598">
                <a:moveTo>
                  <a:pt x="0" y="907"/>
                </a:moveTo>
                <a:cubicBezTo>
                  <a:pt x="2130" y="2160"/>
                  <a:pt x="3786" y="1002"/>
                  <a:pt x="4620" y="6"/>
                </a:cubicBezTo>
                <a:lnTo>
                  <a:pt x="5394" y="0"/>
                </a:lnTo>
                <a:cubicBezTo>
                  <a:pt x="5523" y="42"/>
                  <a:pt x="5394" y="127"/>
                  <a:pt x="5394" y="255"/>
                </a:cubicBezTo>
                <a:cubicBezTo>
                  <a:pt x="5268" y="658"/>
                  <a:pt x="2652" y="2598"/>
                  <a:pt x="0" y="907"/>
                </a:cubicBezTo>
                <a:close/>
              </a:path>
            </a:pathLst>
          </a:custGeom>
          <a:solidFill>
            <a:srgbClr val="FFFFFF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5706" name="Group 58"/>
          <p:cNvGrpSpPr>
            <a:grpSpLocks/>
          </p:cNvGrpSpPr>
          <p:nvPr userDrawn="1"/>
        </p:nvGrpSpPr>
        <p:grpSpPr bwMode="auto">
          <a:xfrm>
            <a:off x="-38100" y="-3175"/>
            <a:ext cx="2305050" cy="2160588"/>
            <a:chOff x="-24" y="-2"/>
            <a:chExt cx="1695" cy="1589"/>
          </a:xfrm>
        </p:grpSpPr>
        <p:sp>
          <p:nvSpPr>
            <p:cNvPr id="155652" name="Oval 4"/>
            <p:cNvSpPr>
              <a:spLocks noChangeArrowheads="1"/>
            </p:cNvSpPr>
            <p:nvPr/>
          </p:nvSpPr>
          <p:spPr bwMode="gray">
            <a:xfrm flipH="1">
              <a:off x="219" y="152"/>
              <a:ext cx="805" cy="82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60784"/>
                    <a:invGamma/>
                  </a:schemeClr>
                </a:gs>
                <a:gs pos="100000">
                  <a:schemeClr val="accent1">
                    <a:alpha val="39999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653" name="Group 5"/>
            <p:cNvGrpSpPr>
              <a:grpSpLocks/>
            </p:cNvGrpSpPr>
            <p:nvPr/>
          </p:nvGrpSpPr>
          <p:grpSpPr bwMode="auto">
            <a:xfrm>
              <a:off x="269" y="227"/>
              <a:ext cx="747" cy="667"/>
              <a:chOff x="255" y="227"/>
              <a:chExt cx="747" cy="667"/>
            </a:xfrm>
          </p:grpSpPr>
          <p:grpSp>
            <p:nvGrpSpPr>
              <p:cNvPr id="155654" name="Group 6"/>
              <p:cNvGrpSpPr>
                <a:grpSpLocks/>
              </p:cNvGrpSpPr>
              <p:nvPr/>
            </p:nvGrpSpPr>
            <p:grpSpPr bwMode="auto">
              <a:xfrm flipH="1">
                <a:off x="255" y="227"/>
                <a:ext cx="747" cy="667"/>
                <a:chOff x="204" y="754"/>
                <a:chExt cx="2250" cy="2009"/>
              </a:xfrm>
            </p:grpSpPr>
            <p:sp>
              <p:nvSpPr>
                <p:cNvPr id="155655" name="Oval 7"/>
                <p:cNvSpPr>
                  <a:spLocks noChangeArrowheads="1"/>
                </p:cNvSpPr>
                <p:nvPr userDrawn="1"/>
              </p:nvSpPr>
              <p:spPr bwMode="gray">
                <a:xfrm>
                  <a:off x="392" y="767"/>
                  <a:ext cx="1969" cy="1996"/>
                </a:xfrm>
                <a:prstGeom prst="ellipse">
                  <a:avLst/>
                </a:prstGeom>
                <a:noFill/>
                <a:ln w="9525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56" name="Freeform 8"/>
                <p:cNvSpPr>
                  <a:spLocks/>
                </p:cNvSpPr>
                <p:nvPr userDrawn="1"/>
              </p:nvSpPr>
              <p:spPr bwMode="gray">
                <a:xfrm>
                  <a:off x="525" y="810"/>
                  <a:ext cx="607" cy="463"/>
                </a:xfrm>
                <a:custGeom>
                  <a:avLst/>
                  <a:gdLst>
                    <a:gd name="T0" fmla="*/ 1108 w 1108"/>
                    <a:gd name="T1" fmla="*/ 0 h 844"/>
                    <a:gd name="T2" fmla="*/ 0 w 1108"/>
                    <a:gd name="T3" fmla="*/ 844 h 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08" h="844">
                      <a:moveTo>
                        <a:pt x="1108" y="0"/>
                      </a:moveTo>
                      <a:cubicBezTo>
                        <a:pt x="460" y="216"/>
                        <a:pt x="192" y="580"/>
                        <a:pt x="0" y="844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57" name="Freeform 9"/>
                <p:cNvSpPr>
                  <a:spLocks/>
                </p:cNvSpPr>
                <p:nvPr userDrawn="1"/>
              </p:nvSpPr>
              <p:spPr bwMode="gray">
                <a:xfrm>
                  <a:off x="204" y="831"/>
                  <a:ext cx="921" cy="1364"/>
                </a:xfrm>
                <a:custGeom>
                  <a:avLst/>
                  <a:gdLst>
                    <a:gd name="T0" fmla="*/ 1680 w 1680"/>
                    <a:gd name="T1" fmla="*/ 0 h 2484"/>
                    <a:gd name="T2" fmla="*/ 520 w 1680"/>
                    <a:gd name="T3" fmla="*/ 2484 h 2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680" h="2484">
                      <a:moveTo>
                        <a:pt x="1680" y="0"/>
                      </a:moveTo>
                      <a:cubicBezTo>
                        <a:pt x="950" y="251"/>
                        <a:pt x="0" y="1333"/>
                        <a:pt x="520" y="2484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58" name="Freeform 10"/>
                <p:cNvSpPr>
                  <a:spLocks/>
                </p:cNvSpPr>
                <p:nvPr userDrawn="1"/>
              </p:nvSpPr>
              <p:spPr bwMode="gray">
                <a:xfrm>
                  <a:off x="311" y="844"/>
                  <a:ext cx="826" cy="1772"/>
                </a:xfrm>
                <a:custGeom>
                  <a:avLst/>
                  <a:gdLst>
                    <a:gd name="T0" fmla="*/ 1008 w 1496"/>
                    <a:gd name="T1" fmla="*/ 3219 h 3219"/>
                    <a:gd name="T2" fmla="*/ 1496 w 1496"/>
                    <a:gd name="T3" fmla="*/ 0 h 3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96" h="3219">
                      <a:moveTo>
                        <a:pt x="1008" y="3219"/>
                      </a:moveTo>
                      <a:cubicBezTo>
                        <a:pt x="326" y="2647"/>
                        <a:pt x="0" y="971"/>
                        <a:pt x="1496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59" name="Freeform 11"/>
                <p:cNvSpPr>
                  <a:spLocks/>
                </p:cNvSpPr>
                <p:nvPr userDrawn="1"/>
              </p:nvSpPr>
              <p:spPr bwMode="gray">
                <a:xfrm>
                  <a:off x="476" y="859"/>
                  <a:ext cx="683" cy="1843"/>
                </a:xfrm>
                <a:custGeom>
                  <a:avLst/>
                  <a:gdLst>
                    <a:gd name="T0" fmla="*/ 1032 w 1246"/>
                    <a:gd name="T1" fmla="*/ 3357 h 3357"/>
                    <a:gd name="T2" fmla="*/ 1246 w 1246"/>
                    <a:gd name="T3" fmla="*/ 0 h 3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46" h="3357">
                      <a:moveTo>
                        <a:pt x="1032" y="3357"/>
                      </a:moveTo>
                      <a:cubicBezTo>
                        <a:pt x="0" y="2713"/>
                        <a:pt x="242" y="915"/>
                        <a:pt x="1246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0" name="Freeform 12"/>
                <p:cNvSpPr>
                  <a:spLocks/>
                </p:cNvSpPr>
                <p:nvPr userDrawn="1"/>
              </p:nvSpPr>
              <p:spPr bwMode="gray">
                <a:xfrm>
                  <a:off x="597" y="877"/>
                  <a:ext cx="596" cy="1866"/>
                </a:xfrm>
                <a:custGeom>
                  <a:avLst/>
                  <a:gdLst>
                    <a:gd name="T0" fmla="*/ 1060 w 1088"/>
                    <a:gd name="T1" fmla="*/ 3400 h 3400"/>
                    <a:gd name="T2" fmla="*/ 1088 w 1088"/>
                    <a:gd name="T3" fmla="*/ 0 h 3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88" h="3400">
                      <a:moveTo>
                        <a:pt x="1060" y="3400"/>
                      </a:moveTo>
                      <a:cubicBezTo>
                        <a:pt x="0" y="2708"/>
                        <a:pt x="824" y="71"/>
                        <a:pt x="1088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1" name="Freeform 13"/>
                <p:cNvSpPr>
                  <a:spLocks/>
                </p:cNvSpPr>
                <p:nvPr userDrawn="1"/>
              </p:nvSpPr>
              <p:spPr bwMode="gray">
                <a:xfrm>
                  <a:off x="1020" y="875"/>
                  <a:ext cx="272" cy="1884"/>
                </a:xfrm>
                <a:custGeom>
                  <a:avLst/>
                  <a:gdLst>
                    <a:gd name="T0" fmla="*/ 495 w 495"/>
                    <a:gd name="T1" fmla="*/ 3417 h 3417"/>
                    <a:gd name="T2" fmla="*/ 398 w 495"/>
                    <a:gd name="T3" fmla="*/ 0 h 3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5" h="3417">
                      <a:moveTo>
                        <a:pt x="495" y="3417"/>
                      </a:moveTo>
                      <a:cubicBezTo>
                        <a:pt x="0" y="2873"/>
                        <a:pt x="243" y="819"/>
                        <a:pt x="398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2" name="Freeform 14"/>
                <p:cNvSpPr>
                  <a:spLocks/>
                </p:cNvSpPr>
                <p:nvPr userDrawn="1"/>
              </p:nvSpPr>
              <p:spPr bwMode="gray">
                <a:xfrm>
                  <a:off x="1308" y="891"/>
                  <a:ext cx="152" cy="1869"/>
                </a:xfrm>
                <a:custGeom>
                  <a:avLst/>
                  <a:gdLst>
                    <a:gd name="T0" fmla="*/ 128 w 278"/>
                    <a:gd name="T1" fmla="*/ 3408 h 3408"/>
                    <a:gd name="T2" fmla="*/ 0 w 278"/>
                    <a:gd name="T3" fmla="*/ 0 h 3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78" h="3408">
                      <a:moveTo>
                        <a:pt x="128" y="3408"/>
                      </a:moveTo>
                      <a:cubicBezTo>
                        <a:pt x="116" y="2969"/>
                        <a:pt x="278" y="85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3" name="Freeform 15"/>
                <p:cNvSpPr>
                  <a:spLocks/>
                </p:cNvSpPr>
                <p:nvPr userDrawn="1"/>
              </p:nvSpPr>
              <p:spPr bwMode="gray">
                <a:xfrm>
                  <a:off x="1457" y="888"/>
                  <a:ext cx="329" cy="1868"/>
                </a:xfrm>
                <a:custGeom>
                  <a:avLst/>
                  <a:gdLst>
                    <a:gd name="T0" fmla="*/ 48 w 600"/>
                    <a:gd name="T1" fmla="*/ 3406 h 3406"/>
                    <a:gd name="T2" fmla="*/ 0 w 600"/>
                    <a:gd name="T3" fmla="*/ 0 h 3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0" h="3406">
                      <a:moveTo>
                        <a:pt x="48" y="3406"/>
                      </a:moveTo>
                      <a:cubicBezTo>
                        <a:pt x="204" y="3244"/>
                        <a:pt x="600" y="1522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4" name="Freeform 16"/>
                <p:cNvSpPr>
                  <a:spLocks/>
                </p:cNvSpPr>
                <p:nvPr userDrawn="1"/>
              </p:nvSpPr>
              <p:spPr bwMode="gray">
                <a:xfrm>
                  <a:off x="1528" y="875"/>
                  <a:ext cx="547" cy="1857"/>
                </a:xfrm>
                <a:custGeom>
                  <a:avLst/>
                  <a:gdLst>
                    <a:gd name="T0" fmla="*/ 154 w 998"/>
                    <a:gd name="T1" fmla="*/ 3386 h 3386"/>
                    <a:gd name="T2" fmla="*/ 0 w 998"/>
                    <a:gd name="T3" fmla="*/ 0 h 3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98" h="3386">
                      <a:moveTo>
                        <a:pt x="154" y="3386"/>
                      </a:moveTo>
                      <a:cubicBezTo>
                        <a:pt x="644" y="3208"/>
                        <a:pt x="998" y="1311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5" name="Freeform 17"/>
                <p:cNvSpPr>
                  <a:spLocks/>
                </p:cNvSpPr>
                <p:nvPr userDrawn="1"/>
              </p:nvSpPr>
              <p:spPr bwMode="gray">
                <a:xfrm>
                  <a:off x="1582" y="872"/>
                  <a:ext cx="750" cy="1820"/>
                </a:xfrm>
                <a:custGeom>
                  <a:avLst/>
                  <a:gdLst>
                    <a:gd name="T0" fmla="*/ 278 w 1368"/>
                    <a:gd name="T1" fmla="*/ 3318 h 3318"/>
                    <a:gd name="T2" fmla="*/ 0 w 1368"/>
                    <a:gd name="T3" fmla="*/ 0 h 3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68" h="3318">
                      <a:moveTo>
                        <a:pt x="278" y="3318"/>
                      </a:moveTo>
                      <a:cubicBezTo>
                        <a:pt x="971" y="3026"/>
                        <a:pt x="1368" y="1089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6" name="Freeform 18"/>
                <p:cNvSpPr>
                  <a:spLocks/>
                </p:cNvSpPr>
                <p:nvPr userDrawn="1"/>
              </p:nvSpPr>
              <p:spPr bwMode="gray">
                <a:xfrm>
                  <a:off x="1599" y="859"/>
                  <a:ext cx="855" cy="1718"/>
                </a:xfrm>
                <a:custGeom>
                  <a:avLst/>
                  <a:gdLst>
                    <a:gd name="T0" fmla="*/ 633 w 1560"/>
                    <a:gd name="T1" fmla="*/ 3129 h 3129"/>
                    <a:gd name="T2" fmla="*/ 0 w 1560"/>
                    <a:gd name="T3" fmla="*/ 0 h 3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60" h="3129">
                      <a:moveTo>
                        <a:pt x="633" y="3129"/>
                      </a:moveTo>
                      <a:cubicBezTo>
                        <a:pt x="1204" y="2712"/>
                        <a:pt x="1560" y="762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7" name="Freeform 19"/>
                <p:cNvSpPr>
                  <a:spLocks/>
                </p:cNvSpPr>
                <p:nvPr userDrawn="1"/>
              </p:nvSpPr>
              <p:spPr bwMode="gray">
                <a:xfrm>
                  <a:off x="1616" y="853"/>
                  <a:ext cx="830" cy="1486"/>
                </a:xfrm>
                <a:custGeom>
                  <a:avLst/>
                  <a:gdLst>
                    <a:gd name="T0" fmla="*/ 1022 w 1503"/>
                    <a:gd name="T1" fmla="*/ 2724 h 2724"/>
                    <a:gd name="T2" fmla="*/ 0 w 1503"/>
                    <a:gd name="T3" fmla="*/ 0 h 2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03" h="2724">
                      <a:moveTo>
                        <a:pt x="1022" y="2724"/>
                      </a:moveTo>
                      <a:cubicBezTo>
                        <a:pt x="1430" y="2220"/>
                        <a:pt x="1503" y="501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8" name="Freeform 20"/>
                <p:cNvSpPr>
                  <a:spLocks/>
                </p:cNvSpPr>
                <p:nvPr userDrawn="1"/>
              </p:nvSpPr>
              <p:spPr bwMode="gray">
                <a:xfrm>
                  <a:off x="1638" y="830"/>
                  <a:ext cx="529" cy="340"/>
                </a:xfrm>
                <a:custGeom>
                  <a:avLst/>
                  <a:gdLst>
                    <a:gd name="T0" fmla="*/ 966 w 966"/>
                    <a:gd name="T1" fmla="*/ 620 h 620"/>
                    <a:gd name="T2" fmla="*/ 0 w 966"/>
                    <a:gd name="T3" fmla="*/ 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66" h="620">
                      <a:moveTo>
                        <a:pt x="966" y="620"/>
                      </a:moveTo>
                      <a:cubicBezTo>
                        <a:pt x="812" y="438"/>
                        <a:pt x="606" y="164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69" name="Freeform 21"/>
                <p:cNvSpPr>
                  <a:spLocks/>
                </p:cNvSpPr>
                <p:nvPr userDrawn="1"/>
              </p:nvSpPr>
              <p:spPr bwMode="gray">
                <a:xfrm>
                  <a:off x="905" y="888"/>
                  <a:ext cx="989" cy="301"/>
                </a:xfrm>
                <a:custGeom>
                  <a:avLst/>
                  <a:gdLst>
                    <a:gd name="T0" fmla="*/ 1805 w 1805"/>
                    <a:gd name="T1" fmla="*/ 48 h 546"/>
                    <a:gd name="T2" fmla="*/ 0 w 1805"/>
                    <a:gd name="T3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5" h="546">
                      <a:moveTo>
                        <a:pt x="1805" y="48"/>
                      </a:moveTo>
                      <a:cubicBezTo>
                        <a:pt x="1804" y="224"/>
                        <a:pt x="489" y="546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70" name="Freeform 22"/>
                <p:cNvSpPr>
                  <a:spLocks/>
                </p:cNvSpPr>
                <p:nvPr userDrawn="1"/>
              </p:nvSpPr>
              <p:spPr bwMode="gray">
                <a:xfrm>
                  <a:off x="680" y="1058"/>
                  <a:ext cx="1420" cy="296"/>
                </a:xfrm>
                <a:custGeom>
                  <a:avLst/>
                  <a:gdLst>
                    <a:gd name="T0" fmla="*/ 2590 w 2590"/>
                    <a:gd name="T1" fmla="*/ 59 h 539"/>
                    <a:gd name="T2" fmla="*/ 0 w 2590"/>
                    <a:gd name="T3" fmla="*/ 0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90" h="539">
                      <a:moveTo>
                        <a:pt x="2590" y="59"/>
                      </a:moveTo>
                      <a:cubicBezTo>
                        <a:pt x="2266" y="472"/>
                        <a:pt x="72" y="539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71" name="Freeform 23"/>
                <p:cNvSpPr>
                  <a:spLocks/>
                </p:cNvSpPr>
                <p:nvPr userDrawn="1"/>
              </p:nvSpPr>
              <p:spPr bwMode="gray">
                <a:xfrm>
                  <a:off x="525" y="1261"/>
                  <a:ext cx="1729" cy="314"/>
                </a:xfrm>
                <a:custGeom>
                  <a:avLst/>
                  <a:gdLst>
                    <a:gd name="T0" fmla="*/ 3164 w 3164"/>
                    <a:gd name="T1" fmla="*/ 93 h 573"/>
                    <a:gd name="T2" fmla="*/ 0 w 3164"/>
                    <a:gd name="T3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164" h="573">
                      <a:moveTo>
                        <a:pt x="3164" y="93"/>
                      </a:moveTo>
                      <a:cubicBezTo>
                        <a:pt x="2665" y="573"/>
                        <a:pt x="72" y="539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72" name="Freeform 24"/>
                <p:cNvSpPr>
                  <a:spLocks/>
                </p:cNvSpPr>
                <p:nvPr userDrawn="1"/>
              </p:nvSpPr>
              <p:spPr bwMode="gray">
                <a:xfrm>
                  <a:off x="427" y="1517"/>
                  <a:ext cx="1914" cy="305"/>
                </a:xfrm>
                <a:custGeom>
                  <a:avLst/>
                  <a:gdLst>
                    <a:gd name="T0" fmla="*/ 3490 w 3490"/>
                    <a:gd name="T1" fmla="*/ 106 h 557"/>
                    <a:gd name="T2" fmla="*/ 0 w 3490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90" h="557">
                      <a:moveTo>
                        <a:pt x="3490" y="106"/>
                      </a:moveTo>
                      <a:cubicBezTo>
                        <a:pt x="2813" y="557"/>
                        <a:pt x="163" y="553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73" name="Freeform 25"/>
                <p:cNvSpPr>
                  <a:spLocks/>
                </p:cNvSpPr>
                <p:nvPr userDrawn="1"/>
              </p:nvSpPr>
              <p:spPr bwMode="gray">
                <a:xfrm>
                  <a:off x="391" y="1788"/>
                  <a:ext cx="1974" cy="322"/>
                </a:xfrm>
                <a:custGeom>
                  <a:avLst/>
                  <a:gdLst>
                    <a:gd name="T0" fmla="*/ 3582 w 3582"/>
                    <a:gd name="T1" fmla="*/ 6 h 587"/>
                    <a:gd name="T2" fmla="*/ 0 w 3582"/>
                    <a:gd name="T3" fmla="*/ 0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582" h="587">
                      <a:moveTo>
                        <a:pt x="3582" y="6"/>
                      </a:moveTo>
                      <a:cubicBezTo>
                        <a:pt x="3040" y="587"/>
                        <a:pt x="328" y="505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74" name="Freeform 26"/>
                <p:cNvSpPr>
                  <a:spLocks/>
                </p:cNvSpPr>
                <p:nvPr userDrawn="1"/>
              </p:nvSpPr>
              <p:spPr bwMode="gray">
                <a:xfrm>
                  <a:off x="433" y="2050"/>
                  <a:ext cx="1886" cy="273"/>
                </a:xfrm>
                <a:custGeom>
                  <a:avLst/>
                  <a:gdLst>
                    <a:gd name="T0" fmla="*/ 3429 w 3429"/>
                    <a:gd name="T1" fmla="*/ 3 h 497"/>
                    <a:gd name="T2" fmla="*/ 0 w 3429"/>
                    <a:gd name="T3" fmla="*/ 0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29" h="497">
                      <a:moveTo>
                        <a:pt x="3429" y="3"/>
                      </a:moveTo>
                      <a:cubicBezTo>
                        <a:pt x="2891" y="497"/>
                        <a:pt x="334" y="435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75" name="Freeform 27"/>
                <p:cNvSpPr>
                  <a:spLocks/>
                </p:cNvSpPr>
                <p:nvPr userDrawn="1"/>
              </p:nvSpPr>
              <p:spPr bwMode="gray">
                <a:xfrm>
                  <a:off x="537" y="2276"/>
                  <a:ext cx="1686" cy="271"/>
                </a:xfrm>
                <a:custGeom>
                  <a:avLst/>
                  <a:gdLst>
                    <a:gd name="T0" fmla="*/ 3076 w 3076"/>
                    <a:gd name="T1" fmla="*/ 0 h 494"/>
                    <a:gd name="T2" fmla="*/ 0 w 3076"/>
                    <a:gd name="T3" fmla="*/ 1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076" h="494">
                      <a:moveTo>
                        <a:pt x="3076" y="0"/>
                      </a:moveTo>
                      <a:cubicBezTo>
                        <a:pt x="2538" y="494"/>
                        <a:pt x="334" y="344"/>
                        <a:pt x="0" y="16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76" name="Freeform 28"/>
                <p:cNvSpPr>
                  <a:spLocks/>
                </p:cNvSpPr>
                <p:nvPr userDrawn="1"/>
              </p:nvSpPr>
              <p:spPr bwMode="gray">
                <a:xfrm>
                  <a:off x="715" y="2502"/>
                  <a:ext cx="1326" cy="134"/>
                </a:xfrm>
                <a:custGeom>
                  <a:avLst/>
                  <a:gdLst>
                    <a:gd name="T0" fmla="*/ 2428 w 2428"/>
                    <a:gd name="T1" fmla="*/ 0 h 245"/>
                    <a:gd name="T2" fmla="*/ 0 w 2428"/>
                    <a:gd name="T3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28" h="245">
                      <a:moveTo>
                        <a:pt x="2428" y="0"/>
                      </a:moveTo>
                      <a:cubicBezTo>
                        <a:pt x="1900" y="245"/>
                        <a:pt x="312" y="184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77" name="Freeform 29"/>
                <p:cNvSpPr>
                  <a:spLocks/>
                </p:cNvSpPr>
                <p:nvPr userDrawn="1"/>
              </p:nvSpPr>
              <p:spPr bwMode="gray">
                <a:xfrm>
                  <a:off x="900" y="2634"/>
                  <a:ext cx="914" cy="92"/>
                </a:xfrm>
                <a:custGeom>
                  <a:avLst/>
                  <a:gdLst>
                    <a:gd name="T0" fmla="*/ 1684 w 1684"/>
                    <a:gd name="T1" fmla="*/ 44 h 169"/>
                    <a:gd name="T2" fmla="*/ 0 w 1684"/>
                    <a:gd name="T3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684" h="169">
                      <a:moveTo>
                        <a:pt x="1684" y="44"/>
                      </a:moveTo>
                      <a:cubicBezTo>
                        <a:pt x="1175" y="169"/>
                        <a:pt x="296" y="135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78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1127" y="774"/>
                  <a:ext cx="515" cy="112"/>
                </a:xfrm>
                <a:prstGeom prst="ellipse">
                  <a:avLst/>
                </a:prstGeom>
                <a:noFill/>
                <a:ln w="9525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79" name="Freeform 31"/>
                <p:cNvSpPr>
                  <a:spLocks/>
                </p:cNvSpPr>
                <p:nvPr userDrawn="1"/>
              </p:nvSpPr>
              <p:spPr bwMode="gray">
                <a:xfrm>
                  <a:off x="1131" y="767"/>
                  <a:ext cx="502" cy="62"/>
                </a:xfrm>
                <a:custGeom>
                  <a:avLst/>
                  <a:gdLst>
                    <a:gd name="T0" fmla="*/ 0 w 590"/>
                    <a:gd name="T1" fmla="*/ 51 h 73"/>
                    <a:gd name="T2" fmla="*/ 590 w 590"/>
                    <a:gd name="T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90" h="73">
                      <a:moveTo>
                        <a:pt x="0" y="51"/>
                      </a:moveTo>
                      <a:cubicBezTo>
                        <a:pt x="296" y="0"/>
                        <a:pt x="590" y="73"/>
                        <a:pt x="590" y="73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80" name="Freeform 32"/>
                <p:cNvSpPr>
                  <a:spLocks/>
                </p:cNvSpPr>
                <p:nvPr userDrawn="1"/>
              </p:nvSpPr>
              <p:spPr bwMode="gray">
                <a:xfrm>
                  <a:off x="1180" y="754"/>
                  <a:ext cx="357" cy="133"/>
                </a:xfrm>
                <a:custGeom>
                  <a:avLst/>
                  <a:gdLst>
                    <a:gd name="T0" fmla="*/ 0 w 420"/>
                    <a:gd name="T1" fmla="*/ 158 h 158"/>
                    <a:gd name="T2" fmla="*/ 420 w 420"/>
                    <a:gd name="T3" fmla="*/ 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0" h="158">
                      <a:moveTo>
                        <a:pt x="0" y="158"/>
                      </a:moveTo>
                      <a:cubicBezTo>
                        <a:pt x="154" y="0"/>
                        <a:pt x="418" y="32"/>
                        <a:pt x="420" y="29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81" name="Group 33"/>
              <p:cNvGrpSpPr>
                <a:grpSpLocks/>
              </p:cNvGrpSpPr>
              <p:nvPr userDrawn="1"/>
            </p:nvGrpSpPr>
            <p:grpSpPr bwMode="auto">
              <a:xfrm flipH="1">
                <a:off x="286" y="248"/>
                <a:ext cx="521" cy="621"/>
                <a:chOff x="792" y="818"/>
                <a:chExt cx="1569" cy="1872"/>
              </a:xfrm>
            </p:grpSpPr>
            <p:sp>
              <p:nvSpPr>
                <p:cNvPr id="155682" name="Freeform 34"/>
                <p:cNvSpPr>
                  <a:spLocks/>
                </p:cNvSpPr>
                <p:nvPr userDrawn="1"/>
              </p:nvSpPr>
              <p:spPr bwMode="gray">
                <a:xfrm>
                  <a:off x="792" y="818"/>
                  <a:ext cx="1227" cy="1872"/>
                </a:xfrm>
                <a:custGeom>
                  <a:avLst/>
                  <a:gdLst>
                    <a:gd name="T0" fmla="*/ 612 w 2238"/>
                    <a:gd name="T1" fmla="*/ 1536 h 3412"/>
                    <a:gd name="T2" fmla="*/ 477 w 2238"/>
                    <a:gd name="T3" fmla="*/ 1356 h 3412"/>
                    <a:gd name="T4" fmla="*/ 693 w 2238"/>
                    <a:gd name="T5" fmla="*/ 1224 h 3412"/>
                    <a:gd name="T6" fmla="*/ 942 w 2238"/>
                    <a:gd name="T7" fmla="*/ 1350 h 3412"/>
                    <a:gd name="T8" fmla="*/ 1068 w 2238"/>
                    <a:gd name="T9" fmla="*/ 1008 h 3412"/>
                    <a:gd name="T10" fmla="*/ 1191 w 2238"/>
                    <a:gd name="T11" fmla="*/ 843 h 3412"/>
                    <a:gd name="T12" fmla="*/ 1365 w 2238"/>
                    <a:gd name="T13" fmla="*/ 771 h 3412"/>
                    <a:gd name="T14" fmla="*/ 1326 w 2238"/>
                    <a:gd name="T15" fmla="*/ 657 h 3412"/>
                    <a:gd name="T16" fmla="*/ 1542 w 2238"/>
                    <a:gd name="T17" fmla="*/ 741 h 3412"/>
                    <a:gd name="T18" fmla="*/ 1278 w 2238"/>
                    <a:gd name="T19" fmla="*/ 471 h 3412"/>
                    <a:gd name="T20" fmla="*/ 1029 w 2238"/>
                    <a:gd name="T21" fmla="*/ 390 h 3412"/>
                    <a:gd name="T22" fmla="*/ 963 w 2238"/>
                    <a:gd name="T23" fmla="*/ 630 h 3412"/>
                    <a:gd name="T24" fmla="*/ 873 w 2238"/>
                    <a:gd name="T25" fmla="*/ 342 h 3412"/>
                    <a:gd name="T26" fmla="*/ 999 w 2238"/>
                    <a:gd name="T27" fmla="*/ 297 h 3412"/>
                    <a:gd name="T28" fmla="*/ 1038 w 2238"/>
                    <a:gd name="T29" fmla="*/ 318 h 3412"/>
                    <a:gd name="T30" fmla="*/ 1212 w 2238"/>
                    <a:gd name="T31" fmla="*/ 336 h 3412"/>
                    <a:gd name="T32" fmla="*/ 1029 w 2238"/>
                    <a:gd name="T33" fmla="*/ 150 h 3412"/>
                    <a:gd name="T34" fmla="*/ 1167 w 2238"/>
                    <a:gd name="T35" fmla="*/ 132 h 3412"/>
                    <a:gd name="T36" fmla="*/ 1542 w 2238"/>
                    <a:gd name="T37" fmla="*/ 402 h 3412"/>
                    <a:gd name="T38" fmla="*/ 1569 w 2238"/>
                    <a:gd name="T39" fmla="*/ 165 h 3412"/>
                    <a:gd name="T40" fmla="*/ 1194 w 2238"/>
                    <a:gd name="T41" fmla="*/ 21 h 3412"/>
                    <a:gd name="T42" fmla="*/ 963 w 2238"/>
                    <a:gd name="T43" fmla="*/ 123 h 3412"/>
                    <a:gd name="T44" fmla="*/ 942 w 2238"/>
                    <a:gd name="T45" fmla="*/ 231 h 3412"/>
                    <a:gd name="T46" fmla="*/ 837 w 2238"/>
                    <a:gd name="T47" fmla="*/ 171 h 3412"/>
                    <a:gd name="T48" fmla="*/ 807 w 2238"/>
                    <a:gd name="T49" fmla="*/ 213 h 3412"/>
                    <a:gd name="T50" fmla="*/ 696 w 2238"/>
                    <a:gd name="T51" fmla="*/ 120 h 3412"/>
                    <a:gd name="T52" fmla="*/ 705 w 2238"/>
                    <a:gd name="T53" fmla="*/ 234 h 3412"/>
                    <a:gd name="T54" fmla="*/ 477 w 2238"/>
                    <a:gd name="T55" fmla="*/ 75 h 3412"/>
                    <a:gd name="T56" fmla="*/ 297 w 2238"/>
                    <a:gd name="T57" fmla="*/ 96 h 3412"/>
                    <a:gd name="T58" fmla="*/ 123 w 2238"/>
                    <a:gd name="T59" fmla="*/ 246 h 3412"/>
                    <a:gd name="T60" fmla="*/ 204 w 2238"/>
                    <a:gd name="T61" fmla="*/ 261 h 3412"/>
                    <a:gd name="T62" fmla="*/ 180 w 2238"/>
                    <a:gd name="T63" fmla="*/ 525 h 3412"/>
                    <a:gd name="T64" fmla="*/ 18 w 2238"/>
                    <a:gd name="T65" fmla="*/ 981 h 3412"/>
                    <a:gd name="T66" fmla="*/ 96 w 2238"/>
                    <a:gd name="T67" fmla="*/ 1275 h 3412"/>
                    <a:gd name="T68" fmla="*/ 105 w 2238"/>
                    <a:gd name="T69" fmla="*/ 1107 h 3412"/>
                    <a:gd name="T70" fmla="*/ 210 w 2238"/>
                    <a:gd name="T71" fmla="*/ 1494 h 3412"/>
                    <a:gd name="T72" fmla="*/ 669 w 2238"/>
                    <a:gd name="T73" fmla="*/ 1746 h 3412"/>
                    <a:gd name="T74" fmla="*/ 972 w 2238"/>
                    <a:gd name="T75" fmla="*/ 1947 h 3412"/>
                    <a:gd name="T76" fmla="*/ 956 w 2238"/>
                    <a:gd name="T77" fmla="*/ 2103 h 3412"/>
                    <a:gd name="T78" fmla="*/ 888 w 2238"/>
                    <a:gd name="T79" fmla="*/ 2202 h 3412"/>
                    <a:gd name="T80" fmla="*/ 930 w 2238"/>
                    <a:gd name="T81" fmla="*/ 2385 h 3412"/>
                    <a:gd name="T82" fmla="*/ 1197 w 2238"/>
                    <a:gd name="T83" fmla="*/ 2869 h 3412"/>
                    <a:gd name="T84" fmla="*/ 1115 w 2238"/>
                    <a:gd name="T85" fmla="*/ 3250 h 3412"/>
                    <a:gd name="T86" fmla="*/ 1190 w 2238"/>
                    <a:gd name="T87" fmla="*/ 3412 h 3412"/>
                    <a:gd name="T88" fmla="*/ 1295 w 2238"/>
                    <a:gd name="T89" fmla="*/ 3274 h 3412"/>
                    <a:gd name="T90" fmla="*/ 1521 w 2238"/>
                    <a:gd name="T91" fmla="*/ 3067 h 3412"/>
                    <a:gd name="T92" fmla="*/ 1982 w 2238"/>
                    <a:gd name="T93" fmla="*/ 2755 h 3412"/>
                    <a:gd name="T94" fmla="*/ 2207 w 2238"/>
                    <a:gd name="T95" fmla="*/ 2373 h 3412"/>
                    <a:gd name="T96" fmla="*/ 2066 w 2238"/>
                    <a:gd name="T97" fmla="*/ 2185 h 3412"/>
                    <a:gd name="T98" fmla="*/ 1893 w 2238"/>
                    <a:gd name="T99" fmla="*/ 2142 h 3412"/>
                    <a:gd name="T100" fmla="*/ 1842 w 2238"/>
                    <a:gd name="T101" fmla="*/ 2083 h 3412"/>
                    <a:gd name="T102" fmla="*/ 1587 w 2238"/>
                    <a:gd name="T103" fmla="*/ 1938 h 3412"/>
                    <a:gd name="T104" fmla="*/ 1470 w 2238"/>
                    <a:gd name="T105" fmla="*/ 1828 h 3412"/>
                    <a:gd name="T106" fmla="*/ 1242 w 2238"/>
                    <a:gd name="T107" fmla="*/ 1812 h 3412"/>
                    <a:gd name="T108" fmla="*/ 1196 w 2238"/>
                    <a:gd name="T109" fmla="*/ 1794 h 3412"/>
                    <a:gd name="T110" fmla="*/ 1052 w 2238"/>
                    <a:gd name="T111" fmla="*/ 1870 h 3412"/>
                    <a:gd name="T112" fmla="*/ 828 w 2238"/>
                    <a:gd name="T113" fmla="*/ 1716 h 3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238" h="3412">
                      <a:moveTo>
                        <a:pt x="666" y="1671"/>
                      </a:moveTo>
                      <a:lnTo>
                        <a:pt x="690" y="1614"/>
                      </a:lnTo>
                      <a:lnTo>
                        <a:pt x="702" y="1560"/>
                      </a:lnTo>
                      <a:lnTo>
                        <a:pt x="726" y="1527"/>
                      </a:lnTo>
                      <a:lnTo>
                        <a:pt x="729" y="1497"/>
                      </a:lnTo>
                      <a:lnTo>
                        <a:pt x="699" y="1491"/>
                      </a:lnTo>
                      <a:lnTo>
                        <a:pt x="651" y="1494"/>
                      </a:lnTo>
                      <a:lnTo>
                        <a:pt x="612" y="1536"/>
                      </a:lnTo>
                      <a:lnTo>
                        <a:pt x="597" y="1569"/>
                      </a:lnTo>
                      <a:lnTo>
                        <a:pt x="564" y="1572"/>
                      </a:lnTo>
                      <a:lnTo>
                        <a:pt x="504" y="1587"/>
                      </a:lnTo>
                      <a:lnTo>
                        <a:pt x="471" y="1560"/>
                      </a:lnTo>
                      <a:lnTo>
                        <a:pt x="453" y="1500"/>
                      </a:lnTo>
                      <a:lnTo>
                        <a:pt x="447" y="1440"/>
                      </a:lnTo>
                      <a:lnTo>
                        <a:pt x="447" y="1377"/>
                      </a:lnTo>
                      <a:lnTo>
                        <a:pt x="477" y="1356"/>
                      </a:lnTo>
                      <a:lnTo>
                        <a:pt x="474" y="1311"/>
                      </a:lnTo>
                      <a:lnTo>
                        <a:pt x="504" y="1269"/>
                      </a:lnTo>
                      <a:lnTo>
                        <a:pt x="534" y="1269"/>
                      </a:lnTo>
                      <a:lnTo>
                        <a:pt x="549" y="1239"/>
                      </a:lnTo>
                      <a:lnTo>
                        <a:pt x="603" y="1230"/>
                      </a:lnTo>
                      <a:lnTo>
                        <a:pt x="654" y="1260"/>
                      </a:lnTo>
                      <a:lnTo>
                        <a:pt x="681" y="1254"/>
                      </a:lnTo>
                      <a:lnTo>
                        <a:pt x="693" y="1224"/>
                      </a:lnTo>
                      <a:lnTo>
                        <a:pt x="753" y="1218"/>
                      </a:lnTo>
                      <a:lnTo>
                        <a:pt x="789" y="1251"/>
                      </a:lnTo>
                      <a:lnTo>
                        <a:pt x="831" y="1248"/>
                      </a:lnTo>
                      <a:lnTo>
                        <a:pt x="849" y="1269"/>
                      </a:lnTo>
                      <a:lnTo>
                        <a:pt x="861" y="1311"/>
                      </a:lnTo>
                      <a:lnTo>
                        <a:pt x="900" y="1377"/>
                      </a:lnTo>
                      <a:lnTo>
                        <a:pt x="936" y="1389"/>
                      </a:lnTo>
                      <a:lnTo>
                        <a:pt x="942" y="1350"/>
                      </a:lnTo>
                      <a:lnTo>
                        <a:pt x="918" y="1269"/>
                      </a:lnTo>
                      <a:lnTo>
                        <a:pt x="897" y="1221"/>
                      </a:lnTo>
                      <a:lnTo>
                        <a:pt x="915" y="1176"/>
                      </a:lnTo>
                      <a:lnTo>
                        <a:pt x="960" y="1164"/>
                      </a:lnTo>
                      <a:lnTo>
                        <a:pt x="996" y="1122"/>
                      </a:lnTo>
                      <a:lnTo>
                        <a:pt x="1062" y="1083"/>
                      </a:lnTo>
                      <a:lnTo>
                        <a:pt x="1050" y="1029"/>
                      </a:lnTo>
                      <a:lnTo>
                        <a:pt x="1068" y="1008"/>
                      </a:lnTo>
                      <a:lnTo>
                        <a:pt x="1074" y="969"/>
                      </a:lnTo>
                      <a:lnTo>
                        <a:pt x="1098" y="966"/>
                      </a:lnTo>
                      <a:lnTo>
                        <a:pt x="1113" y="951"/>
                      </a:lnTo>
                      <a:lnTo>
                        <a:pt x="1110" y="924"/>
                      </a:lnTo>
                      <a:lnTo>
                        <a:pt x="1173" y="909"/>
                      </a:lnTo>
                      <a:lnTo>
                        <a:pt x="1197" y="909"/>
                      </a:lnTo>
                      <a:lnTo>
                        <a:pt x="1185" y="876"/>
                      </a:lnTo>
                      <a:lnTo>
                        <a:pt x="1191" y="843"/>
                      </a:lnTo>
                      <a:lnTo>
                        <a:pt x="1278" y="807"/>
                      </a:lnTo>
                      <a:lnTo>
                        <a:pt x="1281" y="828"/>
                      </a:lnTo>
                      <a:lnTo>
                        <a:pt x="1305" y="846"/>
                      </a:lnTo>
                      <a:lnTo>
                        <a:pt x="1350" y="810"/>
                      </a:lnTo>
                      <a:lnTo>
                        <a:pt x="1404" y="783"/>
                      </a:lnTo>
                      <a:lnTo>
                        <a:pt x="1398" y="753"/>
                      </a:lnTo>
                      <a:lnTo>
                        <a:pt x="1380" y="735"/>
                      </a:lnTo>
                      <a:lnTo>
                        <a:pt x="1365" y="771"/>
                      </a:lnTo>
                      <a:lnTo>
                        <a:pt x="1332" y="771"/>
                      </a:lnTo>
                      <a:lnTo>
                        <a:pt x="1296" y="744"/>
                      </a:lnTo>
                      <a:lnTo>
                        <a:pt x="1296" y="717"/>
                      </a:lnTo>
                      <a:lnTo>
                        <a:pt x="1299" y="699"/>
                      </a:lnTo>
                      <a:lnTo>
                        <a:pt x="1263" y="684"/>
                      </a:lnTo>
                      <a:lnTo>
                        <a:pt x="1245" y="681"/>
                      </a:lnTo>
                      <a:lnTo>
                        <a:pt x="1254" y="660"/>
                      </a:lnTo>
                      <a:lnTo>
                        <a:pt x="1326" y="657"/>
                      </a:lnTo>
                      <a:lnTo>
                        <a:pt x="1380" y="657"/>
                      </a:lnTo>
                      <a:lnTo>
                        <a:pt x="1413" y="633"/>
                      </a:lnTo>
                      <a:lnTo>
                        <a:pt x="1425" y="663"/>
                      </a:lnTo>
                      <a:lnTo>
                        <a:pt x="1398" y="717"/>
                      </a:lnTo>
                      <a:lnTo>
                        <a:pt x="1419" y="729"/>
                      </a:lnTo>
                      <a:lnTo>
                        <a:pt x="1482" y="717"/>
                      </a:lnTo>
                      <a:lnTo>
                        <a:pt x="1518" y="735"/>
                      </a:lnTo>
                      <a:lnTo>
                        <a:pt x="1542" y="741"/>
                      </a:lnTo>
                      <a:lnTo>
                        <a:pt x="1536" y="723"/>
                      </a:lnTo>
                      <a:lnTo>
                        <a:pt x="1500" y="681"/>
                      </a:lnTo>
                      <a:lnTo>
                        <a:pt x="1461" y="663"/>
                      </a:lnTo>
                      <a:lnTo>
                        <a:pt x="1434" y="618"/>
                      </a:lnTo>
                      <a:lnTo>
                        <a:pt x="1422" y="576"/>
                      </a:lnTo>
                      <a:lnTo>
                        <a:pt x="1383" y="555"/>
                      </a:lnTo>
                      <a:lnTo>
                        <a:pt x="1320" y="519"/>
                      </a:lnTo>
                      <a:lnTo>
                        <a:pt x="1278" y="471"/>
                      </a:lnTo>
                      <a:lnTo>
                        <a:pt x="1236" y="426"/>
                      </a:lnTo>
                      <a:lnTo>
                        <a:pt x="1212" y="435"/>
                      </a:lnTo>
                      <a:lnTo>
                        <a:pt x="1197" y="471"/>
                      </a:lnTo>
                      <a:lnTo>
                        <a:pt x="1167" y="447"/>
                      </a:lnTo>
                      <a:lnTo>
                        <a:pt x="1155" y="408"/>
                      </a:lnTo>
                      <a:lnTo>
                        <a:pt x="1116" y="390"/>
                      </a:lnTo>
                      <a:lnTo>
                        <a:pt x="1074" y="366"/>
                      </a:lnTo>
                      <a:lnTo>
                        <a:pt x="1029" y="390"/>
                      </a:lnTo>
                      <a:lnTo>
                        <a:pt x="1041" y="429"/>
                      </a:lnTo>
                      <a:lnTo>
                        <a:pt x="1011" y="447"/>
                      </a:lnTo>
                      <a:lnTo>
                        <a:pt x="1041" y="495"/>
                      </a:lnTo>
                      <a:lnTo>
                        <a:pt x="1029" y="531"/>
                      </a:lnTo>
                      <a:lnTo>
                        <a:pt x="996" y="552"/>
                      </a:lnTo>
                      <a:lnTo>
                        <a:pt x="1008" y="591"/>
                      </a:lnTo>
                      <a:lnTo>
                        <a:pt x="996" y="624"/>
                      </a:lnTo>
                      <a:lnTo>
                        <a:pt x="963" y="630"/>
                      </a:lnTo>
                      <a:lnTo>
                        <a:pt x="945" y="579"/>
                      </a:lnTo>
                      <a:lnTo>
                        <a:pt x="939" y="549"/>
                      </a:lnTo>
                      <a:lnTo>
                        <a:pt x="909" y="543"/>
                      </a:lnTo>
                      <a:lnTo>
                        <a:pt x="846" y="516"/>
                      </a:lnTo>
                      <a:lnTo>
                        <a:pt x="774" y="474"/>
                      </a:lnTo>
                      <a:lnTo>
                        <a:pt x="771" y="426"/>
                      </a:lnTo>
                      <a:lnTo>
                        <a:pt x="819" y="387"/>
                      </a:lnTo>
                      <a:lnTo>
                        <a:pt x="873" y="342"/>
                      </a:lnTo>
                      <a:lnTo>
                        <a:pt x="930" y="366"/>
                      </a:lnTo>
                      <a:lnTo>
                        <a:pt x="957" y="372"/>
                      </a:lnTo>
                      <a:lnTo>
                        <a:pt x="969" y="345"/>
                      </a:lnTo>
                      <a:lnTo>
                        <a:pt x="999" y="354"/>
                      </a:lnTo>
                      <a:lnTo>
                        <a:pt x="993" y="333"/>
                      </a:lnTo>
                      <a:lnTo>
                        <a:pt x="948" y="312"/>
                      </a:lnTo>
                      <a:lnTo>
                        <a:pt x="972" y="303"/>
                      </a:lnTo>
                      <a:lnTo>
                        <a:pt x="999" y="297"/>
                      </a:lnTo>
                      <a:lnTo>
                        <a:pt x="1002" y="270"/>
                      </a:lnTo>
                      <a:lnTo>
                        <a:pt x="990" y="237"/>
                      </a:lnTo>
                      <a:lnTo>
                        <a:pt x="1035" y="231"/>
                      </a:lnTo>
                      <a:lnTo>
                        <a:pt x="1092" y="264"/>
                      </a:lnTo>
                      <a:lnTo>
                        <a:pt x="1104" y="285"/>
                      </a:lnTo>
                      <a:lnTo>
                        <a:pt x="1077" y="297"/>
                      </a:lnTo>
                      <a:lnTo>
                        <a:pt x="1104" y="318"/>
                      </a:lnTo>
                      <a:lnTo>
                        <a:pt x="1038" y="318"/>
                      </a:lnTo>
                      <a:lnTo>
                        <a:pt x="1044" y="342"/>
                      </a:lnTo>
                      <a:lnTo>
                        <a:pt x="1071" y="348"/>
                      </a:lnTo>
                      <a:lnTo>
                        <a:pt x="1086" y="333"/>
                      </a:lnTo>
                      <a:lnTo>
                        <a:pt x="1143" y="378"/>
                      </a:lnTo>
                      <a:lnTo>
                        <a:pt x="1209" y="390"/>
                      </a:lnTo>
                      <a:lnTo>
                        <a:pt x="1182" y="360"/>
                      </a:lnTo>
                      <a:lnTo>
                        <a:pt x="1230" y="372"/>
                      </a:lnTo>
                      <a:lnTo>
                        <a:pt x="1212" y="336"/>
                      </a:lnTo>
                      <a:lnTo>
                        <a:pt x="1176" y="324"/>
                      </a:lnTo>
                      <a:lnTo>
                        <a:pt x="1173" y="291"/>
                      </a:lnTo>
                      <a:lnTo>
                        <a:pt x="1230" y="321"/>
                      </a:lnTo>
                      <a:lnTo>
                        <a:pt x="1245" y="288"/>
                      </a:lnTo>
                      <a:lnTo>
                        <a:pt x="1155" y="252"/>
                      </a:lnTo>
                      <a:lnTo>
                        <a:pt x="1149" y="222"/>
                      </a:lnTo>
                      <a:lnTo>
                        <a:pt x="1092" y="186"/>
                      </a:lnTo>
                      <a:lnTo>
                        <a:pt x="1029" y="150"/>
                      </a:lnTo>
                      <a:lnTo>
                        <a:pt x="1047" y="126"/>
                      </a:lnTo>
                      <a:lnTo>
                        <a:pt x="1083" y="99"/>
                      </a:lnTo>
                      <a:lnTo>
                        <a:pt x="1101" y="84"/>
                      </a:lnTo>
                      <a:lnTo>
                        <a:pt x="1128" y="66"/>
                      </a:lnTo>
                      <a:lnTo>
                        <a:pt x="1128" y="84"/>
                      </a:lnTo>
                      <a:lnTo>
                        <a:pt x="1095" y="90"/>
                      </a:lnTo>
                      <a:lnTo>
                        <a:pt x="1116" y="114"/>
                      </a:lnTo>
                      <a:lnTo>
                        <a:pt x="1167" y="132"/>
                      </a:lnTo>
                      <a:lnTo>
                        <a:pt x="1218" y="138"/>
                      </a:lnTo>
                      <a:lnTo>
                        <a:pt x="1266" y="186"/>
                      </a:lnTo>
                      <a:lnTo>
                        <a:pt x="1293" y="216"/>
                      </a:lnTo>
                      <a:lnTo>
                        <a:pt x="1329" y="246"/>
                      </a:lnTo>
                      <a:lnTo>
                        <a:pt x="1329" y="285"/>
                      </a:lnTo>
                      <a:lnTo>
                        <a:pt x="1449" y="375"/>
                      </a:lnTo>
                      <a:lnTo>
                        <a:pt x="1506" y="393"/>
                      </a:lnTo>
                      <a:lnTo>
                        <a:pt x="1542" y="402"/>
                      </a:lnTo>
                      <a:lnTo>
                        <a:pt x="1554" y="375"/>
                      </a:lnTo>
                      <a:lnTo>
                        <a:pt x="1527" y="342"/>
                      </a:lnTo>
                      <a:lnTo>
                        <a:pt x="1515" y="300"/>
                      </a:lnTo>
                      <a:lnTo>
                        <a:pt x="1515" y="273"/>
                      </a:lnTo>
                      <a:lnTo>
                        <a:pt x="1557" y="267"/>
                      </a:lnTo>
                      <a:lnTo>
                        <a:pt x="1545" y="234"/>
                      </a:lnTo>
                      <a:lnTo>
                        <a:pt x="1569" y="210"/>
                      </a:lnTo>
                      <a:lnTo>
                        <a:pt x="1569" y="165"/>
                      </a:lnTo>
                      <a:lnTo>
                        <a:pt x="1530" y="138"/>
                      </a:lnTo>
                      <a:lnTo>
                        <a:pt x="1482" y="111"/>
                      </a:lnTo>
                      <a:lnTo>
                        <a:pt x="1437" y="75"/>
                      </a:lnTo>
                      <a:lnTo>
                        <a:pt x="1389" y="57"/>
                      </a:lnTo>
                      <a:lnTo>
                        <a:pt x="1335" y="33"/>
                      </a:lnTo>
                      <a:lnTo>
                        <a:pt x="1287" y="18"/>
                      </a:lnTo>
                      <a:lnTo>
                        <a:pt x="1239" y="15"/>
                      </a:lnTo>
                      <a:lnTo>
                        <a:pt x="1194" y="21"/>
                      </a:lnTo>
                      <a:lnTo>
                        <a:pt x="1140" y="45"/>
                      </a:lnTo>
                      <a:lnTo>
                        <a:pt x="1098" y="42"/>
                      </a:lnTo>
                      <a:lnTo>
                        <a:pt x="1038" y="36"/>
                      </a:lnTo>
                      <a:lnTo>
                        <a:pt x="975" y="60"/>
                      </a:lnTo>
                      <a:lnTo>
                        <a:pt x="954" y="84"/>
                      </a:lnTo>
                      <a:lnTo>
                        <a:pt x="981" y="108"/>
                      </a:lnTo>
                      <a:lnTo>
                        <a:pt x="987" y="132"/>
                      </a:lnTo>
                      <a:lnTo>
                        <a:pt x="963" y="123"/>
                      </a:lnTo>
                      <a:lnTo>
                        <a:pt x="939" y="108"/>
                      </a:lnTo>
                      <a:lnTo>
                        <a:pt x="921" y="120"/>
                      </a:lnTo>
                      <a:lnTo>
                        <a:pt x="939" y="138"/>
                      </a:lnTo>
                      <a:lnTo>
                        <a:pt x="942" y="159"/>
                      </a:lnTo>
                      <a:lnTo>
                        <a:pt x="966" y="162"/>
                      </a:lnTo>
                      <a:lnTo>
                        <a:pt x="930" y="174"/>
                      </a:lnTo>
                      <a:lnTo>
                        <a:pt x="927" y="207"/>
                      </a:lnTo>
                      <a:lnTo>
                        <a:pt x="942" y="231"/>
                      </a:lnTo>
                      <a:lnTo>
                        <a:pt x="957" y="252"/>
                      </a:lnTo>
                      <a:lnTo>
                        <a:pt x="927" y="264"/>
                      </a:lnTo>
                      <a:lnTo>
                        <a:pt x="909" y="234"/>
                      </a:lnTo>
                      <a:lnTo>
                        <a:pt x="891" y="204"/>
                      </a:lnTo>
                      <a:lnTo>
                        <a:pt x="873" y="177"/>
                      </a:lnTo>
                      <a:lnTo>
                        <a:pt x="879" y="153"/>
                      </a:lnTo>
                      <a:lnTo>
                        <a:pt x="846" y="141"/>
                      </a:lnTo>
                      <a:lnTo>
                        <a:pt x="837" y="171"/>
                      </a:lnTo>
                      <a:lnTo>
                        <a:pt x="855" y="225"/>
                      </a:lnTo>
                      <a:lnTo>
                        <a:pt x="858" y="252"/>
                      </a:lnTo>
                      <a:lnTo>
                        <a:pt x="837" y="237"/>
                      </a:lnTo>
                      <a:lnTo>
                        <a:pt x="807" y="246"/>
                      </a:lnTo>
                      <a:lnTo>
                        <a:pt x="762" y="243"/>
                      </a:lnTo>
                      <a:lnTo>
                        <a:pt x="747" y="225"/>
                      </a:lnTo>
                      <a:lnTo>
                        <a:pt x="777" y="225"/>
                      </a:lnTo>
                      <a:lnTo>
                        <a:pt x="807" y="213"/>
                      </a:lnTo>
                      <a:lnTo>
                        <a:pt x="801" y="183"/>
                      </a:lnTo>
                      <a:lnTo>
                        <a:pt x="807" y="156"/>
                      </a:lnTo>
                      <a:lnTo>
                        <a:pt x="825" y="150"/>
                      </a:lnTo>
                      <a:lnTo>
                        <a:pt x="798" y="141"/>
                      </a:lnTo>
                      <a:lnTo>
                        <a:pt x="777" y="162"/>
                      </a:lnTo>
                      <a:lnTo>
                        <a:pt x="756" y="150"/>
                      </a:lnTo>
                      <a:lnTo>
                        <a:pt x="726" y="120"/>
                      </a:lnTo>
                      <a:lnTo>
                        <a:pt x="696" y="120"/>
                      </a:lnTo>
                      <a:lnTo>
                        <a:pt x="651" y="132"/>
                      </a:lnTo>
                      <a:lnTo>
                        <a:pt x="645" y="159"/>
                      </a:lnTo>
                      <a:lnTo>
                        <a:pt x="678" y="168"/>
                      </a:lnTo>
                      <a:lnTo>
                        <a:pt x="690" y="186"/>
                      </a:lnTo>
                      <a:lnTo>
                        <a:pt x="690" y="204"/>
                      </a:lnTo>
                      <a:lnTo>
                        <a:pt x="660" y="198"/>
                      </a:lnTo>
                      <a:lnTo>
                        <a:pt x="678" y="219"/>
                      </a:lnTo>
                      <a:lnTo>
                        <a:pt x="705" y="234"/>
                      </a:lnTo>
                      <a:lnTo>
                        <a:pt x="663" y="225"/>
                      </a:lnTo>
                      <a:lnTo>
                        <a:pt x="639" y="201"/>
                      </a:lnTo>
                      <a:lnTo>
                        <a:pt x="606" y="183"/>
                      </a:lnTo>
                      <a:lnTo>
                        <a:pt x="579" y="168"/>
                      </a:lnTo>
                      <a:lnTo>
                        <a:pt x="534" y="153"/>
                      </a:lnTo>
                      <a:lnTo>
                        <a:pt x="510" y="150"/>
                      </a:lnTo>
                      <a:lnTo>
                        <a:pt x="492" y="96"/>
                      </a:lnTo>
                      <a:lnTo>
                        <a:pt x="477" y="75"/>
                      </a:lnTo>
                      <a:lnTo>
                        <a:pt x="414" y="78"/>
                      </a:lnTo>
                      <a:lnTo>
                        <a:pt x="375" y="108"/>
                      </a:lnTo>
                      <a:lnTo>
                        <a:pt x="345" y="111"/>
                      </a:lnTo>
                      <a:lnTo>
                        <a:pt x="414" y="63"/>
                      </a:lnTo>
                      <a:lnTo>
                        <a:pt x="468" y="45"/>
                      </a:lnTo>
                      <a:lnTo>
                        <a:pt x="513" y="27"/>
                      </a:lnTo>
                      <a:cubicBezTo>
                        <a:pt x="513" y="27"/>
                        <a:pt x="520" y="13"/>
                        <a:pt x="528" y="0"/>
                      </a:cubicBezTo>
                      <a:cubicBezTo>
                        <a:pt x="371" y="49"/>
                        <a:pt x="297" y="96"/>
                        <a:pt x="297" y="96"/>
                      </a:cubicBezTo>
                      <a:lnTo>
                        <a:pt x="336" y="96"/>
                      </a:lnTo>
                      <a:lnTo>
                        <a:pt x="300" y="129"/>
                      </a:lnTo>
                      <a:lnTo>
                        <a:pt x="288" y="156"/>
                      </a:lnTo>
                      <a:lnTo>
                        <a:pt x="264" y="156"/>
                      </a:lnTo>
                      <a:lnTo>
                        <a:pt x="237" y="165"/>
                      </a:lnTo>
                      <a:lnTo>
                        <a:pt x="183" y="198"/>
                      </a:lnTo>
                      <a:lnTo>
                        <a:pt x="150" y="228"/>
                      </a:lnTo>
                      <a:lnTo>
                        <a:pt x="123" y="246"/>
                      </a:lnTo>
                      <a:lnTo>
                        <a:pt x="138" y="261"/>
                      </a:lnTo>
                      <a:lnTo>
                        <a:pt x="66" y="276"/>
                      </a:lnTo>
                      <a:lnTo>
                        <a:pt x="0" y="285"/>
                      </a:lnTo>
                      <a:lnTo>
                        <a:pt x="72" y="297"/>
                      </a:lnTo>
                      <a:lnTo>
                        <a:pt x="123" y="279"/>
                      </a:lnTo>
                      <a:lnTo>
                        <a:pt x="105" y="306"/>
                      </a:lnTo>
                      <a:lnTo>
                        <a:pt x="150" y="282"/>
                      </a:lnTo>
                      <a:lnTo>
                        <a:pt x="204" y="261"/>
                      </a:lnTo>
                      <a:lnTo>
                        <a:pt x="231" y="255"/>
                      </a:lnTo>
                      <a:lnTo>
                        <a:pt x="243" y="285"/>
                      </a:lnTo>
                      <a:lnTo>
                        <a:pt x="243" y="321"/>
                      </a:lnTo>
                      <a:lnTo>
                        <a:pt x="210" y="378"/>
                      </a:lnTo>
                      <a:lnTo>
                        <a:pt x="201" y="420"/>
                      </a:lnTo>
                      <a:lnTo>
                        <a:pt x="228" y="411"/>
                      </a:lnTo>
                      <a:lnTo>
                        <a:pt x="210" y="459"/>
                      </a:lnTo>
                      <a:lnTo>
                        <a:pt x="180" y="525"/>
                      </a:lnTo>
                      <a:lnTo>
                        <a:pt x="159" y="546"/>
                      </a:lnTo>
                      <a:lnTo>
                        <a:pt x="156" y="594"/>
                      </a:lnTo>
                      <a:lnTo>
                        <a:pt x="147" y="639"/>
                      </a:lnTo>
                      <a:lnTo>
                        <a:pt x="90" y="720"/>
                      </a:lnTo>
                      <a:lnTo>
                        <a:pt x="57" y="774"/>
                      </a:lnTo>
                      <a:lnTo>
                        <a:pt x="24" y="828"/>
                      </a:lnTo>
                      <a:lnTo>
                        <a:pt x="18" y="906"/>
                      </a:lnTo>
                      <a:lnTo>
                        <a:pt x="18" y="981"/>
                      </a:lnTo>
                      <a:lnTo>
                        <a:pt x="57" y="1026"/>
                      </a:lnTo>
                      <a:lnTo>
                        <a:pt x="51" y="1074"/>
                      </a:lnTo>
                      <a:lnTo>
                        <a:pt x="63" y="1167"/>
                      </a:lnTo>
                      <a:lnTo>
                        <a:pt x="75" y="1203"/>
                      </a:lnTo>
                      <a:lnTo>
                        <a:pt x="57" y="1215"/>
                      </a:lnTo>
                      <a:lnTo>
                        <a:pt x="39" y="1194"/>
                      </a:lnTo>
                      <a:lnTo>
                        <a:pt x="60" y="1233"/>
                      </a:lnTo>
                      <a:lnTo>
                        <a:pt x="96" y="1275"/>
                      </a:lnTo>
                      <a:lnTo>
                        <a:pt x="87" y="1311"/>
                      </a:lnTo>
                      <a:lnTo>
                        <a:pt x="126" y="1383"/>
                      </a:lnTo>
                      <a:lnTo>
                        <a:pt x="153" y="1377"/>
                      </a:lnTo>
                      <a:lnTo>
                        <a:pt x="126" y="1332"/>
                      </a:lnTo>
                      <a:lnTo>
                        <a:pt x="126" y="1275"/>
                      </a:lnTo>
                      <a:lnTo>
                        <a:pt x="99" y="1182"/>
                      </a:lnTo>
                      <a:lnTo>
                        <a:pt x="93" y="1152"/>
                      </a:lnTo>
                      <a:lnTo>
                        <a:pt x="105" y="1107"/>
                      </a:lnTo>
                      <a:lnTo>
                        <a:pt x="117" y="1128"/>
                      </a:lnTo>
                      <a:lnTo>
                        <a:pt x="123" y="1203"/>
                      </a:lnTo>
                      <a:lnTo>
                        <a:pt x="150" y="1251"/>
                      </a:lnTo>
                      <a:lnTo>
                        <a:pt x="165" y="1287"/>
                      </a:lnTo>
                      <a:lnTo>
                        <a:pt x="186" y="1335"/>
                      </a:lnTo>
                      <a:lnTo>
                        <a:pt x="234" y="1428"/>
                      </a:lnTo>
                      <a:lnTo>
                        <a:pt x="234" y="1458"/>
                      </a:lnTo>
                      <a:lnTo>
                        <a:pt x="210" y="1494"/>
                      </a:lnTo>
                      <a:lnTo>
                        <a:pt x="243" y="1527"/>
                      </a:lnTo>
                      <a:lnTo>
                        <a:pt x="342" y="1605"/>
                      </a:lnTo>
                      <a:lnTo>
                        <a:pt x="441" y="1662"/>
                      </a:lnTo>
                      <a:lnTo>
                        <a:pt x="489" y="1650"/>
                      </a:lnTo>
                      <a:lnTo>
                        <a:pt x="522" y="1653"/>
                      </a:lnTo>
                      <a:lnTo>
                        <a:pt x="549" y="1707"/>
                      </a:lnTo>
                      <a:lnTo>
                        <a:pt x="603" y="1734"/>
                      </a:lnTo>
                      <a:lnTo>
                        <a:pt x="669" y="1746"/>
                      </a:lnTo>
                      <a:lnTo>
                        <a:pt x="714" y="1785"/>
                      </a:lnTo>
                      <a:lnTo>
                        <a:pt x="741" y="1830"/>
                      </a:lnTo>
                      <a:lnTo>
                        <a:pt x="792" y="1884"/>
                      </a:lnTo>
                      <a:lnTo>
                        <a:pt x="840" y="1917"/>
                      </a:lnTo>
                      <a:lnTo>
                        <a:pt x="903" y="1956"/>
                      </a:lnTo>
                      <a:lnTo>
                        <a:pt x="921" y="1926"/>
                      </a:lnTo>
                      <a:lnTo>
                        <a:pt x="954" y="1914"/>
                      </a:lnTo>
                      <a:lnTo>
                        <a:pt x="972" y="1947"/>
                      </a:lnTo>
                      <a:lnTo>
                        <a:pt x="981" y="2001"/>
                      </a:lnTo>
                      <a:lnTo>
                        <a:pt x="1001" y="2035"/>
                      </a:lnTo>
                      <a:lnTo>
                        <a:pt x="996" y="2049"/>
                      </a:lnTo>
                      <a:lnTo>
                        <a:pt x="1013" y="2052"/>
                      </a:lnTo>
                      <a:lnTo>
                        <a:pt x="996" y="2068"/>
                      </a:lnTo>
                      <a:lnTo>
                        <a:pt x="992" y="2083"/>
                      </a:lnTo>
                      <a:lnTo>
                        <a:pt x="974" y="2091"/>
                      </a:lnTo>
                      <a:lnTo>
                        <a:pt x="956" y="2103"/>
                      </a:lnTo>
                      <a:lnTo>
                        <a:pt x="962" y="2115"/>
                      </a:lnTo>
                      <a:lnTo>
                        <a:pt x="950" y="2122"/>
                      </a:lnTo>
                      <a:lnTo>
                        <a:pt x="956" y="2134"/>
                      </a:lnTo>
                      <a:lnTo>
                        <a:pt x="927" y="2139"/>
                      </a:lnTo>
                      <a:lnTo>
                        <a:pt x="911" y="2148"/>
                      </a:lnTo>
                      <a:lnTo>
                        <a:pt x="915" y="2169"/>
                      </a:lnTo>
                      <a:lnTo>
                        <a:pt x="902" y="2193"/>
                      </a:lnTo>
                      <a:lnTo>
                        <a:pt x="888" y="2202"/>
                      </a:lnTo>
                      <a:lnTo>
                        <a:pt x="890" y="2239"/>
                      </a:lnTo>
                      <a:lnTo>
                        <a:pt x="920" y="2256"/>
                      </a:lnTo>
                      <a:lnTo>
                        <a:pt x="917" y="2271"/>
                      </a:lnTo>
                      <a:lnTo>
                        <a:pt x="878" y="2292"/>
                      </a:lnTo>
                      <a:lnTo>
                        <a:pt x="878" y="2326"/>
                      </a:lnTo>
                      <a:lnTo>
                        <a:pt x="894" y="2338"/>
                      </a:lnTo>
                      <a:lnTo>
                        <a:pt x="881" y="2344"/>
                      </a:lnTo>
                      <a:lnTo>
                        <a:pt x="930" y="2385"/>
                      </a:lnTo>
                      <a:lnTo>
                        <a:pt x="953" y="2419"/>
                      </a:lnTo>
                      <a:lnTo>
                        <a:pt x="1037" y="2571"/>
                      </a:lnTo>
                      <a:lnTo>
                        <a:pt x="1028" y="2581"/>
                      </a:lnTo>
                      <a:lnTo>
                        <a:pt x="1100" y="2637"/>
                      </a:lnTo>
                      <a:lnTo>
                        <a:pt x="1206" y="2695"/>
                      </a:lnTo>
                      <a:lnTo>
                        <a:pt x="1212" y="2779"/>
                      </a:lnTo>
                      <a:lnTo>
                        <a:pt x="1199" y="2821"/>
                      </a:lnTo>
                      <a:lnTo>
                        <a:pt x="1197" y="2869"/>
                      </a:lnTo>
                      <a:lnTo>
                        <a:pt x="1193" y="2904"/>
                      </a:lnTo>
                      <a:lnTo>
                        <a:pt x="1163" y="2964"/>
                      </a:lnTo>
                      <a:lnTo>
                        <a:pt x="1164" y="3046"/>
                      </a:lnTo>
                      <a:lnTo>
                        <a:pt x="1119" y="3124"/>
                      </a:lnTo>
                      <a:lnTo>
                        <a:pt x="1103" y="3129"/>
                      </a:lnTo>
                      <a:lnTo>
                        <a:pt x="1115" y="3174"/>
                      </a:lnTo>
                      <a:lnTo>
                        <a:pt x="1089" y="3232"/>
                      </a:lnTo>
                      <a:lnTo>
                        <a:pt x="1115" y="3250"/>
                      </a:lnTo>
                      <a:lnTo>
                        <a:pt x="1103" y="3288"/>
                      </a:lnTo>
                      <a:lnTo>
                        <a:pt x="1086" y="3298"/>
                      </a:lnTo>
                      <a:lnTo>
                        <a:pt x="1089" y="3325"/>
                      </a:lnTo>
                      <a:lnTo>
                        <a:pt x="1070" y="3310"/>
                      </a:lnTo>
                      <a:lnTo>
                        <a:pt x="1070" y="3334"/>
                      </a:lnTo>
                      <a:lnTo>
                        <a:pt x="1076" y="3363"/>
                      </a:lnTo>
                      <a:lnTo>
                        <a:pt x="1124" y="3400"/>
                      </a:lnTo>
                      <a:lnTo>
                        <a:pt x="1190" y="3412"/>
                      </a:lnTo>
                      <a:lnTo>
                        <a:pt x="1238" y="3408"/>
                      </a:lnTo>
                      <a:lnTo>
                        <a:pt x="1253" y="3394"/>
                      </a:lnTo>
                      <a:lnTo>
                        <a:pt x="1202" y="3378"/>
                      </a:lnTo>
                      <a:lnTo>
                        <a:pt x="1199" y="3360"/>
                      </a:lnTo>
                      <a:lnTo>
                        <a:pt x="1242" y="3337"/>
                      </a:lnTo>
                      <a:lnTo>
                        <a:pt x="1280" y="3315"/>
                      </a:lnTo>
                      <a:lnTo>
                        <a:pt x="1253" y="3291"/>
                      </a:lnTo>
                      <a:lnTo>
                        <a:pt x="1295" y="3274"/>
                      </a:lnTo>
                      <a:lnTo>
                        <a:pt x="1314" y="3243"/>
                      </a:lnTo>
                      <a:lnTo>
                        <a:pt x="1349" y="3235"/>
                      </a:lnTo>
                      <a:lnTo>
                        <a:pt x="1329" y="3205"/>
                      </a:lnTo>
                      <a:lnTo>
                        <a:pt x="1382" y="3204"/>
                      </a:lnTo>
                      <a:lnTo>
                        <a:pt x="1398" y="3168"/>
                      </a:lnTo>
                      <a:lnTo>
                        <a:pt x="1502" y="3141"/>
                      </a:lnTo>
                      <a:lnTo>
                        <a:pt x="1542" y="3115"/>
                      </a:lnTo>
                      <a:lnTo>
                        <a:pt x="1521" y="3067"/>
                      </a:lnTo>
                      <a:lnTo>
                        <a:pt x="1589" y="3076"/>
                      </a:lnTo>
                      <a:lnTo>
                        <a:pt x="1626" y="3057"/>
                      </a:lnTo>
                      <a:lnTo>
                        <a:pt x="1730" y="2971"/>
                      </a:lnTo>
                      <a:lnTo>
                        <a:pt x="1800" y="2878"/>
                      </a:lnTo>
                      <a:lnTo>
                        <a:pt x="1808" y="2845"/>
                      </a:lnTo>
                      <a:lnTo>
                        <a:pt x="1871" y="2797"/>
                      </a:lnTo>
                      <a:lnTo>
                        <a:pt x="1925" y="2769"/>
                      </a:lnTo>
                      <a:lnTo>
                        <a:pt x="1982" y="2755"/>
                      </a:lnTo>
                      <a:lnTo>
                        <a:pt x="2013" y="2727"/>
                      </a:lnTo>
                      <a:lnTo>
                        <a:pt x="2069" y="2653"/>
                      </a:lnTo>
                      <a:lnTo>
                        <a:pt x="2090" y="2598"/>
                      </a:lnTo>
                      <a:lnTo>
                        <a:pt x="2109" y="2530"/>
                      </a:lnTo>
                      <a:lnTo>
                        <a:pt x="2118" y="2476"/>
                      </a:lnTo>
                      <a:lnTo>
                        <a:pt x="2142" y="2460"/>
                      </a:lnTo>
                      <a:lnTo>
                        <a:pt x="2162" y="2419"/>
                      </a:lnTo>
                      <a:lnTo>
                        <a:pt x="2207" y="2373"/>
                      </a:lnTo>
                      <a:lnTo>
                        <a:pt x="2231" y="2325"/>
                      </a:lnTo>
                      <a:lnTo>
                        <a:pt x="2238" y="2268"/>
                      </a:lnTo>
                      <a:lnTo>
                        <a:pt x="2217" y="2221"/>
                      </a:lnTo>
                      <a:lnTo>
                        <a:pt x="2189" y="2226"/>
                      </a:lnTo>
                      <a:lnTo>
                        <a:pt x="2169" y="2218"/>
                      </a:lnTo>
                      <a:lnTo>
                        <a:pt x="2124" y="2181"/>
                      </a:lnTo>
                      <a:lnTo>
                        <a:pt x="2108" y="2173"/>
                      </a:lnTo>
                      <a:lnTo>
                        <a:pt x="2066" y="2185"/>
                      </a:lnTo>
                      <a:lnTo>
                        <a:pt x="2018" y="2178"/>
                      </a:lnTo>
                      <a:lnTo>
                        <a:pt x="2001" y="2187"/>
                      </a:lnTo>
                      <a:lnTo>
                        <a:pt x="1986" y="2160"/>
                      </a:lnTo>
                      <a:lnTo>
                        <a:pt x="1976" y="2155"/>
                      </a:lnTo>
                      <a:lnTo>
                        <a:pt x="1967" y="2161"/>
                      </a:lnTo>
                      <a:lnTo>
                        <a:pt x="1961" y="2149"/>
                      </a:lnTo>
                      <a:lnTo>
                        <a:pt x="1914" y="2139"/>
                      </a:lnTo>
                      <a:lnTo>
                        <a:pt x="1893" y="2142"/>
                      </a:lnTo>
                      <a:lnTo>
                        <a:pt x="1881" y="2146"/>
                      </a:lnTo>
                      <a:lnTo>
                        <a:pt x="1880" y="2128"/>
                      </a:lnTo>
                      <a:lnTo>
                        <a:pt x="1859" y="2134"/>
                      </a:lnTo>
                      <a:lnTo>
                        <a:pt x="1833" y="2136"/>
                      </a:lnTo>
                      <a:lnTo>
                        <a:pt x="1823" y="2125"/>
                      </a:lnTo>
                      <a:lnTo>
                        <a:pt x="1850" y="2125"/>
                      </a:lnTo>
                      <a:lnTo>
                        <a:pt x="1841" y="2116"/>
                      </a:lnTo>
                      <a:lnTo>
                        <a:pt x="1842" y="2083"/>
                      </a:lnTo>
                      <a:lnTo>
                        <a:pt x="1824" y="2068"/>
                      </a:lnTo>
                      <a:lnTo>
                        <a:pt x="1808" y="2026"/>
                      </a:lnTo>
                      <a:lnTo>
                        <a:pt x="1787" y="1998"/>
                      </a:lnTo>
                      <a:lnTo>
                        <a:pt x="1724" y="1965"/>
                      </a:lnTo>
                      <a:lnTo>
                        <a:pt x="1662" y="1968"/>
                      </a:lnTo>
                      <a:lnTo>
                        <a:pt x="1623" y="1972"/>
                      </a:lnTo>
                      <a:lnTo>
                        <a:pt x="1604" y="1945"/>
                      </a:lnTo>
                      <a:lnTo>
                        <a:pt x="1587" y="1938"/>
                      </a:lnTo>
                      <a:lnTo>
                        <a:pt x="1571" y="1915"/>
                      </a:lnTo>
                      <a:lnTo>
                        <a:pt x="1535" y="1891"/>
                      </a:lnTo>
                      <a:lnTo>
                        <a:pt x="1518" y="1894"/>
                      </a:lnTo>
                      <a:lnTo>
                        <a:pt x="1502" y="1864"/>
                      </a:lnTo>
                      <a:lnTo>
                        <a:pt x="1464" y="1852"/>
                      </a:lnTo>
                      <a:lnTo>
                        <a:pt x="1437" y="1840"/>
                      </a:lnTo>
                      <a:lnTo>
                        <a:pt x="1472" y="1839"/>
                      </a:lnTo>
                      <a:lnTo>
                        <a:pt x="1470" y="1828"/>
                      </a:lnTo>
                      <a:lnTo>
                        <a:pt x="1400" y="1828"/>
                      </a:lnTo>
                      <a:lnTo>
                        <a:pt x="1415" y="1840"/>
                      </a:lnTo>
                      <a:lnTo>
                        <a:pt x="1392" y="1849"/>
                      </a:lnTo>
                      <a:lnTo>
                        <a:pt x="1361" y="1849"/>
                      </a:lnTo>
                      <a:lnTo>
                        <a:pt x="1349" y="1836"/>
                      </a:lnTo>
                      <a:lnTo>
                        <a:pt x="1287" y="1846"/>
                      </a:lnTo>
                      <a:lnTo>
                        <a:pt x="1278" y="1821"/>
                      </a:lnTo>
                      <a:lnTo>
                        <a:pt x="1242" y="1812"/>
                      </a:lnTo>
                      <a:lnTo>
                        <a:pt x="1230" y="1791"/>
                      </a:lnTo>
                      <a:lnTo>
                        <a:pt x="1218" y="1800"/>
                      </a:lnTo>
                      <a:lnTo>
                        <a:pt x="1233" y="1815"/>
                      </a:lnTo>
                      <a:lnTo>
                        <a:pt x="1215" y="1818"/>
                      </a:lnTo>
                      <a:lnTo>
                        <a:pt x="1185" y="1831"/>
                      </a:lnTo>
                      <a:lnTo>
                        <a:pt x="1178" y="1822"/>
                      </a:lnTo>
                      <a:lnTo>
                        <a:pt x="1194" y="1809"/>
                      </a:lnTo>
                      <a:lnTo>
                        <a:pt x="1196" y="1794"/>
                      </a:lnTo>
                      <a:lnTo>
                        <a:pt x="1176" y="1788"/>
                      </a:lnTo>
                      <a:lnTo>
                        <a:pt x="1160" y="1804"/>
                      </a:lnTo>
                      <a:lnTo>
                        <a:pt x="1130" y="1821"/>
                      </a:lnTo>
                      <a:lnTo>
                        <a:pt x="1100" y="1822"/>
                      </a:lnTo>
                      <a:lnTo>
                        <a:pt x="1094" y="1840"/>
                      </a:lnTo>
                      <a:lnTo>
                        <a:pt x="1086" y="1831"/>
                      </a:lnTo>
                      <a:lnTo>
                        <a:pt x="1061" y="1840"/>
                      </a:lnTo>
                      <a:lnTo>
                        <a:pt x="1052" y="1870"/>
                      </a:lnTo>
                      <a:lnTo>
                        <a:pt x="1014" y="1911"/>
                      </a:lnTo>
                      <a:lnTo>
                        <a:pt x="984" y="1887"/>
                      </a:lnTo>
                      <a:lnTo>
                        <a:pt x="927" y="1872"/>
                      </a:lnTo>
                      <a:lnTo>
                        <a:pt x="894" y="1884"/>
                      </a:lnTo>
                      <a:lnTo>
                        <a:pt x="843" y="1872"/>
                      </a:lnTo>
                      <a:lnTo>
                        <a:pt x="813" y="1830"/>
                      </a:lnTo>
                      <a:lnTo>
                        <a:pt x="819" y="1776"/>
                      </a:lnTo>
                      <a:lnTo>
                        <a:pt x="828" y="1716"/>
                      </a:lnTo>
                      <a:lnTo>
                        <a:pt x="810" y="1686"/>
                      </a:lnTo>
                      <a:lnTo>
                        <a:pt x="753" y="1668"/>
                      </a:lnTo>
                      <a:lnTo>
                        <a:pt x="699" y="1668"/>
                      </a:lnTo>
                      <a:lnTo>
                        <a:pt x="666" y="1671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27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3" name="Freeform 35"/>
                <p:cNvSpPr>
                  <a:spLocks/>
                </p:cNvSpPr>
                <p:nvPr userDrawn="1"/>
              </p:nvSpPr>
              <p:spPr bwMode="gray">
                <a:xfrm>
                  <a:off x="1224" y="1610"/>
                  <a:ext cx="168" cy="63"/>
                </a:xfrm>
                <a:custGeom>
                  <a:avLst/>
                  <a:gdLst>
                    <a:gd name="T0" fmla="*/ 0 w 307"/>
                    <a:gd name="T1" fmla="*/ 42 h 116"/>
                    <a:gd name="T2" fmla="*/ 15 w 307"/>
                    <a:gd name="T3" fmla="*/ 32 h 116"/>
                    <a:gd name="T4" fmla="*/ 15 w 307"/>
                    <a:gd name="T5" fmla="*/ 20 h 116"/>
                    <a:gd name="T6" fmla="*/ 48 w 307"/>
                    <a:gd name="T7" fmla="*/ 3 h 116"/>
                    <a:gd name="T8" fmla="*/ 102 w 307"/>
                    <a:gd name="T9" fmla="*/ 0 h 116"/>
                    <a:gd name="T10" fmla="*/ 133 w 307"/>
                    <a:gd name="T11" fmla="*/ 5 h 116"/>
                    <a:gd name="T12" fmla="*/ 178 w 307"/>
                    <a:gd name="T13" fmla="*/ 30 h 116"/>
                    <a:gd name="T14" fmla="*/ 256 w 307"/>
                    <a:gd name="T15" fmla="*/ 71 h 116"/>
                    <a:gd name="T16" fmla="*/ 295 w 307"/>
                    <a:gd name="T17" fmla="*/ 78 h 116"/>
                    <a:gd name="T18" fmla="*/ 307 w 307"/>
                    <a:gd name="T19" fmla="*/ 104 h 116"/>
                    <a:gd name="T20" fmla="*/ 289 w 307"/>
                    <a:gd name="T21" fmla="*/ 116 h 116"/>
                    <a:gd name="T22" fmla="*/ 237 w 307"/>
                    <a:gd name="T23" fmla="*/ 110 h 116"/>
                    <a:gd name="T24" fmla="*/ 196 w 307"/>
                    <a:gd name="T25" fmla="*/ 111 h 116"/>
                    <a:gd name="T26" fmla="*/ 222 w 307"/>
                    <a:gd name="T27" fmla="*/ 87 h 116"/>
                    <a:gd name="T28" fmla="*/ 189 w 307"/>
                    <a:gd name="T29" fmla="*/ 80 h 116"/>
                    <a:gd name="T30" fmla="*/ 168 w 307"/>
                    <a:gd name="T31" fmla="*/ 60 h 116"/>
                    <a:gd name="T32" fmla="*/ 115 w 307"/>
                    <a:gd name="T33" fmla="*/ 45 h 116"/>
                    <a:gd name="T34" fmla="*/ 76 w 307"/>
                    <a:gd name="T35" fmla="*/ 32 h 116"/>
                    <a:gd name="T36" fmla="*/ 67 w 307"/>
                    <a:gd name="T37" fmla="*/ 21 h 116"/>
                    <a:gd name="T38" fmla="*/ 48 w 307"/>
                    <a:gd name="T39" fmla="*/ 23 h 116"/>
                    <a:gd name="T40" fmla="*/ 36 w 307"/>
                    <a:gd name="T41" fmla="*/ 38 h 116"/>
                    <a:gd name="T42" fmla="*/ 16 w 307"/>
                    <a:gd name="T43" fmla="*/ 41 h 116"/>
                    <a:gd name="T44" fmla="*/ 0 w 307"/>
                    <a:gd name="T45" fmla="*/ 4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7" h="116">
                      <a:moveTo>
                        <a:pt x="0" y="42"/>
                      </a:moveTo>
                      <a:lnTo>
                        <a:pt x="15" y="32"/>
                      </a:lnTo>
                      <a:lnTo>
                        <a:pt x="15" y="20"/>
                      </a:lnTo>
                      <a:lnTo>
                        <a:pt x="48" y="3"/>
                      </a:lnTo>
                      <a:lnTo>
                        <a:pt x="102" y="0"/>
                      </a:lnTo>
                      <a:lnTo>
                        <a:pt x="133" y="5"/>
                      </a:lnTo>
                      <a:lnTo>
                        <a:pt x="178" y="30"/>
                      </a:lnTo>
                      <a:lnTo>
                        <a:pt x="256" y="71"/>
                      </a:lnTo>
                      <a:lnTo>
                        <a:pt x="295" y="78"/>
                      </a:lnTo>
                      <a:lnTo>
                        <a:pt x="307" y="104"/>
                      </a:lnTo>
                      <a:lnTo>
                        <a:pt x="289" y="116"/>
                      </a:lnTo>
                      <a:lnTo>
                        <a:pt x="237" y="110"/>
                      </a:lnTo>
                      <a:lnTo>
                        <a:pt x="196" y="111"/>
                      </a:lnTo>
                      <a:lnTo>
                        <a:pt x="222" y="87"/>
                      </a:lnTo>
                      <a:lnTo>
                        <a:pt x="189" y="80"/>
                      </a:lnTo>
                      <a:lnTo>
                        <a:pt x="168" y="60"/>
                      </a:lnTo>
                      <a:lnTo>
                        <a:pt x="115" y="45"/>
                      </a:lnTo>
                      <a:lnTo>
                        <a:pt x="76" y="32"/>
                      </a:lnTo>
                      <a:lnTo>
                        <a:pt x="67" y="21"/>
                      </a:lnTo>
                      <a:lnTo>
                        <a:pt x="48" y="23"/>
                      </a:lnTo>
                      <a:lnTo>
                        <a:pt x="36" y="38"/>
                      </a:lnTo>
                      <a:lnTo>
                        <a:pt x="16" y="41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4" name="Freeform 36"/>
                <p:cNvSpPr>
                  <a:spLocks/>
                </p:cNvSpPr>
                <p:nvPr userDrawn="1"/>
              </p:nvSpPr>
              <p:spPr bwMode="gray">
                <a:xfrm>
                  <a:off x="1392" y="1666"/>
                  <a:ext cx="99" cy="42"/>
                </a:xfrm>
                <a:custGeom>
                  <a:avLst/>
                  <a:gdLst>
                    <a:gd name="T0" fmla="*/ 26 w 179"/>
                    <a:gd name="T1" fmla="*/ 9 h 77"/>
                    <a:gd name="T2" fmla="*/ 39 w 179"/>
                    <a:gd name="T3" fmla="*/ 2 h 77"/>
                    <a:gd name="T4" fmla="*/ 63 w 179"/>
                    <a:gd name="T5" fmla="*/ 8 h 77"/>
                    <a:gd name="T6" fmla="*/ 90 w 179"/>
                    <a:gd name="T7" fmla="*/ 0 h 77"/>
                    <a:gd name="T8" fmla="*/ 125 w 179"/>
                    <a:gd name="T9" fmla="*/ 8 h 77"/>
                    <a:gd name="T10" fmla="*/ 149 w 179"/>
                    <a:gd name="T11" fmla="*/ 27 h 77"/>
                    <a:gd name="T12" fmla="*/ 179 w 179"/>
                    <a:gd name="T13" fmla="*/ 45 h 77"/>
                    <a:gd name="T14" fmla="*/ 177 w 179"/>
                    <a:gd name="T15" fmla="*/ 60 h 77"/>
                    <a:gd name="T16" fmla="*/ 135 w 179"/>
                    <a:gd name="T17" fmla="*/ 56 h 77"/>
                    <a:gd name="T18" fmla="*/ 123 w 179"/>
                    <a:gd name="T19" fmla="*/ 65 h 77"/>
                    <a:gd name="T20" fmla="*/ 107 w 179"/>
                    <a:gd name="T21" fmla="*/ 57 h 77"/>
                    <a:gd name="T22" fmla="*/ 101 w 179"/>
                    <a:gd name="T23" fmla="*/ 72 h 77"/>
                    <a:gd name="T24" fmla="*/ 84 w 179"/>
                    <a:gd name="T25" fmla="*/ 77 h 77"/>
                    <a:gd name="T26" fmla="*/ 60 w 179"/>
                    <a:gd name="T27" fmla="*/ 54 h 77"/>
                    <a:gd name="T28" fmla="*/ 3 w 179"/>
                    <a:gd name="T29" fmla="*/ 57 h 77"/>
                    <a:gd name="T30" fmla="*/ 0 w 179"/>
                    <a:gd name="T31" fmla="*/ 42 h 77"/>
                    <a:gd name="T32" fmla="*/ 56 w 179"/>
                    <a:gd name="T33" fmla="*/ 45 h 77"/>
                    <a:gd name="T34" fmla="*/ 44 w 179"/>
                    <a:gd name="T35" fmla="*/ 17 h 77"/>
                    <a:gd name="T36" fmla="*/ 26 w 179"/>
                    <a:gd name="T37" fmla="*/ 9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9" h="77">
                      <a:moveTo>
                        <a:pt x="26" y="9"/>
                      </a:moveTo>
                      <a:lnTo>
                        <a:pt x="39" y="2"/>
                      </a:lnTo>
                      <a:lnTo>
                        <a:pt x="63" y="8"/>
                      </a:lnTo>
                      <a:lnTo>
                        <a:pt x="90" y="0"/>
                      </a:lnTo>
                      <a:lnTo>
                        <a:pt x="125" y="8"/>
                      </a:lnTo>
                      <a:lnTo>
                        <a:pt x="149" y="27"/>
                      </a:lnTo>
                      <a:lnTo>
                        <a:pt x="179" y="45"/>
                      </a:lnTo>
                      <a:lnTo>
                        <a:pt x="177" y="60"/>
                      </a:lnTo>
                      <a:lnTo>
                        <a:pt x="135" y="56"/>
                      </a:lnTo>
                      <a:lnTo>
                        <a:pt x="123" y="65"/>
                      </a:lnTo>
                      <a:lnTo>
                        <a:pt x="107" y="57"/>
                      </a:lnTo>
                      <a:lnTo>
                        <a:pt x="101" y="72"/>
                      </a:lnTo>
                      <a:lnTo>
                        <a:pt x="84" y="77"/>
                      </a:lnTo>
                      <a:lnTo>
                        <a:pt x="60" y="54"/>
                      </a:lnTo>
                      <a:lnTo>
                        <a:pt x="3" y="57"/>
                      </a:lnTo>
                      <a:lnTo>
                        <a:pt x="0" y="42"/>
                      </a:lnTo>
                      <a:lnTo>
                        <a:pt x="56" y="45"/>
                      </a:lnTo>
                      <a:lnTo>
                        <a:pt x="44" y="17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5" name="Freeform 37"/>
                <p:cNvSpPr>
                  <a:spLocks/>
                </p:cNvSpPr>
                <p:nvPr userDrawn="1"/>
              </p:nvSpPr>
              <p:spPr bwMode="gray">
                <a:xfrm>
                  <a:off x="1690" y="827"/>
                  <a:ext cx="671" cy="958"/>
                </a:xfrm>
                <a:custGeom>
                  <a:avLst/>
                  <a:gdLst>
                    <a:gd name="T0" fmla="*/ 963 w 1224"/>
                    <a:gd name="T1" fmla="*/ 753 h 1746"/>
                    <a:gd name="T2" fmla="*/ 867 w 1224"/>
                    <a:gd name="T3" fmla="*/ 666 h 1746"/>
                    <a:gd name="T4" fmla="*/ 852 w 1224"/>
                    <a:gd name="T5" fmla="*/ 711 h 1746"/>
                    <a:gd name="T6" fmla="*/ 846 w 1224"/>
                    <a:gd name="T7" fmla="*/ 789 h 1746"/>
                    <a:gd name="T8" fmla="*/ 804 w 1224"/>
                    <a:gd name="T9" fmla="*/ 789 h 1746"/>
                    <a:gd name="T10" fmla="*/ 801 w 1224"/>
                    <a:gd name="T11" fmla="*/ 714 h 1746"/>
                    <a:gd name="T12" fmla="*/ 750 w 1224"/>
                    <a:gd name="T13" fmla="*/ 597 h 1746"/>
                    <a:gd name="T14" fmla="*/ 732 w 1224"/>
                    <a:gd name="T15" fmla="*/ 540 h 1746"/>
                    <a:gd name="T16" fmla="*/ 804 w 1224"/>
                    <a:gd name="T17" fmla="*/ 564 h 1746"/>
                    <a:gd name="T18" fmla="*/ 849 w 1224"/>
                    <a:gd name="T19" fmla="*/ 624 h 1746"/>
                    <a:gd name="T20" fmla="*/ 888 w 1224"/>
                    <a:gd name="T21" fmla="*/ 660 h 1746"/>
                    <a:gd name="T22" fmla="*/ 726 w 1224"/>
                    <a:gd name="T23" fmla="*/ 486 h 1746"/>
                    <a:gd name="T24" fmla="*/ 774 w 1224"/>
                    <a:gd name="T25" fmla="*/ 501 h 1746"/>
                    <a:gd name="T26" fmla="*/ 0 w 1224"/>
                    <a:gd name="T27" fmla="*/ 0 h 1746"/>
                    <a:gd name="T28" fmla="*/ 129 w 1224"/>
                    <a:gd name="T29" fmla="*/ 90 h 1746"/>
                    <a:gd name="T30" fmla="*/ 249 w 1224"/>
                    <a:gd name="T31" fmla="*/ 165 h 1746"/>
                    <a:gd name="T32" fmla="*/ 363 w 1224"/>
                    <a:gd name="T33" fmla="*/ 240 h 1746"/>
                    <a:gd name="T34" fmla="*/ 378 w 1224"/>
                    <a:gd name="T35" fmla="*/ 222 h 1746"/>
                    <a:gd name="T36" fmla="*/ 447 w 1224"/>
                    <a:gd name="T37" fmla="*/ 270 h 1746"/>
                    <a:gd name="T38" fmla="*/ 447 w 1224"/>
                    <a:gd name="T39" fmla="*/ 300 h 1746"/>
                    <a:gd name="T40" fmla="*/ 450 w 1224"/>
                    <a:gd name="T41" fmla="*/ 246 h 1746"/>
                    <a:gd name="T42" fmla="*/ 360 w 1224"/>
                    <a:gd name="T43" fmla="*/ 186 h 1746"/>
                    <a:gd name="T44" fmla="*/ 375 w 1224"/>
                    <a:gd name="T45" fmla="*/ 183 h 1746"/>
                    <a:gd name="T46" fmla="*/ 501 w 1224"/>
                    <a:gd name="T47" fmla="*/ 264 h 1746"/>
                    <a:gd name="T48" fmla="*/ 492 w 1224"/>
                    <a:gd name="T49" fmla="*/ 318 h 1746"/>
                    <a:gd name="T50" fmla="*/ 534 w 1224"/>
                    <a:gd name="T51" fmla="*/ 387 h 1746"/>
                    <a:gd name="T52" fmla="*/ 549 w 1224"/>
                    <a:gd name="T53" fmla="*/ 444 h 1746"/>
                    <a:gd name="T54" fmla="*/ 573 w 1224"/>
                    <a:gd name="T55" fmla="*/ 504 h 1746"/>
                    <a:gd name="T56" fmla="*/ 681 w 1224"/>
                    <a:gd name="T57" fmla="*/ 576 h 1746"/>
                    <a:gd name="T58" fmla="*/ 636 w 1224"/>
                    <a:gd name="T59" fmla="*/ 630 h 1746"/>
                    <a:gd name="T60" fmla="*/ 720 w 1224"/>
                    <a:gd name="T61" fmla="*/ 750 h 1746"/>
                    <a:gd name="T62" fmla="*/ 789 w 1224"/>
                    <a:gd name="T63" fmla="*/ 786 h 1746"/>
                    <a:gd name="T64" fmla="*/ 813 w 1224"/>
                    <a:gd name="T65" fmla="*/ 867 h 1746"/>
                    <a:gd name="T66" fmla="*/ 864 w 1224"/>
                    <a:gd name="T67" fmla="*/ 999 h 1746"/>
                    <a:gd name="T68" fmla="*/ 843 w 1224"/>
                    <a:gd name="T69" fmla="*/ 1089 h 1746"/>
                    <a:gd name="T70" fmla="*/ 882 w 1224"/>
                    <a:gd name="T71" fmla="*/ 1311 h 1746"/>
                    <a:gd name="T72" fmla="*/ 915 w 1224"/>
                    <a:gd name="T73" fmla="*/ 1374 h 1746"/>
                    <a:gd name="T74" fmla="*/ 906 w 1224"/>
                    <a:gd name="T75" fmla="*/ 1497 h 1746"/>
                    <a:gd name="T76" fmla="*/ 942 w 1224"/>
                    <a:gd name="T77" fmla="*/ 1569 h 1746"/>
                    <a:gd name="T78" fmla="*/ 1014 w 1224"/>
                    <a:gd name="T79" fmla="*/ 1680 h 1746"/>
                    <a:gd name="T80" fmla="*/ 1125 w 1224"/>
                    <a:gd name="T81" fmla="*/ 1707 h 1746"/>
                    <a:gd name="T82" fmla="*/ 1173 w 1224"/>
                    <a:gd name="T83" fmla="*/ 1668 h 1746"/>
                    <a:gd name="T84" fmla="*/ 1224 w 1224"/>
                    <a:gd name="T85" fmla="*/ 1620 h 1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24" h="1746">
                      <a:moveTo>
                        <a:pt x="1224" y="1620"/>
                      </a:moveTo>
                      <a:cubicBezTo>
                        <a:pt x="1200" y="1113"/>
                        <a:pt x="963" y="753"/>
                        <a:pt x="963" y="753"/>
                      </a:cubicBezTo>
                      <a:lnTo>
                        <a:pt x="942" y="759"/>
                      </a:lnTo>
                      <a:lnTo>
                        <a:pt x="867" y="666"/>
                      </a:lnTo>
                      <a:lnTo>
                        <a:pt x="861" y="684"/>
                      </a:lnTo>
                      <a:lnTo>
                        <a:pt x="852" y="711"/>
                      </a:lnTo>
                      <a:lnTo>
                        <a:pt x="846" y="747"/>
                      </a:lnTo>
                      <a:lnTo>
                        <a:pt x="846" y="789"/>
                      </a:lnTo>
                      <a:lnTo>
                        <a:pt x="819" y="810"/>
                      </a:lnTo>
                      <a:lnTo>
                        <a:pt x="804" y="789"/>
                      </a:lnTo>
                      <a:lnTo>
                        <a:pt x="819" y="765"/>
                      </a:lnTo>
                      <a:lnTo>
                        <a:pt x="801" y="714"/>
                      </a:lnTo>
                      <a:lnTo>
                        <a:pt x="759" y="639"/>
                      </a:lnTo>
                      <a:lnTo>
                        <a:pt x="750" y="597"/>
                      </a:lnTo>
                      <a:lnTo>
                        <a:pt x="720" y="570"/>
                      </a:lnTo>
                      <a:lnTo>
                        <a:pt x="732" y="540"/>
                      </a:lnTo>
                      <a:lnTo>
                        <a:pt x="729" y="510"/>
                      </a:lnTo>
                      <a:lnTo>
                        <a:pt x="804" y="564"/>
                      </a:lnTo>
                      <a:lnTo>
                        <a:pt x="843" y="591"/>
                      </a:lnTo>
                      <a:lnTo>
                        <a:pt x="849" y="624"/>
                      </a:lnTo>
                      <a:lnTo>
                        <a:pt x="861" y="639"/>
                      </a:lnTo>
                      <a:lnTo>
                        <a:pt x="888" y="660"/>
                      </a:lnTo>
                      <a:lnTo>
                        <a:pt x="801" y="534"/>
                      </a:lnTo>
                      <a:lnTo>
                        <a:pt x="726" y="486"/>
                      </a:lnTo>
                      <a:lnTo>
                        <a:pt x="714" y="468"/>
                      </a:lnTo>
                      <a:lnTo>
                        <a:pt x="774" y="501"/>
                      </a:lnTo>
                      <a:cubicBezTo>
                        <a:pt x="774" y="501"/>
                        <a:pt x="459" y="132"/>
                        <a:pt x="33" y="0"/>
                      </a:cubicBezTo>
                      <a:cubicBezTo>
                        <a:pt x="16" y="0"/>
                        <a:pt x="0" y="0"/>
                        <a:pt x="0" y="0"/>
                      </a:cubicBezTo>
                      <a:lnTo>
                        <a:pt x="51" y="39"/>
                      </a:lnTo>
                      <a:lnTo>
                        <a:pt x="129" y="90"/>
                      </a:lnTo>
                      <a:lnTo>
                        <a:pt x="186" y="120"/>
                      </a:lnTo>
                      <a:lnTo>
                        <a:pt x="249" y="165"/>
                      </a:lnTo>
                      <a:lnTo>
                        <a:pt x="291" y="204"/>
                      </a:lnTo>
                      <a:lnTo>
                        <a:pt x="363" y="240"/>
                      </a:lnTo>
                      <a:lnTo>
                        <a:pt x="390" y="258"/>
                      </a:lnTo>
                      <a:lnTo>
                        <a:pt x="378" y="222"/>
                      </a:lnTo>
                      <a:lnTo>
                        <a:pt x="429" y="243"/>
                      </a:lnTo>
                      <a:lnTo>
                        <a:pt x="447" y="270"/>
                      </a:lnTo>
                      <a:lnTo>
                        <a:pt x="414" y="258"/>
                      </a:lnTo>
                      <a:lnTo>
                        <a:pt x="447" y="300"/>
                      </a:lnTo>
                      <a:lnTo>
                        <a:pt x="480" y="291"/>
                      </a:lnTo>
                      <a:lnTo>
                        <a:pt x="450" y="246"/>
                      </a:lnTo>
                      <a:lnTo>
                        <a:pt x="408" y="210"/>
                      </a:lnTo>
                      <a:lnTo>
                        <a:pt x="360" y="186"/>
                      </a:lnTo>
                      <a:lnTo>
                        <a:pt x="333" y="162"/>
                      </a:lnTo>
                      <a:lnTo>
                        <a:pt x="375" y="183"/>
                      </a:lnTo>
                      <a:lnTo>
                        <a:pt x="462" y="249"/>
                      </a:lnTo>
                      <a:lnTo>
                        <a:pt x="501" y="264"/>
                      </a:lnTo>
                      <a:lnTo>
                        <a:pt x="480" y="288"/>
                      </a:lnTo>
                      <a:lnTo>
                        <a:pt x="492" y="318"/>
                      </a:lnTo>
                      <a:lnTo>
                        <a:pt x="507" y="348"/>
                      </a:lnTo>
                      <a:lnTo>
                        <a:pt x="534" y="387"/>
                      </a:lnTo>
                      <a:lnTo>
                        <a:pt x="564" y="432"/>
                      </a:lnTo>
                      <a:lnTo>
                        <a:pt x="549" y="444"/>
                      </a:lnTo>
                      <a:lnTo>
                        <a:pt x="564" y="462"/>
                      </a:lnTo>
                      <a:lnTo>
                        <a:pt x="573" y="504"/>
                      </a:lnTo>
                      <a:lnTo>
                        <a:pt x="627" y="507"/>
                      </a:lnTo>
                      <a:lnTo>
                        <a:pt x="681" y="576"/>
                      </a:lnTo>
                      <a:lnTo>
                        <a:pt x="660" y="609"/>
                      </a:lnTo>
                      <a:lnTo>
                        <a:pt x="636" y="630"/>
                      </a:lnTo>
                      <a:lnTo>
                        <a:pt x="663" y="663"/>
                      </a:lnTo>
                      <a:lnTo>
                        <a:pt x="720" y="750"/>
                      </a:lnTo>
                      <a:lnTo>
                        <a:pt x="759" y="789"/>
                      </a:lnTo>
                      <a:lnTo>
                        <a:pt x="789" y="786"/>
                      </a:lnTo>
                      <a:lnTo>
                        <a:pt x="813" y="816"/>
                      </a:lnTo>
                      <a:lnTo>
                        <a:pt x="813" y="867"/>
                      </a:lnTo>
                      <a:lnTo>
                        <a:pt x="834" y="954"/>
                      </a:lnTo>
                      <a:lnTo>
                        <a:pt x="864" y="999"/>
                      </a:lnTo>
                      <a:lnTo>
                        <a:pt x="846" y="1059"/>
                      </a:lnTo>
                      <a:lnTo>
                        <a:pt x="843" y="1089"/>
                      </a:lnTo>
                      <a:lnTo>
                        <a:pt x="858" y="1293"/>
                      </a:lnTo>
                      <a:lnTo>
                        <a:pt x="882" y="1311"/>
                      </a:lnTo>
                      <a:lnTo>
                        <a:pt x="882" y="1341"/>
                      </a:lnTo>
                      <a:lnTo>
                        <a:pt x="915" y="1374"/>
                      </a:lnTo>
                      <a:lnTo>
                        <a:pt x="906" y="1470"/>
                      </a:lnTo>
                      <a:lnTo>
                        <a:pt x="906" y="1497"/>
                      </a:lnTo>
                      <a:lnTo>
                        <a:pt x="930" y="1530"/>
                      </a:lnTo>
                      <a:lnTo>
                        <a:pt x="942" y="1569"/>
                      </a:lnTo>
                      <a:lnTo>
                        <a:pt x="1008" y="1632"/>
                      </a:lnTo>
                      <a:lnTo>
                        <a:pt x="1014" y="1680"/>
                      </a:lnTo>
                      <a:lnTo>
                        <a:pt x="1095" y="1746"/>
                      </a:lnTo>
                      <a:lnTo>
                        <a:pt x="1125" y="1707"/>
                      </a:lnTo>
                      <a:lnTo>
                        <a:pt x="1158" y="1680"/>
                      </a:lnTo>
                      <a:lnTo>
                        <a:pt x="1173" y="1668"/>
                      </a:lnTo>
                      <a:lnTo>
                        <a:pt x="1203" y="1599"/>
                      </a:lnTo>
                      <a:cubicBezTo>
                        <a:pt x="1203" y="1599"/>
                        <a:pt x="1213" y="1609"/>
                        <a:pt x="1224" y="1620"/>
                      </a:cubicBezTo>
                      <a:close/>
                    </a:path>
                  </a:pathLst>
                </a:custGeom>
                <a:solidFill>
                  <a:srgbClr val="FFFFFF">
                    <a:alpha val="60001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6" name="Freeform 38"/>
                <p:cNvSpPr>
                  <a:spLocks/>
                </p:cNvSpPr>
                <p:nvPr userDrawn="1"/>
              </p:nvSpPr>
              <p:spPr bwMode="gray">
                <a:xfrm>
                  <a:off x="1690" y="926"/>
                  <a:ext cx="63" cy="40"/>
                </a:xfrm>
                <a:custGeom>
                  <a:avLst/>
                  <a:gdLst>
                    <a:gd name="T0" fmla="*/ 39 w 117"/>
                    <a:gd name="T1" fmla="*/ 46 h 73"/>
                    <a:gd name="T2" fmla="*/ 25 w 117"/>
                    <a:gd name="T3" fmla="*/ 40 h 73"/>
                    <a:gd name="T4" fmla="*/ 12 w 117"/>
                    <a:gd name="T5" fmla="*/ 42 h 73"/>
                    <a:gd name="T6" fmla="*/ 0 w 117"/>
                    <a:gd name="T7" fmla="*/ 22 h 73"/>
                    <a:gd name="T8" fmla="*/ 27 w 117"/>
                    <a:gd name="T9" fmla="*/ 28 h 73"/>
                    <a:gd name="T10" fmla="*/ 39 w 117"/>
                    <a:gd name="T11" fmla="*/ 33 h 73"/>
                    <a:gd name="T12" fmla="*/ 36 w 117"/>
                    <a:gd name="T13" fmla="*/ 21 h 73"/>
                    <a:gd name="T14" fmla="*/ 52 w 117"/>
                    <a:gd name="T15" fmla="*/ 12 h 73"/>
                    <a:gd name="T16" fmla="*/ 58 w 117"/>
                    <a:gd name="T17" fmla="*/ 0 h 73"/>
                    <a:gd name="T18" fmla="*/ 76 w 117"/>
                    <a:gd name="T19" fmla="*/ 10 h 73"/>
                    <a:gd name="T20" fmla="*/ 97 w 117"/>
                    <a:gd name="T21" fmla="*/ 19 h 73"/>
                    <a:gd name="T22" fmla="*/ 112 w 117"/>
                    <a:gd name="T23" fmla="*/ 34 h 73"/>
                    <a:gd name="T24" fmla="*/ 117 w 117"/>
                    <a:gd name="T25" fmla="*/ 64 h 73"/>
                    <a:gd name="T26" fmla="*/ 112 w 117"/>
                    <a:gd name="T27" fmla="*/ 73 h 73"/>
                    <a:gd name="T28" fmla="*/ 87 w 117"/>
                    <a:gd name="T29" fmla="*/ 69 h 73"/>
                    <a:gd name="T30" fmla="*/ 75 w 117"/>
                    <a:gd name="T31" fmla="*/ 69 h 73"/>
                    <a:gd name="T32" fmla="*/ 64 w 117"/>
                    <a:gd name="T33" fmla="*/ 70 h 73"/>
                    <a:gd name="T34" fmla="*/ 64 w 117"/>
                    <a:gd name="T35" fmla="*/ 55 h 73"/>
                    <a:gd name="T36" fmla="*/ 48 w 117"/>
                    <a:gd name="T37" fmla="*/ 51 h 73"/>
                    <a:gd name="T38" fmla="*/ 28 w 117"/>
                    <a:gd name="T39" fmla="*/ 60 h 73"/>
                    <a:gd name="T40" fmla="*/ 39 w 117"/>
                    <a:gd name="T41" fmla="*/ 4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7" h="73">
                      <a:moveTo>
                        <a:pt x="39" y="46"/>
                      </a:moveTo>
                      <a:lnTo>
                        <a:pt x="25" y="40"/>
                      </a:lnTo>
                      <a:lnTo>
                        <a:pt x="12" y="42"/>
                      </a:lnTo>
                      <a:lnTo>
                        <a:pt x="0" y="22"/>
                      </a:lnTo>
                      <a:lnTo>
                        <a:pt x="27" y="28"/>
                      </a:lnTo>
                      <a:lnTo>
                        <a:pt x="39" y="33"/>
                      </a:lnTo>
                      <a:lnTo>
                        <a:pt x="36" y="21"/>
                      </a:lnTo>
                      <a:lnTo>
                        <a:pt x="52" y="12"/>
                      </a:lnTo>
                      <a:lnTo>
                        <a:pt x="58" y="0"/>
                      </a:lnTo>
                      <a:lnTo>
                        <a:pt x="76" y="10"/>
                      </a:lnTo>
                      <a:lnTo>
                        <a:pt x="97" y="19"/>
                      </a:lnTo>
                      <a:lnTo>
                        <a:pt x="112" y="34"/>
                      </a:lnTo>
                      <a:lnTo>
                        <a:pt x="117" y="64"/>
                      </a:lnTo>
                      <a:lnTo>
                        <a:pt x="112" y="73"/>
                      </a:lnTo>
                      <a:lnTo>
                        <a:pt x="87" y="69"/>
                      </a:lnTo>
                      <a:lnTo>
                        <a:pt x="75" y="69"/>
                      </a:lnTo>
                      <a:lnTo>
                        <a:pt x="64" y="70"/>
                      </a:lnTo>
                      <a:lnTo>
                        <a:pt x="64" y="55"/>
                      </a:lnTo>
                      <a:lnTo>
                        <a:pt x="48" y="51"/>
                      </a:lnTo>
                      <a:lnTo>
                        <a:pt x="28" y="60"/>
                      </a:lnTo>
                      <a:lnTo>
                        <a:pt x="39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7" name="Freeform 39"/>
                <p:cNvSpPr>
                  <a:spLocks/>
                </p:cNvSpPr>
                <p:nvPr userDrawn="1"/>
              </p:nvSpPr>
              <p:spPr bwMode="gray">
                <a:xfrm>
                  <a:off x="1902" y="1022"/>
                  <a:ext cx="46" cy="51"/>
                </a:xfrm>
                <a:custGeom>
                  <a:avLst/>
                  <a:gdLst>
                    <a:gd name="T0" fmla="*/ 66 w 85"/>
                    <a:gd name="T1" fmla="*/ 90 h 93"/>
                    <a:gd name="T2" fmla="*/ 82 w 85"/>
                    <a:gd name="T3" fmla="*/ 93 h 93"/>
                    <a:gd name="T4" fmla="*/ 85 w 85"/>
                    <a:gd name="T5" fmla="*/ 81 h 93"/>
                    <a:gd name="T6" fmla="*/ 79 w 85"/>
                    <a:gd name="T7" fmla="*/ 62 h 93"/>
                    <a:gd name="T8" fmla="*/ 57 w 85"/>
                    <a:gd name="T9" fmla="*/ 39 h 93"/>
                    <a:gd name="T10" fmla="*/ 34 w 85"/>
                    <a:gd name="T11" fmla="*/ 12 h 93"/>
                    <a:gd name="T12" fmla="*/ 15 w 85"/>
                    <a:gd name="T13" fmla="*/ 0 h 93"/>
                    <a:gd name="T14" fmla="*/ 0 w 85"/>
                    <a:gd name="T15" fmla="*/ 2 h 93"/>
                    <a:gd name="T16" fmla="*/ 6 w 85"/>
                    <a:gd name="T17" fmla="*/ 12 h 93"/>
                    <a:gd name="T18" fmla="*/ 15 w 85"/>
                    <a:gd name="T19" fmla="*/ 21 h 93"/>
                    <a:gd name="T20" fmla="*/ 4 w 85"/>
                    <a:gd name="T21" fmla="*/ 35 h 93"/>
                    <a:gd name="T22" fmla="*/ 19 w 85"/>
                    <a:gd name="T23" fmla="*/ 51 h 93"/>
                    <a:gd name="T24" fmla="*/ 40 w 85"/>
                    <a:gd name="T25" fmla="*/ 59 h 93"/>
                    <a:gd name="T26" fmla="*/ 48 w 85"/>
                    <a:gd name="T27" fmla="*/ 74 h 93"/>
                    <a:gd name="T28" fmla="*/ 66 w 85"/>
                    <a:gd name="T29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5" h="93">
                      <a:moveTo>
                        <a:pt x="66" y="90"/>
                      </a:moveTo>
                      <a:lnTo>
                        <a:pt x="82" y="93"/>
                      </a:lnTo>
                      <a:lnTo>
                        <a:pt x="85" y="81"/>
                      </a:lnTo>
                      <a:lnTo>
                        <a:pt x="79" y="62"/>
                      </a:lnTo>
                      <a:lnTo>
                        <a:pt x="57" y="39"/>
                      </a:lnTo>
                      <a:lnTo>
                        <a:pt x="34" y="12"/>
                      </a:lnTo>
                      <a:lnTo>
                        <a:pt x="15" y="0"/>
                      </a:lnTo>
                      <a:lnTo>
                        <a:pt x="0" y="2"/>
                      </a:lnTo>
                      <a:lnTo>
                        <a:pt x="6" y="12"/>
                      </a:lnTo>
                      <a:lnTo>
                        <a:pt x="15" y="21"/>
                      </a:lnTo>
                      <a:lnTo>
                        <a:pt x="4" y="35"/>
                      </a:lnTo>
                      <a:lnTo>
                        <a:pt x="19" y="51"/>
                      </a:lnTo>
                      <a:lnTo>
                        <a:pt x="40" y="59"/>
                      </a:lnTo>
                      <a:lnTo>
                        <a:pt x="48" y="74"/>
                      </a:lnTo>
                      <a:lnTo>
                        <a:pt x="66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8" name="Freeform 40"/>
                <p:cNvSpPr>
                  <a:spLocks/>
                </p:cNvSpPr>
                <p:nvPr userDrawn="1"/>
              </p:nvSpPr>
              <p:spPr bwMode="gray">
                <a:xfrm>
                  <a:off x="1866" y="977"/>
                  <a:ext cx="123" cy="101"/>
                </a:xfrm>
                <a:custGeom>
                  <a:avLst/>
                  <a:gdLst>
                    <a:gd name="T0" fmla="*/ 0 w 225"/>
                    <a:gd name="T1" fmla="*/ 9 h 184"/>
                    <a:gd name="T2" fmla="*/ 15 w 225"/>
                    <a:gd name="T3" fmla="*/ 24 h 184"/>
                    <a:gd name="T4" fmla="*/ 15 w 225"/>
                    <a:gd name="T5" fmla="*/ 37 h 184"/>
                    <a:gd name="T6" fmla="*/ 31 w 225"/>
                    <a:gd name="T7" fmla="*/ 45 h 184"/>
                    <a:gd name="T8" fmla="*/ 55 w 225"/>
                    <a:gd name="T9" fmla="*/ 60 h 184"/>
                    <a:gd name="T10" fmla="*/ 69 w 225"/>
                    <a:gd name="T11" fmla="*/ 70 h 184"/>
                    <a:gd name="T12" fmla="*/ 79 w 225"/>
                    <a:gd name="T13" fmla="*/ 78 h 184"/>
                    <a:gd name="T14" fmla="*/ 90 w 225"/>
                    <a:gd name="T15" fmla="*/ 78 h 184"/>
                    <a:gd name="T16" fmla="*/ 108 w 225"/>
                    <a:gd name="T17" fmla="*/ 94 h 184"/>
                    <a:gd name="T18" fmla="*/ 126 w 225"/>
                    <a:gd name="T19" fmla="*/ 91 h 184"/>
                    <a:gd name="T20" fmla="*/ 138 w 225"/>
                    <a:gd name="T21" fmla="*/ 103 h 184"/>
                    <a:gd name="T22" fmla="*/ 133 w 225"/>
                    <a:gd name="T23" fmla="*/ 117 h 184"/>
                    <a:gd name="T24" fmla="*/ 153 w 225"/>
                    <a:gd name="T25" fmla="*/ 126 h 184"/>
                    <a:gd name="T26" fmla="*/ 156 w 225"/>
                    <a:gd name="T27" fmla="*/ 147 h 184"/>
                    <a:gd name="T28" fmla="*/ 175 w 225"/>
                    <a:gd name="T29" fmla="*/ 144 h 184"/>
                    <a:gd name="T30" fmla="*/ 190 w 225"/>
                    <a:gd name="T31" fmla="*/ 162 h 184"/>
                    <a:gd name="T32" fmla="*/ 204 w 225"/>
                    <a:gd name="T33" fmla="*/ 184 h 184"/>
                    <a:gd name="T34" fmla="*/ 219 w 225"/>
                    <a:gd name="T35" fmla="*/ 166 h 184"/>
                    <a:gd name="T36" fmla="*/ 225 w 225"/>
                    <a:gd name="T37" fmla="*/ 139 h 184"/>
                    <a:gd name="T38" fmla="*/ 214 w 225"/>
                    <a:gd name="T39" fmla="*/ 123 h 184"/>
                    <a:gd name="T40" fmla="*/ 202 w 225"/>
                    <a:gd name="T41" fmla="*/ 120 h 184"/>
                    <a:gd name="T42" fmla="*/ 186 w 225"/>
                    <a:gd name="T43" fmla="*/ 96 h 184"/>
                    <a:gd name="T44" fmla="*/ 169 w 225"/>
                    <a:gd name="T45" fmla="*/ 91 h 184"/>
                    <a:gd name="T46" fmla="*/ 136 w 225"/>
                    <a:gd name="T47" fmla="*/ 72 h 184"/>
                    <a:gd name="T48" fmla="*/ 112 w 225"/>
                    <a:gd name="T49" fmla="*/ 64 h 184"/>
                    <a:gd name="T50" fmla="*/ 91 w 225"/>
                    <a:gd name="T51" fmla="*/ 54 h 184"/>
                    <a:gd name="T52" fmla="*/ 79 w 225"/>
                    <a:gd name="T53" fmla="*/ 48 h 184"/>
                    <a:gd name="T54" fmla="*/ 64 w 225"/>
                    <a:gd name="T55" fmla="*/ 40 h 184"/>
                    <a:gd name="T56" fmla="*/ 43 w 225"/>
                    <a:gd name="T57" fmla="*/ 16 h 184"/>
                    <a:gd name="T58" fmla="*/ 25 w 225"/>
                    <a:gd name="T59" fmla="*/ 21 h 184"/>
                    <a:gd name="T60" fmla="*/ 10 w 225"/>
                    <a:gd name="T61" fmla="*/ 0 h 184"/>
                    <a:gd name="T62" fmla="*/ 0 w 225"/>
                    <a:gd name="T63" fmla="*/ 9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5" h="184">
                      <a:moveTo>
                        <a:pt x="0" y="9"/>
                      </a:moveTo>
                      <a:lnTo>
                        <a:pt x="15" y="24"/>
                      </a:lnTo>
                      <a:lnTo>
                        <a:pt x="15" y="37"/>
                      </a:lnTo>
                      <a:lnTo>
                        <a:pt x="31" y="45"/>
                      </a:lnTo>
                      <a:lnTo>
                        <a:pt x="55" y="60"/>
                      </a:lnTo>
                      <a:lnTo>
                        <a:pt x="69" y="70"/>
                      </a:lnTo>
                      <a:lnTo>
                        <a:pt x="79" y="78"/>
                      </a:lnTo>
                      <a:lnTo>
                        <a:pt x="90" y="78"/>
                      </a:lnTo>
                      <a:lnTo>
                        <a:pt x="108" y="94"/>
                      </a:lnTo>
                      <a:lnTo>
                        <a:pt x="126" y="91"/>
                      </a:lnTo>
                      <a:lnTo>
                        <a:pt x="138" y="103"/>
                      </a:lnTo>
                      <a:lnTo>
                        <a:pt x="133" y="117"/>
                      </a:lnTo>
                      <a:lnTo>
                        <a:pt x="153" y="126"/>
                      </a:lnTo>
                      <a:lnTo>
                        <a:pt x="156" y="147"/>
                      </a:lnTo>
                      <a:lnTo>
                        <a:pt x="175" y="144"/>
                      </a:lnTo>
                      <a:lnTo>
                        <a:pt x="190" y="162"/>
                      </a:lnTo>
                      <a:lnTo>
                        <a:pt x="204" y="184"/>
                      </a:lnTo>
                      <a:lnTo>
                        <a:pt x="219" y="166"/>
                      </a:lnTo>
                      <a:lnTo>
                        <a:pt x="225" y="139"/>
                      </a:lnTo>
                      <a:lnTo>
                        <a:pt x="214" y="123"/>
                      </a:lnTo>
                      <a:lnTo>
                        <a:pt x="202" y="120"/>
                      </a:lnTo>
                      <a:lnTo>
                        <a:pt x="186" y="96"/>
                      </a:lnTo>
                      <a:lnTo>
                        <a:pt x="169" y="91"/>
                      </a:lnTo>
                      <a:lnTo>
                        <a:pt x="136" y="72"/>
                      </a:lnTo>
                      <a:lnTo>
                        <a:pt x="112" y="64"/>
                      </a:lnTo>
                      <a:lnTo>
                        <a:pt x="91" y="54"/>
                      </a:lnTo>
                      <a:lnTo>
                        <a:pt x="79" y="48"/>
                      </a:lnTo>
                      <a:lnTo>
                        <a:pt x="64" y="40"/>
                      </a:lnTo>
                      <a:lnTo>
                        <a:pt x="43" y="16"/>
                      </a:lnTo>
                      <a:lnTo>
                        <a:pt x="25" y="21"/>
                      </a:lnTo>
                      <a:lnTo>
                        <a:pt x="1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5689" name="Group 41"/>
            <p:cNvGrpSpPr>
              <a:grpSpLocks/>
            </p:cNvGrpSpPr>
            <p:nvPr/>
          </p:nvGrpSpPr>
          <p:grpSpPr bwMode="auto">
            <a:xfrm flipH="1">
              <a:off x="383" y="98"/>
              <a:ext cx="450" cy="945"/>
              <a:chOff x="676" y="615"/>
              <a:chExt cx="1497" cy="3143"/>
            </a:xfrm>
          </p:grpSpPr>
          <p:sp>
            <p:nvSpPr>
              <p:cNvPr id="155690" name="Freeform 42"/>
              <p:cNvSpPr>
                <a:spLocks/>
              </p:cNvSpPr>
              <p:nvPr userDrawn="1"/>
            </p:nvSpPr>
            <p:spPr bwMode="gray">
              <a:xfrm rot="-1735850">
                <a:off x="1557" y="615"/>
                <a:ext cx="616" cy="779"/>
              </a:xfrm>
              <a:custGeom>
                <a:avLst/>
                <a:gdLst>
                  <a:gd name="T0" fmla="*/ 0 w 234"/>
                  <a:gd name="T1" fmla="*/ 56 h 296"/>
                  <a:gd name="T2" fmla="*/ 12 w 234"/>
                  <a:gd name="T3" fmla="*/ 0 h 296"/>
                  <a:gd name="T4" fmla="*/ 234 w 234"/>
                  <a:gd name="T5" fmla="*/ 296 h 296"/>
                  <a:gd name="T6" fmla="*/ 178 w 234"/>
                  <a:gd name="T7" fmla="*/ 286 h 296"/>
                  <a:gd name="T8" fmla="*/ 0 w 234"/>
                  <a:gd name="T9" fmla="*/ 5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96">
                    <a:moveTo>
                      <a:pt x="0" y="56"/>
                    </a:moveTo>
                    <a:lnTo>
                      <a:pt x="12" y="0"/>
                    </a:lnTo>
                    <a:cubicBezTo>
                      <a:pt x="12" y="0"/>
                      <a:pt x="178" y="96"/>
                      <a:pt x="234" y="296"/>
                    </a:cubicBezTo>
                    <a:cubicBezTo>
                      <a:pt x="206" y="291"/>
                      <a:pt x="178" y="286"/>
                      <a:pt x="178" y="286"/>
                    </a:cubicBezTo>
                    <a:cubicBezTo>
                      <a:pt x="136" y="134"/>
                      <a:pt x="0" y="56"/>
                      <a:pt x="0" y="56"/>
                    </a:cubicBezTo>
                    <a:close/>
                  </a:path>
                </a:pathLst>
              </a:custGeom>
              <a:solidFill>
                <a:srgbClr val="FFFFFF">
                  <a:alpha val="85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91" name="Freeform 43"/>
              <p:cNvSpPr>
                <a:spLocks/>
              </p:cNvSpPr>
              <p:nvPr userDrawn="1"/>
            </p:nvSpPr>
            <p:spPr bwMode="gray">
              <a:xfrm rot="8877132">
                <a:off x="676" y="2979"/>
                <a:ext cx="616" cy="779"/>
              </a:xfrm>
              <a:custGeom>
                <a:avLst/>
                <a:gdLst>
                  <a:gd name="T0" fmla="*/ 0 w 234"/>
                  <a:gd name="T1" fmla="*/ 56 h 296"/>
                  <a:gd name="T2" fmla="*/ 12 w 234"/>
                  <a:gd name="T3" fmla="*/ 0 h 296"/>
                  <a:gd name="T4" fmla="*/ 234 w 234"/>
                  <a:gd name="T5" fmla="*/ 296 h 296"/>
                  <a:gd name="T6" fmla="*/ 178 w 234"/>
                  <a:gd name="T7" fmla="*/ 286 h 296"/>
                  <a:gd name="T8" fmla="*/ 0 w 234"/>
                  <a:gd name="T9" fmla="*/ 5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96">
                    <a:moveTo>
                      <a:pt x="0" y="56"/>
                    </a:moveTo>
                    <a:lnTo>
                      <a:pt x="12" y="0"/>
                    </a:lnTo>
                    <a:cubicBezTo>
                      <a:pt x="12" y="0"/>
                      <a:pt x="178" y="96"/>
                      <a:pt x="234" y="296"/>
                    </a:cubicBezTo>
                    <a:cubicBezTo>
                      <a:pt x="206" y="291"/>
                      <a:pt x="178" y="286"/>
                      <a:pt x="178" y="286"/>
                    </a:cubicBezTo>
                    <a:cubicBezTo>
                      <a:pt x="136" y="134"/>
                      <a:pt x="0" y="56"/>
                      <a:pt x="0" y="56"/>
                    </a:cubicBezTo>
                    <a:close/>
                  </a:path>
                </a:pathLst>
              </a:custGeom>
              <a:solidFill>
                <a:srgbClr val="FFFFFF">
                  <a:alpha val="85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692" name="Freeform 44"/>
            <p:cNvSpPr>
              <a:spLocks/>
            </p:cNvSpPr>
            <p:nvPr/>
          </p:nvSpPr>
          <p:spPr bwMode="gray">
            <a:xfrm>
              <a:off x="130" y="-2"/>
              <a:ext cx="1292" cy="1331"/>
            </a:xfrm>
            <a:custGeom>
              <a:avLst/>
              <a:gdLst>
                <a:gd name="T0" fmla="*/ 950 w 1292"/>
                <a:gd name="T1" fmla="*/ 0 h 1331"/>
                <a:gd name="T2" fmla="*/ 960 w 1292"/>
                <a:gd name="T3" fmla="*/ 0 h 1331"/>
                <a:gd name="T4" fmla="*/ 974 w 1292"/>
                <a:gd name="T5" fmla="*/ 968 h 1331"/>
                <a:gd name="T6" fmla="*/ 0 w 1292"/>
                <a:gd name="T7" fmla="*/ 1100 h 1331"/>
                <a:gd name="T8" fmla="*/ 10 w 1292"/>
                <a:gd name="T9" fmla="*/ 1092 h 1331"/>
                <a:gd name="T10" fmla="*/ 969 w 1292"/>
                <a:gd name="T11" fmla="*/ 956 h 1331"/>
                <a:gd name="T12" fmla="*/ 950 w 1292"/>
                <a:gd name="T13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2" h="1331">
                  <a:moveTo>
                    <a:pt x="950" y="0"/>
                  </a:moveTo>
                  <a:cubicBezTo>
                    <a:pt x="950" y="0"/>
                    <a:pt x="955" y="0"/>
                    <a:pt x="960" y="0"/>
                  </a:cubicBezTo>
                  <a:cubicBezTo>
                    <a:pt x="1060" y="128"/>
                    <a:pt x="1292" y="605"/>
                    <a:pt x="974" y="968"/>
                  </a:cubicBezTo>
                  <a:cubicBezTo>
                    <a:pt x="656" y="1331"/>
                    <a:pt x="150" y="1170"/>
                    <a:pt x="0" y="1100"/>
                  </a:cubicBezTo>
                  <a:cubicBezTo>
                    <a:pt x="0" y="1100"/>
                    <a:pt x="5" y="1096"/>
                    <a:pt x="10" y="1092"/>
                  </a:cubicBezTo>
                  <a:cubicBezTo>
                    <a:pt x="154" y="1156"/>
                    <a:pt x="655" y="1319"/>
                    <a:pt x="969" y="956"/>
                  </a:cubicBezTo>
                  <a:cubicBezTo>
                    <a:pt x="1283" y="593"/>
                    <a:pt x="1052" y="146"/>
                    <a:pt x="950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3" name="Freeform 45"/>
            <p:cNvSpPr>
              <a:spLocks/>
            </p:cNvSpPr>
            <p:nvPr/>
          </p:nvSpPr>
          <p:spPr bwMode="gray">
            <a:xfrm>
              <a:off x="-2" y="-2"/>
              <a:ext cx="1673" cy="1589"/>
            </a:xfrm>
            <a:custGeom>
              <a:avLst/>
              <a:gdLst>
                <a:gd name="T0" fmla="*/ 0 w 1675"/>
                <a:gd name="T1" fmla="*/ 1282 h 1589"/>
                <a:gd name="T2" fmla="*/ 0 w 1675"/>
                <a:gd name="T3" fmla="*/ 1258 h 1589"/>
                <a:gd name="T4" fmla="*/ 1264 w 1675"/>
                <a:gd name="T5" fmla="*/ 1070 h 1589"/>
                <a:gd name="T6" fmla="*/ 1343 w 1675"/>
                <a:gd name="T7" fmla="*/ 0 h 1589"/>
                <a:gd name="T8" fmla="*/ 1365 w 1675"/>
                <a:gd name="T9" fmla="*/ 0 h 1589"/>
                <a:gd name="T10" fmla="*/ 1279 w 1675"/>
                <a:gd name="T11" fmla="*/ 1088 h 1589"/>
                <a:gd name="T12" fmla="*/ 0 w 1675"/>
                <a:gd name="T13" fmla="*/ 1282 h 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5" h="1589">
                  <a:moveTo>
                    <a:pt x="0" y="1282"/>
                  </a:moveTo>
                  <a:cubicBezTo>
                    <a:pt x="0" y="1270"/>
                    <a:pt x="0" y="1258"/>
                    <a:pt x="0" y="1258"/>
                  </a:cubicBezTo>
                  <a:cubicBezTo>
                    <a:pt x="164" y="1412"/>
                    <a:pt x="883" y="1547"/>
                    <a:pt x="1264" y="1070"/>
                  </a:cubicBezTo>
                  <a:cubicBezTo>
                    <a:pt x="1645" y="593"/>
                    <a:pt x="1424" y="126"/>
                    <a:pt x="1343" y="0"/>
                  </a:cubicBezTo>
                  <a:cubicBezTo>
                    <a:pt x="1343" y="0"/>
                    <a:pt x="1354" y="0"/>
                    <a:pt x="1365" y="0"/>
                  </a:cubicBezTo>
                  <a:cubicBezTo>
                    <a:pt x="1442" y="124"/>
                    <a:pt x="1675" y="587"/>
                    <a:pt x="1279" y="1088"/>
                  </a:cubicBezTo>
                  <a:cubicBezTo>
                    <a:pt x="883" y="1589"/>
                    <a:pt x="160" y="1428"/>
                    <a:pt x="0" y="1282"/>
                  </a:cubicBezTo>
                  <a:close/>
                </a:path>
              </a:pathLst>
            </a:cu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6" name="Freeform 48"/>
            <p:cNvSpPr>
              <a:spLocks/>
            </p:cNvSpPr>
            <p:nvPr/>
          </p:nvSpPr>
          <p:spPr bwMode="ltGray">
            <a:xfrm>
              <a:off x="-24" y="0"/>
              <a:ext cx="312" cy="813"/>
            </a:xfrm>
            <a:custGeom>
              <a:avLst/>
              <a:gdLst>
                <a:gd name="T0" fmla="*/ 312 w 312"/>
                <a:gd name="T1" fmla="*/ 813 h 813"/>
                <a:gd name="T2" fmla="*/ 210 w 312"/>
                <a:gd name="T3" fmla="*/ 0 h 813"/>
                <a:gd name="T4" fmla="*/ 21 w 312"/>
                <a:gd name="T5" fmla="*/ 0 h 813"/>
                <a:gd name="T6" fmla="*/ 21 w 312"/>
                <a:gd name="T7" fmla="*/ 351 h 813"/>
                <a:gd name="T8" fmla="*/ 312 w 312"/>
                <a:gd name="T9" fmla="*/ 81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813">
                  <a:moveTo>
                    <a:pt x="312" y="813"/>
                  </a:moveTo>
                  <a:cubicBezTo>
                    <a:pt x="0" y="414"/>
                    <a:pt x="210" y="0"/>
                    <a:pt x="210" y="0"/>
                  </a:cubicBezTo>
                  <a:lnTo>
                    <a:pt x="21" y="0"/>
                  </a:lnTo>
                  <a:lnTo>
                    <a:pt x="21" y="351"/>
                  </a:lnTo>
                  <a:cubicBezTo>
                    <a:pt x="21" y="351"/>
                    <a:pt x="51" y="495"/>
                    <a:pt x="312" y="81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19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39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697" name="Group 49"/>
          <p:cNvGrpSpPr>
            <a:grpSpLocks/>
          </p:cNvGrpSpPr>
          <p:nvPr/>
        </p:nvGrpSpPr>
        <p:grpSpPr bwMode="auto">
          <a:xfrm>
            <a:off x="193676" y="6070602"/>
            <a:ext cx="1190625" cy="430213"/>
            <a:chOff x="146" y="3540"/>
            <a:chExt cx="2134" cy="632"/>
          </a:xfrm>
        </p:grpSpPr>
        <p:sp>
          <p:nvSpPr>
            <p:cNvPr id="155698" name="AutoShape 50"/>
            <p:cNvSpPr>
              <a:spLocks noChangeArrowheads="1"/>
            </p:cNvSpPr>
            <p:nvPr userDrawn="1"/>
          </p:nvSpPr>
          <p:spPr bwMode="auto">
            <a:xfrm>
              <a:off x="146" y="3540"/>
              <a:ext cx="634" cy="632"/>
            </a:xfrm>
            <a:prstGeom prst="rightArrow">
              <a:avLst>
                <a:gd name="adj1" fmla="val 56333"/>
                <a:gd name="adj2" fmla="val 99211"/>
              </a:avLst>
            </a:prstGeom>
            <a:solidFill>
              <a:schemeClr val="accent1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accent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9" name="AutoShape 51"/>
            <p:cNvSpPr>
              <a:spLocks noChangeArrowheads="1"/>
            </p:cNvSpPr>
            <p:nvPr userDrawn="1"/>
          </p:nvSpPr>
          <p:spPr bwMode="auto">
            <a:xfrm>
              <a:off x="896" y="3540"/>
              <a:ext cx="634" cy="632"/>
            </a:xfrm>
            <a:prstGeom prst="rightArrow">
              <a:avLst>
                <a:gd name="adj1" fmla="val 47787"/>
                <a:gd name="adj2" fmla="val 100316"/>
              </a:avLst>
            </a:prstGeom>
            <a:solidFill>
              <a:schemeClr val="accent1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accent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0" name="AutoShape 52"/>
            <p:cNvSpPr>
              <a:spLocks noChangeArrowheads="1"/>
            </p:cNvSpPr>
            <p:nvPr userDrawn="1"/>
          </p:nvSpPr>
          <p:spPr bwMode="auto">
            <a:xfrm>
              <a:off x="1646" y="3540"/>
              <a:ext cx="634" cy="632"/>
            </a:xfrm>
            <a:prstGeom prst="rightArrow">
              <a:avLst>
                <a:gd name="adj1" fmla="val 50000"/>
                <a:gd name="adj2" fmla="val 100316"/>
              </a:avLst>
            </a:prstGeom>
            <a:solidFill>
              <a:schemeClr val="accent1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accent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701" name="Rectangle 53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accent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02" name="Rectangle 5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24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/>
            </a:lvl1pPr>
          </a:lstStyle>
          <a:p>
            <a:fld id="{3BEF2B8C-66B3-014C-85CE-BA72A3E75A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5703" name="Rectangle 5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24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750"/>
            </a:lvl1pPr>
          </a:lstStyle>
          <a:p>
            <a:fld id="{2556C238-EC8C-D047-AC21-510CCCE6C785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155704" name="Rectangle 5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24613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endParaRPr lang="en-US" altLang="en-US"/>
          </a:p>
        </p:txBody>
      </p:sp>
      <p:sp>
        <p:nvSpPr>
          <p:cNvPr id="155705" name="Rectangle 57"/>
          <p:cNvSpPr>
            <a:spLocks noGrp="1" noChangeArrowheads="1"/>
          </p:cNvSpPr>
          <p:nvPr>
            <p:ph type="title"/>
          </p:nvPr>
        </p:nvSpPr>
        <p:spPr bwMode="black">
          <a:xfrm>
            <a:off x="1614488" y="241300"/>
            <a:ext cx="7038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5694" name="Rectangle 4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1963" y="1624013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46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95" name="Rectangle 59"/>
          <p:cNvSpPr>
            <a:spLocks noChangeArrowheads="1"/>
          </p:cNvSpPr>
          <p:nvPr/>
        </p:nvSpPr>
        <p:spPr bwMode="ltGray">
          <a:xfrm>
            <a:off x="1" y="2"/>
            <a:ext cx="3995738" cy="4043363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6" name="Rectangle 60"/>
          <p:cNvSpPr>
            <a:spLocks noChangeArrowheads="1"/>
          </p:cNvSpPr>
          <p:nvPr/>
        </p:nvSpPr>
        <p:spPr bwMode="ltGray">
          <a:xfrm flipH="1">
            <a:off x="4533900" y="0"/>
            <a:ext cx="4610100" cy="5272088"/>
          </a:xfrm>
          <a:prstGeom prst="rect">
            <a:avLst/>
          </a:prstGeom>
          <a:gradFill rotWithShape="0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path path="rect">
              <a:fillToRect l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6" name="Freeform 50"/>
          <p:cNvSpPr>
            <a:spLocks/>
          </p:cNvSpPr>
          <p:nvPr/>
        </p:nvSpPr>
        <p:spPr bwMode="ltGray">
          <a:xfrm>
            <a:off x="581026" y="-9525"/>
            <a:ext cx="8767763" cy="4124325"/>
          </a:xfrm>
          <a:custGeom>
            <a:avLst/>
            <a:gdLst>
              <a:gd name="T0" fmla="*/ 0 w 5523"/>
              <a:gd name="T1" fmla="*/ 907 h 2598"/>
              <a:gd name="T2" fmla="*/ 4620 w 5523"/>
              <a:gd name="T3" fmla="*/ 6 h 2598"/>
              <a:gd name="T4" fmla="*/ 5394 w 5523"/>
              <a:gd name="T5" fmla="*/ 0 h 2598"/>
              <a:gd name="T6" fmla="*/ 5394 w 5523"/>
              <a:gd name="T7" fmla="*/ 255 h 2598"/>
              <a:gd name="T8" fmla="*/ 0 w 5523"/>
              <a:gd name="T9" fmla="*/ 907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3" h="2598">
                <a:moveTo>
                  <a:pt x="0" y="907"/>
                </a:moveTo>
                <a:cubicBezTo>
                  <a:pt x="2130" y="2160"/>
                  <a:pt x="3786" y="1002"/>
                  <a:pt x="4620" y="6"/>
                </a:cubicBezTo>
                <a:lnTo>
                  <a:pt x="5394" y="0"/>
                </a:lnTo>
                <a:cubicBezTo>
                  <a:pt x="5523" y="42"/>
                  <a:pt x="5394" y="127"/>
                  <a:pt x="5394" y="255"/>
                </a:cubicBezTo>
                <a:cubicBezTo>
                  <a:pt x="5268" y="658"/>
                  <a:pt x="2652" y="2598"/>
                  <a:pt x="0" y="907"/>
                </a:cubicBezTo>
                <a:close/>
              </a:path>
            </a:pathLst>
          </a:custGeom>
          <a:solidFill>
            <a:srgbClr val="FFFFFF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97" name="Group 61"/>
          <p:cNvGrpSpPr>
            <a:grpSpLocks/>
          </p:cNvGrpSpPr>
          <p:nvPr userDrawn="1"/>
        </p:nvGrpSpPr>
        <p:grpSpPr bwMode="auto">
          <a:xfrm>
            <a:off x="-38100" y="-3175"/>
            <a:ext cx="2305050" cy="2160588"/>
            <a:chOff x="-24" y="-2"/>
            <a:chExt cx="1695" cy="1589"/>
          </a:xfrm>
        </p:grpSpPr>
        <p:sp>
          <p:nvSpPr>
            <p:cNvPr id="65539" name="Oval 3"/>
            <p:cNvSpPr>
              <a:spLocks noChangeArrowheads="1"/>
            </p:cNvSpPr>
            <p:nvPr/>
          </p:nvSpPr>
          <p:spPr bwMode="gray">
            <a:xfrm flipH="1">
              <a:off x="219" y="152"/>
              <a:ext cx="805" cy="82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>
                    <a:alpha val="39999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592" name="Group 56"/>
            <p:cNvGrpSpPr>
              <a:grpSpLocks/>
            </p:cNvGrpSpPr>
            <p:nvPr/>
          </p:nvGrpSpPr>
          <p:grpSpPr bwMode="auto">
            <a:xfrm>
              <a:off x="269" y="227"/>
              <a:ext cx="747" cy="667"/>
              <a:chOff x="255" y="227"/>
              <a:chExt cx="747" cy="667"/>
            </a:xfrm>
          </p:grpSpPr>
          <p:grpSp>
            <p:nvGrpSpPr>
              <p:cNvPr id="65541" name="Group 5"/>
              <p:cNvGrpSpPr>
                <a:grpSpLocks/>
              </p:cNvGrpSpPr>
              <p:nvPr/>
            </p:nvGrpSpPr>
            <p:grpSpPr bwMode="auto">
              <a:xfrm flipH="1">
                <a:off x="255" y="227"/>
                <a:ext cx="747" cy="667"/>
                <a:chOff x="204" y="754"/>
                <a:chExt cx="2250" cy="2009"/>
              </a:xfrm>
            </p:grpSpPr>
            <p:sp>
              <p:nvSpPr>
                <p:cNvPr id="65542" name="Oval 6"/>
                <p:cNvSpPr>
                  <a:spLocks noChangeArrowheads="1"/>
                </p:cNvSpPr>
                <p:nvPr userDrawn="1"/>
              </p:nvSpPr>
              <p:spPr bwMode="gray">
                <a:xfrm>
                  <a:off x="392" y="767"/>
                  <a:ext cx="1969" cy="1996"/>
                </a:xfrm>
                <a:prstGeom prst="ellipse">
                  <a:avLst/>
                </a:prstGeom>
                <a:noFill/>
                <a:ln w="9525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43" name="Freeform 7"/>
                <p:cNvSpPr>
                  <a:spLocks/>
                </p:cNvSpPr>
                <p:nvPr userDrawn="1"/>
              </p:nvSpPr>
              <p:spPr bwMode="gray">
                <a:xfrm>
                  <a:off x="525" y="810"/>
                  <a:ext cx="607" cy="463"/>
                </a:xfrm>
                <a:custGeom>
                  <a:avLst/>
                  <a:gdLst>
                    <a:gd name="T0" fmla="*/ 1108 w 1108"/>
                    <a:gd name="T1" fmla="*/ 0 h 844"/>
                    <a:gd name="T2" fmla="*/ 0 w 1108"/>
                    <a:gd name="T3" fmla="*/ 844 h 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08" h="844">
                      <a:moveTo>
                        <a:pt x="1108" y="0"/>
                      </a:moveTo>
                      <a:cubicBezTo>
                        <a:pt x="460" y="216"/>
                        <a:pt x="192" y="580"/>
                        <a:pt x="0" y="844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44" name="Freeform 8"/>
                <p:cNvSpPr>
                  <a:spLocks/>
                </p:cNvSpPr>
                <p:nvPr userDrawn="1"/>
              </p:nvSpPr>
              <p:spPr bwMode="gray">
                <a:xfrm>
                  <a:off x="204" y="831"/>
                  <a:ext cx="921" cy="1364"/>
                </a:xfrm>
                <a:custGeom>
                  <a:avLst/>
                  <a:gdLst>
                    <a:gd name="T0" fmla="*/ 1680 w 1680"/>
                    <a:gd name="T1" fmla="*/ 0 h 2484"/>
                    <a:gd name="T2" fmla="*/ 520 w 1680"/>
                    <a:gd name="T3" fmla="*/ 2484 h 2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680" h="2484">
                      <a:moveTo>
                        <a:pt x="1680" y="0"/>
                      </a:moveTo>
                      <a:cubicBezTo>
                        <a:pt x="950" y="251"/>
                        <a:pt x="0" y="1333"/>
                        <a:pt x="520" y="2484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45" name="Freeform 9"/>
                <p:cNvSpPr>
                  <a:spLocks/>
                </p:cNvSpPr>
                <p:nvPr userDrawn="1"/>
              </p:nvSpPr>
              <p:spPr bwMode="gray">
                <a:xfrm>
                  <a:off x="311" y="844"/>
                  <a:ext cx="826" cy="1772"/>
                </a:xfrm>
                <a:custGeom>
                  <a:avLst/>
                  <a:gdLst>
                    <a:gd name="T0" fmla="*/ 1008 w 1496"/>
                    <a:gd name="T1" fmla="*/ 3219 h 3219"/>
                    <a:gd name="T2" fmla="*/ 1496 w 1496"/>
                    <a:gd name="T3" fmla="*/ 0 h 3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96" h="3219">
                      <a:moveTo>
                        <a:pt x="1008" y="3219"/>
                      </a:moveTo>
                      <a:cubicBezTo>
                        <a:pt x="326" y="2647"/>
                        <a:pt x="0" y="971"/>
                        <a:pt x="1496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46" name="Freeform 10"/>
                <p:cNvSpPr>
                  <a:spLocks/>
                </p:cNvSpPr>
                <p:nvPr userDrawn="1"/>
              </p:nvSpPr>
              <p:spPr bwMode="gray">
                <a:xfrm>
                  <a:off x="476" y="859"/>
                  <a:ext cx="683" cy="1843"/>
                </a:xfrm>
                <a:custGeom>
                  <a:avLst/>
                  <a:gdLst>
                    <a:gd name="T0" fmla="*/ 1032 w 1246"/>
                    <a:gd name="T1" fmla="*/ 3357 h 3357"/>
                    <a:gd name="T2" fmla="*/ 1246 w 1246"/>
                    <a:gd name="T3" fmla="*/ 0 h 3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46" h="3357">
                      <a:moveTo>
                        <a:pt x="1032" y="3357"/>
                      </a:moveTo>
                      <a:cubicBezTo>
                        <a:pt x="0" y="2713"/>
                        <a:pt x="242" y="915"/>
                        <a:pt x="1246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47" name="Freeform 11"/>
                <p:cNvSpPr>
                  <a:spLocks/>
                </p:cNvSpPr>
                <p:nvPr userDrawn="1"/>
              </p:nvSpPr>
              <p:spPr bwMode="gray">
                <a:xfrm>
                  <a:off x="597" y="877"/>
                  <a:ext cx="596" cy="1866"/>
                </a:xfrm>
                <a:custGeom>
                  <a:avLst/>
                  <a:gdLst>
                    <a:gd name="T0" fmla="*/ 1060 w 1088"/>
                    <a:gd name="T1" fmla="*/ 3400 h 3400"/>
                    <a:gd name="T2" fmla="*/ 1088 w 1088"/>
                    <a:gd name="T3" fmla="*/ 0 h 3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88" h="3400">
                      <a:moveTo>
                        <a:pt x="1060" y="3400"/>
                      </a:moveTo>
                      <a:cubicBezTo>
                        <a:pt x="0" y="2708"/>
                        <a:pt x="824" y="71"/>
                        <a:pt x="1088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48" name="Freeform 12"/>
                <p:cNvSpPr>
                  <a:spLocks/>
                </p:cNvSpPr>
                <p:nvPr userDrawn="1"/>
              </p:nvSpPr>
              <p:spPr bwMode="gray">
                <a:xfrm>
                  <a:off x="1020" y="875"/>
                  <a:ext cx="272" cy="1884"/>
                </a:xfrm>
                <a:custGeom>
                  <a:avLst/>
                  <a:gdLst>
                    <a:gd name="T0" fmla="*/ 495 w 495"/>
                    <a:gd name="T1" fmla="*/ 3417 h 3417"/>
                    <a:gd name="T2" fmla="*/ 398 w 495"/>
                    <a:gd name="T3" fmla="*/ 0 h 3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5" h="3417">
                      <a:moveTo>
                        <a:pt x="495" y="3417"/>
                      </a:moveTo>
                      <a:cubicBezTo>
                        <a:pt x="0" y="2873"/>
                        <a:pt x="243" y="819"/>
                        <a:pt x="398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49" name="Freeform 13"/>
                <p:cNvSpPr>
                  <a:spLocks/>
                </p:cNvSpPr>
                <p:nvPr userDrawn="1"/>
              </p:nvSpPr>
              <p:spPr bwMode="gray">
                <a:xfrm>
                  <a:off x="1308" y="891"/>
                  <a:ext cx="152" cy="1869"/>
                </a:xfrm>
                <a:custGeom>
                  <a:avLst/>
                  <a:gdLst>
                    <a:gd name="T0" fmla="*/ 128 w 278"/>
                    <a:gd name="T1" fmla="*/ 3408 h 3408"/>
                    <a:gd name="T2" fmla="*/ 0 w 278"/>
                    <a:gd name="T3" fmla="*/ 0 h 3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78" h="3408">
                      <a:moveTo>
                        <a:pt x="128" y="3408"/>
                      </a:moveTo>
                      <a:cubicBezTo>
                        <a:pt x="116" y="2969"/>
                        <a:pt x="278" y="85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0" name="Freeform 14"/>
                <p:cNvSpPr>
                  <a:spLocks/>
                </p:cNvSpPr>
                <p:nvPr userDrawn="1"/>
              </p:nvSpPr>
              <p:spPr bwMode="gray">
                <a:xfrm>
                  <a:off x="1457" y="888"/>
                  <a:ext cx="329" cy="1868"/>
                </a:xfrm>
                <a:custGeom>
                  <a:avLst/>
                  <a:gdLst>
                    <a:gd name="T0" fmla="*/ 48 w 600"/>
                    <a:gd name="T1" fmla="*/ 3406 h 3406"/>
                    <a:gd name="T2" fmla="*/ 0 w 600"/>
                    <a:gd name="T3" fmla="*/ 0 h 3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0" h="3406">
                      <a:moveTo>
                        <a:pt x="48" y="3406"/>
                      </a:moveTo>
                      <a:cubicBezTo>
                        <a:pt x="204" y="3244"/>
                        <a:pt x="600" y="1522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1" name="Freeform 15"/>
                <p:cNvSpPr>
                  <a:spLocks/>
                </p:cNvSpPr>
                <p:nvPr userDrawn="1"/>
              </p:nvSpPr>
              <p:spPr bwMode="gray">
                <a:xfrm>
                  <a:off x="1528" y="875"/>
                  <a:ext cx="547" cy="1857"/>
                </a:xfrm>
                <a:custGeom>
                  <a:avLst/>
                  <a:gdLst>
                    <a:gd name="T0" fmla="*/ 154 w 998"/>
                    <a:gd name="T1" fmla="*/ 3386 h 3386"/>
                    <a:gd name="T2" fmla="*/ 0 w 998"/>
                    <a:gd name="T3" fmla="*/ 0 h 3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98" h="3386">
                      <a:moveTo>
                        <a:pt x="154" y="3386"/>
                      </a:moveTo>
                      <a:cubicBezTo>
                        <a:pt x="644" y="3208"/>
                        <a:pt x="998" y="1311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2" name="Freeform 16"/>
                <p:cNvSpPr>
                  <a:spLocks/>
                </p:cNvSpPr>
                <p:nvPr userDrawn="1"/>
              </p:nvSpPr>
              <p:spPr bwMode="gray">
                <a:xfrm>
                  <a:off x="1582" y="872"/>
                  <a:ext cx="750" cy="1820"/>
                </a:xfrm>
                <a:custGeom>
                  <a:avLst/>
                  <a:gdLst>
                    <a:gd name="T0" fmla="*/ 278 w 1368"/>
                    <a:gd name="T1" fmla="*/ 3318 h 3318"/>
                    <a:gd name="T2" fmla="*/ 0 w 1368"/>
                    <a:gd name="T3" fmla="*/ 0 h 3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68" h="3318">
                      <a:moveTo>
                        <a:pt x="278" y="3318"/>
                      </a:moveTo>
                      <a:cubicBezTo>
                        <a:pt x="971" y="3026"/>
                        <a:pt x="1368" y="1089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3" name="Freeform 17"/>
                <p:cNvSpPr>
                  <a:spLocks/>
                </p:cNvSpPr>
                <p:nvPr userDrawn="1"/>
              </p:nvSpPr>
              <p:spPr bwMode="gray">
                <a:xfrm>
                  <a:off x="1599" y="859"/>
                  <a:ext cx="855" cy="1718"/>
                </a:xfrm>
                <a:custGeom>
                  <a:avLst/>
                  <a:gdLst>
                    <a:gd name="T0" fmla="*/ 633 w 1560"/>
                    <a:gd name="T1" fmla="*/ 3129 h 3129"/>
                    <a:gd name="T2" fmla="*/ 0 w 1560"/>
                    <a:gd name="T3" fmla="*/ 0 h 3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60" h="3129">
                      <a:moveTo>
                        <a:pt x="633" y="3129"/>
                      </a:moveTo>
                      <a:cubicBezTo>
                        <a:pt x="1204" y="2712"/>
                        <a:pt x="1560" y="762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4" name="Freeform 18"/>
                <p:cNvSpPr>
                  <a:spLocks/>
                </p:cNvSpPr>
                <p:nvPr userDrawn="1"/>
              </p:nvSpPr>
              <p:spPr bwMode="gray">
                <a:xfrm>
                  <a:off x="1616" y="853"/>
                  <a:ext cx="830" cy="1486"/>
                </a:xfrm>
                <a:custGeom>
                  <a:avLst/>
                  <a:gdLst>
                    <a:gd name="T0" fmla="*/ 1022 w 1503"/>
                    <a:gd name="T1" fmla="*/ 2724 h 2724"/>
                    <a:gd name="T2" fmla="*/ 0 w 1503"/>
                    <a:gd name="T3" fmla="*/ 0 h 2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03" h="2724">
                      <a:moveTo>
                        <a:pt x="1022" y="2724"/>
                      </a:moveTo>
                      <a:cubicBezTo>
                        <a:pt x="1430" y="2220"/>
                        <a:pt x="1503" y="501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5" name="Freeform 19"/>
                <p:cNvSpPr>
                  <a:spLocks/>
                </p:cNvSpPr>
                <p:nvPr userDrawn="1"/>
              </p:nvSpPr>
              <p:spPr bwMode="gray">
                <a:xfrm>
                  <a:off x="1638" y="830"/>
                  <a:ext cx="529" cy="340"/>
                </a:xfrm>
                <a:custGeom>
                  <a:avLst/>
                  <a:gdLst>
                    <a:gd name="T0" fmla="*/ 966 w 966"/>
                    <a:gd name="T1" fmla="*/ 620 h 620"/>
                    <a:gd name="T2" fmla="*/ 0 w 966"/>
                    <a:gd name="T3" fmla="*/ 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66" h="620">
                      <a:moveTo>
                        <a:pt x="966" y="620"/>
                      </a:moveTo>
                      <a:cubicBezTo>
                        <a:pt x="812" y="438"/>
                        <a:pt x="606" y="164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6" name="Freeform 20"/>
                <p:cNvSpPr>
                  <a:spLocks/>
                </p:cNvSpPr>
                <p:nvPr userDrawn="1"/>
              </p:nvSpPr>
              <p:spPr bwMode="gray">
                <a:xfrm>
                  <a:off x="905" y="888"/>
                  <a:ext cx="989" cy="301"/>
                </a:xfrm>
                <a:custGeom>
                  <a:avLst/>
                  <a:gdLst>
                    <a:gd name="T0" fmla="*/ 1805 w 1805"/>
                    <a:gd name="T1" fmla="*/ 48 h 546"/>
                    <a:gd name="T2" fmla="*/ 0 w 1805"/>
                    <a:gd name="T3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5" h="546">
                      <a:moveTo>
                        <a:pt x="1805" y="48"/>
                      </a:moveTo>
                      <a:cubicBezTo>
                        <a:pt x="1804" y="224"/>
                        <a:pt x="489" y="546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7" name="Freeform 21"/>
                <p:cNvSpPr>
                  <a:spLocks/>
                </p:cNvSpPr>
                <p:nvPr userDrawn="1"/>
              </p:nvSpPr>
              <p:spPr bwMode="gray">
                <a:xfrm>
                  <a:off x="680" y="1058"/>
                  <a:ext cx="1420" cy="296"/>
                </a:xfrm>
                <a:custGeom>
                  <a:avLst/>
                  <a:gdLst>
                    <a:gd name="T0" fmla="*/ 2590 w 2590"/>
                    <a:gd name="T1" fmla="*/ 59 h 539"/>
                    <a:gd name="T2" fmla="*/ 0 w 2590"/>
                    <a:gd name="T3" fmla="*/ 0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90" h="539">
                      <a:moveTo>
                        <a:pt x="2590" y="59"/>
                      </a:moveTo>
                      <a:cubicBezTo>
                        <a:pt x="2266" y="472"/>
                        <a:pt x="72" y="539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8" name="Freeform 22"/>
                <p:cNvSpPr>
                  <a:spLocks/>
                </p:cNvSpPr>
                <p:nvPr userDrawn="1"/>
              </p:nvSpPr>
              <p:spPr bwMode="gray">
                <a:xfrm>
                  <a:off x="525" y="1261"/>
                  <a:ext cx="1729" cy="314"/>
                </a:xfrm>
                <a:custGeom>
                  <a:avLst/>
                  <a:gdLst>
                    <a:gd name="T0" fmla="*/ 3164 w 3164"/>
                    <a:gd name="T1" fmla="*/ 93 h 573"/>
                    <a:gd name="T2" fmla="*/ 0 w 3164"/>
                    <a:gd name="T3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164" h="573">
                      <a:moveTo>
                        <a:pt x="3164" y="93"/>
                      </a:moveTo>
                      <a:cubicBezTo>
                        <a:pt x="2665" y="573"/>
                        <a:pt x="72" y="539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9" name="Freeform 23"/>
                <p:cNvSpPr>
                  <a:spLocks/>
                </p:cNvSpPr>
                <p:nvPr userDrawn="1"/>
              </p:nvSpPr>
              <p:spPr bwMode="gray">
                <a:xfrm>
                  <a:off x="427" y="1517"/>
                  <a:ext cx="1914" cy="305"/>
                </a:xfrm>
                <a:custGeom>
                  <a:avLst/>
                  <a:gdLst>
                    <a:gd name="T0" fmla="*/ 3490 w 3490"/>
                    <a:gd name="T1" fmla="*/ 106 h 557"/>
                    <a:gd name="T2" fmla="*/ 0 w 3490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90" h="557">
                      <a:moveTo>
                        <a:pt x="3490" y="106"/>
                      </a:moveTo>
                      <a:cubicBezTo>
                        <a:pt x="2813" y="557"/>
                        <a:pt x="163" y="553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60" name="Freeform 24"/>
                <p:cNvSpPr>
                  <a:spLocks/>
                </p:cNvSpPr>
                <p:nvPr userDrawn="1"/>
              </p:nvSpPr>
              <p:spPr bwMode="gray">
                <a:xfrm>
                  <a:off x="391" y="1788"/>
                  <a:ext cx="1974" cy="322"/>
                </a:xfrm>
                <a:custGeom>
                  <a:avLst/>
                  <a:gdLst>
                    <a:gd name="T0" fmla="*/ 3582 w 3582"/>
                    <a:gd name="T1" fmla="*/ 6 h 587"/>
                    <a:gd name="T2" fmla="*/ 0 w 3582"/>
                    <a:gd name="T3" fmla="*/ 0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582" h="587">
                      <a:moveTo>
                        <a:pt x="3582" y="6"/>
                      </a:moveTo>
                      <a:cubicBezTo>
                        <a:pt x="3040" y="587"/>
                        <a:pt x="328" y="505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61" name="Freeform 25"/>
                <p:cNvSpPr>
                  <a:spLocks/>
                </p:cNvSpPr>
                <p:nvPr userDrawn="1"/>
              </p:nvSpPr>
              <p:spPr bwMode="gray">
                <a:xfrm>
                  <a:off x="433" y="2050"/>
                  <a:ext cx="1886" cy="273"/>
                </a:xfrm>
                <a:custGeom>
                  <a:avLst/>
                  <a:gdLst>
                    <a:gd name="T0" fmla="*/ 3429 w 3429"/>
                    <a:gd name="T1" fmla="*/ 3 h 497"/>
                    <a:gd name="T2" fmla="*/ 0 w 3429"/>
                    <a:gd name="T3" fmla="*/ 0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29" h="497">
                      <a:moveTo>
                        <a:pt x="3429" y="3"/>
                      </a:moveTo>
                      <a:cubicBezTo>
                        <a:pt x="2891" y="497"/>
                        <a:pt x="334" y="435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62" name="Freeform 26"/>
                <p:cNvSpPr>
                  <a:spLocks/>
                </p:cNvSpPr>
                <p:nvPr userDrawn="1"/>
              </p:nvSpPr>
              <p:spPr bwMode="gray">
                <a:xfrm>
                  <a:off x="537" y="2276"/>
                  <a:ext cx="1686" cy="271"/>
                </a:xfrm>
                <a:custGeom>
                  <a:avLst/>
                  <a:gdLst>
                    <a:gd name="T0" fmla="*/ 3076 w 3076"/>
                    <a:gd name="T1" fmla="*/ 0 h 494"/>
                    <a:gd name="T2" fmla="*/ 0 w 3076"/>
                    <a:gd name="T3" fmla="*/ 1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076" h="494">
                      <a:moveTo>
                        <a:pt x="3076" y="0"/>
                      </a:moveTo>
                      <a:cubicBezTo>
                        <a:pt x="2538" y="494"/>
                        <a:pt x="334" y="344"/>
                        <a:pt x="0" y="16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63" name="Freeform 27"/>
                <p:cNvSpPr>
                  <a:spLocks/>
                </p:cNvSpPr>
                <p:nvPr userDrawn="1"/>
              </p:nvSpPr>
              <p:spPr bwMode="gray">
                <a:xfrm>
                  <a:off x="715" y="2502"/>
                  <a:ext cx="1326" cy="134"/>
                </a:xfrm>
                <a:custGeom>
                  <a:avLst/>
                  <a:gdLst>
                    <a:gd name="T0" fmla="*/ 2428 w 2428"/>
                    <a:gd name="T1" fmla="*/ 0 h 245"/>
                    <a:gd name="T2" fmla="*/ 0 w 2428"/>
                    <a:gd name="T3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28" h="245">
                      <a:moveTo>
                        <a:pt x="2428" y="0"/>
                      </a:moveTo>
                      <a:cubicBezTo>
                        <a:pt x="1900" y="245"/>
                        <a:pt x="312" y="184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64" name="Freeform 28"/>
                <p:cNvSpPr>
                  <a:spLocks/>
                </p:cNvSpPr>
                <p:nvPr userDrawn="1"/>
              </p:nvSpPr>
              <p:spPr bwMode="gray">
                <a:xfrm>
                  <a:off x="900" y="2634"/>
                  <a:ext cx="914" cy="92"/>
                </a:xfrm>
                <a:custGeom>
                  <a:avLst/>
                  <a:gdLst>
                    <a:gd name="T0" fmla="*/ 1684 w 1684"/>
                    <a:gd name="T1" fmla="*/ 44 h 169"/>
                    <a:gd name="T2" fmla="*/ 0 w 1684"/>
                    <a:gd name="T3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684" h="169">
                      <a:moveTo>
                        <a:pt x="1684" y="44"/>
                      </a:moveTo>
                      <a:cubicBezTo>
                        <a:pt x="1175" y="169"/>
                        <a:pt x="296" y="135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65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127" y="774"/>
                  <a:ext cx="515" cy="112"/>
                </a:xfrm>
                <a:prstGeom prst="ellipse">
                  <a:avLst/>
                </a:prstGeom>
                <a:noFill/>
                <a:ln w="9525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6" name="Freeform 30"/>
                <p:cNvSpPr>
                  <a:spLocks/>
                </p:cNvSpPr>
                <p:nvPr userDrawn="1"/>
              </p:nvSpPr>
              <p:spPr bwMode="gray">
                <a:xfrm>
                  <a:off x="1131" y="767"/>
                  <a:ext cx="502" cy="62"/>
                </a:xfrm>
                <a:custGeom>
                  <a:avLst/>
                  <a:gdLst>
                    <a:gd name="T0" fmla="*/ 0 w 590"/>
                    <a:gd name="T1" fmla="*/ 51 h 73"/>
                    <a:gd name="T2" fmla="*/ 590 w 590"/>
                    <a:gd name="T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90" h="73">
                      <a:moveTo>
                        <a:pt x="0" y="51"/>
                      </a:moveTo>
                      <a:cubicBezTo>
                        <a:pt x="296" y="0"/>
                        <a:pt x="590" y="73"/>
                        <a:pt x="590" y="73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67" name="Freeform 31"/>
                <p:cNvSpPr>
                  <a:spLocks/>
                </p:cNvSpPr>
                <p:nvPr userDrawn="1"/>
              </p:nvSpPr>
              <p:spPr bwMode="gray">
                <a:xfrm>
                  <a:off x="1180" y="754"/>
                  <a:ext cx="357" cy="133"/>
                </a:xfrm>
                <a:custGeom>
                  <a:avLst/>
                  <a:gdLst>
                    <a:gd name="T0" fmla="*/ 0 w 420"/>
                    <a:gd name="T1" fmla="*/ 158 h 158"/>
                    <a:gd name="T2" fmla="*/ 420 w 420"/>
                    <a:gd name="T3" fmla="*/ 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0" h="158">
                      <a:moveTo>
                        <a:pt x="0" y="158"/>
                      </a:moveTo>
                      <a:cubicBezTo>
                        <a:pt x="154" y="0"/>
                        <a:pt x="418" y="32"/>
                        <a:pt x="420" y="29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568" name="Group 32"/>
              <p:cNvGrpSpPr>
                <a:grpSpLocks/>
              </p:cNvGrpSpPr>
              <p:nvPr userDrawn="1"/>
            </p:nvGrpSpPr>
            <p:grpSpPr bwMode="auto">
              <a:xfrm flipH="1">
                <a:off x="286" y="248"/>
                <a:ext cx="521" cy="621"/>
                <a:chOff x="792" y="818"/>
                <a:chExt cx="1569" cy="1872"/>
              </a:xfrm>
            </p:grpSpPr>
            <p:sp>
              <p:nvSpPr>
                <p:cNvPr id="65569" name="Freeform 33"/>
                <p:cNvSpPr>
                  <a:spLocks/>
                </p:cNvSpPr>
                <p:nvPr userDrawn="1"/>
              </p:nvSpPr>
              <p:spPr bwMode="gray">
                <a:xfrm>
                  <a:off x="792" y="818"/>
                  <a:ext cx="1227" cy="1872"/>
                </a:xfrm>
                <a:custGeom>
                  <a:avLst/>
                  <a:gdLst>
                    <a:gd name="T0" fmla="*/ 612 w 2238"/>
                    <a:gd name="T1" fmla="*/ 1536 h 3412"/>
                    <a:gd name="T2" fmla="*/ 477 w 2238"/>
                    <a:gd name="T3" fmla="*/ 1356 h 3412"/>
                    <a:gd name="T4" fmla="*/ 693 w 2238"/>
                    <a:gd name="T5" fmla="*/ 1224 h 3412"/>
                    <a:gd name="T6" fmla="*/ 942 w 2238"/>
                    <a:gd name="T7" fmla="*/ 1350 h 3412"/>
                    <a:gd name="T8" fmla="*/ 1068 w 2238"/>
                    <a:gd name="T9" fmla="*/ 1008 h 3412"/>
                    <a:gd name="T10" fmla="*/ 1191 w 2238"/>
                    <a:gd name="T11" fmla="*/ 843 h 3412"/>
                    <a:gd name="T12" fmla="*/ 1365 w 2238"/>
                    <a:gd name="T13" fmla="*/ 771 h 3412"/>
                    <a:gd name="T14" fmla="*/ 1326 w 2238"/>
                    <a:gd name="T15" fmla="*/ 657 h 3412"/>
                    <a:gd name="T16" fmla="*/ 1542 w 2238"/>
                    <a:gd name="T17" fmla="*/ 741 h 3412"/>
                    <a:gd name="T18" fmla="*/ 1278 w 2238"/>
                    <a:gd name="T19" fmla="*/ 471 h 3412"/>
                    <a:gd name="T20" fmla="*/ 1029 w 2238"/>
                    <a:gd name="T21" fmla="*/ 390 h 3412"/>
                    <a:gd name="T22" fmla="*/ 963 w 2238"/>
                    <a:gd name="T23" fmla="*/ 630 h 3412"/>
                    <a:gd name="T24" fmla="*/ 873 w 2238"/>
                    <a:gd name="T25" fmla="*/ 342 h 3412"/>
                    <a:gd name="T26" fmla="*/ 999 w 2238"/>
                    <a:gd name="T27" fmla="*/ 297 h 3412"/>
                    <a:gd name="T28" fmla="*/ 1038 w 2238"/>
                    <a:gd name="T29" fmla="*/ 318 h 3412"/>
                    <a:gd name="T30" fmla="*/ 1212 w 2238"/>
                    <a:gd name="T31" fmla="*/ 336 h 3412"/>
                    <a:gd name="T32" fmla="*/ 1029 w 2238"/>
                    <a:gd name="T33" fmla="*/ 150 h 3412"/>
                    <a:gd name="T34" fmla="*/ 1167 w 2238"/>
                    <a:gd name="T35" fmla="*/ 132 h 3412"/>
                    <a:gd name="T36" fmla="*/ 1542 w 2238"/>
                    <a:gd name="T37" fmla="*/ 402 h 3412"/>
                    <a:gd name="T38" fmla="*/ 1569 w 2238"/>
                    <a:gd name="T39" fmla="*/ 165 h 3412"/>
                    <a:gd name="T40" fmla="*/ 1194 w 2238"/>
                    <a:gd name="T41" fmla="*/ 21 h 3412"/>
                    <a:gd name="T42" fmla="*/ 963 w 2238"/>
                    <a:gd name="T43" fmla="*/ 123 h 3412"/>
                    <a:gd name="T44" fmla="*/ 942 w 2238"/>
                    <a:gd name="T45" fmla="*/ 231 h 3412"/>
                    <a:gd name="T46" fmla="*/ 837 w 2238"/>
                    <a:gd name="T47" fmla="*/ 171 h 3412"/>
                    <a:gd name="T48" fmla="*/ 807 w 2238"/>
                    <a:gd name="T49" fmla="*/ 213 h 3412"/>
                    <a:gd name="T50" fmla="*/ 696 w 2238"/>
                    <a:gd name="T51" fmla="*/ 120 h 3412"/>
                    <a:gd name="T52" fmla="*/ 705 w 2238"/>
                    <a:gd name="T53" fmla="*/ 234 h 3412"/>
                    <a:gd name="T54" fmla="*/ 477 w 2238"/>
                    <a:gd name="T55" fmla="*/ 75 h 3412"/>
                    <a:gd name="T56" fmla="*/ 297 w 2238"/>
                    <a:gd name="T57" fmla="*/ 96 h 3412"/>
                    <a:gd name="T58" fmla="*/ 123 w 2238"/>
                    <a:gd name="T59" fmla="*/ 246 h 3412"/>
                    <a:gd name="T60" fmla="*/ 204 w 2238"/>
                    <a:gd name="T61" fmla="*/ 261 h 3412"/>
                    <a:gd name="T62" fmla="*/ 180 w 2238"/>
                    <a:gd name="T63" fmla="*/ 525 h 3412"/>
                    <a:gd name="T64" fmla="*/ 18 w 2238"/>
                    <a:gd name="T65" fmla="*/ 981 h 3412"/>
                    <a:gd name="T66" fmla="*/ 96 w 2238"/>
                    <a:gd name="T67" fmla="*/ 1275 h 3412"/>
                    <a:gd name="T68" fmla="*/ 105 w 2238"/>
                    <a:gd name="T69" fmla="*/ 1107 h 3412"/>
                    <a:gd name="T70" fmla="*/ 210 w 2238"/>
                    <a:gd name="T71" fmla="*/ 1494 h 3412"/>
                    <a:gd name="T72" fmla="*/ 669 w 2238"/>
                    <a:gd name="T73" fmla="*/ 1746 h 3412"/>
                    <a:gd name="T74" fmla="*/ 972 w 2238"/>
                    <a:gd name="T75" fmla="*/ 1947 h 3412"/>
                    <a:gd name="T76" fmla="*/ 956 w 2238"/>
                    <a:gd name="T77" fmla="*/ 2103 h 3412"/>
                    <a:gd name="T78" fmla="*/ 888 w 2238"/>
                    <a:gd name="T79" fmla="*/ 2202 h 3412"/>
                    <a:gd name="T80" fmla="*/ 930 w 2238"/>
                    <a:gd name="T81" fmla="*/ 2385 h 3412"/>
                    <a:gd name="T82" fmla="*/ 1197 w 2238"/>
                    <a:gd name="T83" fmla="*/ 2869 h 3412"/>
                    <a:gd name="T84" fmla="*/ 1115 w 2238"/>
                    <a:gd name="T85" fmla="*/ 3250 h 3412"/>
                    <a:gd name="T86" fmla="*/ 1190 w 2238"/>
                    <a:gd name="T87" fmla="*/ 3412 h 3412"/>
                    <a:gd name="T88" fmla="*/ 1295 w 2238"/>
                    <a:gd name="T89" fmla="*/ 3274 h 3412"/>
                    <a:gd name="T90" fmla="*/ 1521 w 2238"/>
                    <a:gd name="T91" fmla="*/ 3067 h 3412"/>
                    <a:gd name="T92" fmla="*/ 1982 w 2238"/>
                    <a:gd name="T93" fmla="*/ 2755 h 3412"/>
                    <a:gd name="T94" fmla="*/ 2207 w 2238"/>
                    <a:gd name="T95" fmla="*/ 2373 h 3412"/>
                    <a:gd name="T96" fmla="*/ 2066 w 2238"/>
                    <a:gd name="T97" fmla="*/ 2185 h 3412"/>
                    <a:gd name="T98" fmla="*/ 1893 w 2238"/>
                    <a:gd name="T99" fmla="*/ 2142 h 3412"/>
                    <a:gd name="T100" fmla="*/ 1842 w 2238"/>
                    <a:gd name="T101" fmla="*/ 2083 h 3412"/>
                    <a:gd name="T102" fmla="*/ 1587 w 2238"/>
                    <a:gd name="T103" fmla="*/ 1938 h 3412"/>
                    <a:gd name="T104" fmla="*/ 1470 w 2238"/>
                    <a:gd name="T105" fmla="*/ 1828 h 3412"/>
                    <a:gd name="T106" fmla="*/ 1242 w 2238"/>
                    <a:gd name="T107" fmla="*/ 1812 h 3412"/>
                    <a:gd name="T108" fmla="*/ 1196 w 2238"/>
                    <a:gd name="T109" fmla="*/ 1794 h 3412"/>
                    <a:gd name="T110" fmla="*/ 1052 w 2238"/>
                    <a:gd name="T111" fmla="*/ 1870 h 3412"/>
                    <a:gd name="T112" fmla="*/ 828 w 2238"/>
                    <a:gd name="T113" fmla="*/ 1716 h 3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238" h="3412">
                      <a:moveTo>
                        <a:pt x="666" y="1671"/>
                      </a:moveTo>
                      <a:lnTo>
                        <a:pt x="690" y="1614"/>
                      </a:lnTo>
                      <a:lnTo>
                        <a:pt x="702" y="1560"/>
                      </a:lnTo>
                      <a:lnTo>
                        <a:pt x="726" y="1527"/>
                      </a:lnTo>
                      <a:lnTo>
                        <a:pt x="729" y="1497"/>
                      </a:lnTo>
                      <a:lnTo>
                        <a:pt x="699" y="1491"/>
                      </a:lnTo>
                      <a:lnTo>
                        <a:pt x="651" y="1494"/>
                      </a:lnTo>
                      <a:lnTo>
                        <a:pt x="612" y="1536"/>
                      </a:lnTo>
                      <a:lnTo>
                        <a:pt x="597" y="1569"/>
                      </a:lnTo>
                      <a:lnTo>
                        <a:pt x="564" y="1572"/>
                      </a:lnTo>
                      <a:lnTo>
                        <a:pt x="504" y="1587"/>
                      </a:lnTo>
                      <a:lnTo>
                        <a:pt x="471" y="1560"/>
                      </a:lnTo>
                      <a:lnTo>
                        <a:pt x="453" y="1500"/>
                      </a:lnTo>
                      <a:lnTo>
                        <a:pt x="447" y="1440"/>
                      </a:lnTo>
                      <a:lnTo>
                        <a:pt x="447" y="1377"/>
                      </a:lnTo>
                      <a:lnTo>
                        <a:pt x="477" y="1356"/>
                      </a:lnTo>
                      <a:lnTo>
                        <a:pt x="474" y="1311"/>
                      </a:lnTo>
                      <a:lnTo>
                        <a:pt x="504" y="1269"/>
                      </a:lnTo>
                      <a:lnTo>
                        <a:pt x="534" y="1269"/>
                      </a:lnTo>
                      <a:lnTo>
                        <a:pt x="549" y="1239"/>
                      </a:lnTo>
                      <a:lnTo>
                        <a:pt x="603" y="1230"/>
                      </a:lnTo>
                      <a:lnTo>
                        <a:pt x="654" y="1260"/>
                      </a:lnTo>
                      <a:lnTo>
                        <a:pt x="681" y="1254"/>
                      </a:lnTo>
                      <a:lnTo>
                        <a:pt x="693" y="1224"/>
                      </a:lnTo>
                      <a:lnTo>
                        <a:pt x="753" y="1218"/>
                      </a:lnTo>
                      <a:lnTo>
                        <a:pt x="789" y="1251"/>
                      </a:lnTo>
                      <a:lnTo>
                        <a:pt x="831" y="1248"/>
                      </a:lnTo>
                      <a:lnTo>
                        <a:pt x="849" y="1269"/>
                      </a:lnTo>
                      <a:lnTo>
                        <a:pt x="861" y="1311"/>
                      </a:lnTo>
                      <a:lnTo>
                        <a:pt x="900" y="1377"/>
                      </a:lnTo>
                      <a:lnTo>
                        <a:pt x="936" y="1389"/>
                      </a:lnTo>
                      <a:lnTo>
                        <a:pt x="942" y="1350"/>
                      </a:lnTo>
                      <a:lnTo>
                        <a:pt x="918" y="1269"/>
                      </a:lnTo>
                      <a:lnTo>
                        <a:pt x="897" y="1221"/>
                      </a:lnTo>
                      <a:lnTo>
                        <a:pt x="915" y="1176"/>
                      </a:lnTo>
                      <a:lnTo>
                        <a:pt x="960" y="1164"/>
                      </a:lnTo>
                      <a:lnTo>
                        <a:pt x="996" y="1122"/>
                      </a:lnTo>
                      <a:lnTo>
                        <a:pt x="1062" y="1083"/>
                      </a:lnTo>
                      <a:lnTo>
                        <a:pt x="1050" y="1029"/>
                      </a:lnTo>
                      <a:lnTo>
                        <a:pt x="1068" y="1008"/>
                      </a:lnTo>
                      <a:lnTo>
                        <a:pt x="1074" y="969"/>
                      </a:lnTo>
                      <a:lnTo>
                        <a:pt x="1098" y="966"/>
                      </a:lnTo>
                      <a:lnTo>
                        <a:pt x="1113" y="951"/>
                      </a:lnTo>
                      <a:lnTo>
                        <a:pt x="1110" y="924"/>
                      </a:lnTo>
                      <a:lnTo>
                        <a:pt x="1173" y="909"/>
                      </a:lnTo>
                      <a:lnTo>
                        <a:pt x="1197" y="909"/>
                      </a:lnTo>
                      <a:lnTo>
                        <a:pt x="1185" y="876"/>
                      </a:lnTo>
                      <a:lnTo>
                        <a:pt x="1191" y="843"/>
                      </a:lnTo>
                      <a:lnTo>
                        <a:pt x="1278" y="807"/>
                      </a:lnTo>
                      <a:lnTo>
                        <a:pt x="1281" y="828"/>
                      </a:lnTo>
                      <a:lnTo>
                        <a:pt x="1305" y="846"/>
                      </a:lnTo>
                      <a:lnTo>
                        <a:pt x="1350" y="810"/>
                      </a:lnTo>
                      <a:lnTo>
                        <a:pt x="1404" y="783"/>
                      </a:lnTo>
                      <a:lnTo>
                        <a:pt x="1398" y="753"/>
                      </a:lnTo>
                      <a:lnTo>
                        <a:pt x="1380" y="735"/>
                      </a:lnTo>
                      <a:lnTo>
                        <a:pt x="1365" y="771"/>
                      </a:lnTo>
                      <a:lnTo>
                        <a:pt x="1332" y="771"/>
                      </a:lnTo>
                      <a:lnTo>
                        <a:pt x="1296" y="744"/>
                      </a:lnTo>
                      <a:lnTo>
                        <a:pt x="1296" y="717"/>
                      </a:lnTo>
                      <a:lnTo>
                        <a:pt x="1299" y="699"/>
                      </a:lnTo>
                      <a:lnTo>
                        <a:pt x="1263" y="684"/>
                      </a:lnTo>
                      <a:lnTo>
                        <a:pt x="1245" y="681"/>
                      </a:lnTo>
                      <a:lnTo>
                        <a:pt x="1254" y="660"/>
                      </a:lnTo>
                      <a:lnTo>
                        <a:pt x="1326" y="657"/>
                      </a:lnTo>
                      <a:lnTo>
                        <a:pt x="1380" y="657"/>
                      </a:lnTo>
                      <a:lnTo>
                        <a:pt x="1413" y="633"/>
                      </a:lnTo>
                      <a:lnTo>
                        <a:pt x="1425" y="663"/>
                      </a:lnTo>
                      <a:lnTo>
                        <a:pt x="1398" y="717"/>
                      </a:lnTo>
                      <a:lnTo>
                        <a:pt x="1419" y="729"/>
                      </a:lnTo>
                      <a:lnTo>
                        <a:pt x="1482" y="717"/>
                      </a:lnTo>
                      <a:lnTo>
                        <a:pt x="1518" y="735"/>
                      </a:lnTo>
                      <a:lnTo>
                        <a:pt x="1542" y="741"/>
                      </a:lnTo>
                      <a:lnTo>
                        <a:pt x="1536" y="723"/>
                      </a:lnTo>
                      <a:lnTo>
                        <a:pt x="1500" y="681"/>
                      </a:lnTo>
                      <a:lnTo>
                        <a:pt x="1461" y="663"/>
                      </a:lnTo>
                      <a:lnTo>
                        <a:pt x="1434" y="618"/>
                      </a:lnTo>
                      <a:lnTo>
                        <a:pt x="1422" y="576"/>
                      </a:lnTo>
                      <a:lnTo>
                        <a:pt x="1383" y="555"/>
                      </a:lnTo>
                      <a:lnTo>
                        <a:pt x="1320" y="519"/>
                      </a:lnTo>
                      <a:lnTo>
                        <a:pt x="1278" y="471"/>
                      </a:lnTo>
                      <a:lnTo>
                        <a:pt x="1236" y="426"/>
                      </a:lnTo>
                      <a:lnTo>
                        <a:pt x="1212" y="435"/>
                      </a:lnTo>
                      <a:lnTo>
                        <a:pt x="1197" y="471"/>
                      </a:lnTo>
                      <a:lnTo>
                        <a:pt x="1167" y="447"/>
                      </a:lnTo>
                      <a:lnTo>
                        <a:pt x="1155" y="408"/>
                      </a:lnTo>
                      <a:lnTo>
                        <a:pt x="1116" y="390"/>
                      </a:lnTo>
                      <a:lnTo>
                        <a:pt x="1074" y="366"/>
                      </a:lnTo>
                      <a:lnTo>
                        <a:pt x="1029" y="390"/>
                      </a:lnTo>
                      <a:lnTo>
                        <a:pt x="1041" y="429"/>
                      </a:lnTo>
                      <a:lnTo>
                        <a:pt x="1011" y="447"/>
                      </a:lnTo>
                      <a:lnTo>
                        <a:pt x="1041" y="495"/>
                      </a:lnTo>
                      <a:lnTo>
                        <a:pt x="1029" y="531"/>
                      </a:lnTo>
                      <a:lnTo>
                        <a:pt x="996" y="552"/>
                      </a:lnTo>
                      <a:lnTo>
                        <a:pt x="1008" y="591"/>
                      </a:lnTo>
                      <a:lnTo>
                        <a:pt x="996" y="624"/>
                      </a:lnTo>
                      <a:lnTo>
                        <a:pt x="963" y="630"/>
                      </a:lnTo>
                      <a:lnTo>
                        <a:pt x="945" y="579"/>
                      </a:lnTo>
                      <a:lnTo>
                        <a:pt x="939" y="549"/>
                      </a:lnTo>
                      <a:lnTo>
                        <a:pt x="909" y="543"/>
                      </a:lnTo>
                      <a:lnTo>
                        <a:pt x="846" y="516"/>
                      </a:lnTo>
                      <a:lnTo>
                        <a:pt x="774" y="474"/>
                      </a:lnTo>
                      <a:lnTo>
                        <a:pt x="771" y="426"/>
                      </a:lnTo>
                      <a:lnTo>
                        <a:pt x="819" y="387"/>
                      </a:lnTo>
                      <a:lnTo>
                        <a:pt x="873" y="342"/>
                      </a:lnTo>
                      <a:lnTo>
                        <a:pt x="930" y="366"/>
                      </a:lnTo>
                      <a:lnTo>
                        <a:pt x="957" y="372"/>
                      </a:lnTo>
                      <a:lnTo>
                        <a:pt x="969" y="345"/>
                      </a:lnTo>
                      <a:lnTo>
                        <a:pt x="999" y="354"/>
                      </a:lnTo>
                      <a:lnTo>
                        <a:pt x="993" y="333"/>
                      </a:lnTo>
                      <a:lnTo>
                        <a:pt x="948" y="312"/>
                      </a:lnTo>
                      <a:lnTo>
                        <a:pt x="972" y="303"/>
                      </a:lnTo>
                      <a:lnTo>
                        <a:pt x="999" y="297"/>
                      </a:lnTo>
                      <a:lnTo>
                        <a:pt x="1002" y="270"/>
                      </a:lnTo>
                      <a:lnTo>
                        <a:pt x="990" y="237"/>
                      </a:lnTo>
                      <a:lnTo>
                        <a:pt x="1035" y="231"/>
                      </a:lnTo>
                      <a:lnTo>
                        <a:pt x="1092" y="264"/>
                      </a:lnTo>
                      <a:lnTo>
                        <a:pt x="1104" y="285"/>
                      </a:lnTo>
                      <a:lnTo>
                        <a:pt x="1077" y="297"/>
                      </a:lnTo>
                      <a:lnTo>
                        <a:pt x="1104" y="318"/>
                      </a:lnTo>
                      <a:lnTo>
                        <a:pt x="1038" y="318"/>
                      </a:lnTo>
                      <a:lnTo>
                        <a:pt x="1044" y="342"/>
                      </a:lnTo>
                      <a:lnTo>
                        <a:pt x="1071" y="348"/>
                      </a:lnTo>
                      <a:lnTo>
                        <a:pt x="1086" y="333"/>
                      </a:lnTo>
                      <a:lnTo>
                        <a:pt x="1143" y="378"/>
                      </a:lnTo>
                      <a:lnTo>
                        <a:pt x="1209" y="390"/>
                      </a:lnTo>
                      <a:lnTo>
                        <a:pt x="1182" y="360"/>
                      </a:lnTo>
                      <a:lnTo>
                        <a:pt x="1230" y="372"/>
                      </a:lnTo>
                      <a:lnTo>
                        <a:pt x="1212" y="336"/>
                      </a:lnTo>
                      <a:lnTo>
                        <a:pt x="1176" y="324"/>
                      </a:lnTo>
                      <a:lnTo>
                        <a:pt x="1173" y="291"/>
                      </a:lnTo>
                      <a:lnTo>
                        <a:pt x="1230" y="321"/>
                      </a:lnTo>
                      <a:lnTo>
                        <a:pt x="1245" y="288"/>
                      </a:lnTo>
                      <a:lnTo>
                        <a:pt x="1155" y="252"/>
                      </a:lnTo>
                      <a:lnTo>
                        <a:pt x="1149" y="222"/>
                      </a:lnTo>
                      <a:lnTo>
                        <a:pt x="1092" y="186"/>
                      </a:lnTo>
                      <a:lnTo>
                        <a:pt x="1029" y="150"/>
                      </a:lnTo>
                      <a:lnTo>
                        <a:pt x="1047" y="126"/>
                      </a:lnTo>
                      <a:lnTo>
                        <a:pt x="1083" y="99"/>
                      </a:lnTo>
                      <a:lnTo>
                        <a:pt x="1101" y="84"/>
                      </a:lnTo>
                      <a:lnTo>
                        <a:pt x="1128" y="66"/>
                      </a:lnTo>
                      <a:lnTo>
                        <a:pt x="1128" y="84"/>
                      </a:lnTo>
                      <a:lnTo>
                        <a:pt x="1095" y="90"/>
                      </a:lnTo>
                      <a:lnTo>
                        <a:pt x="1116" y="114"/>
                      </a:lnTo>
                      <a:lnTo>
                        <a:pt x="1167" y="132"/>
                      </a:lnTo>
                      <a:lnTo>
                        <a:pt x="1218" y="138"/>
                      </a:lnTo>
                      <a:lnTo>
                        <a:pt x="1266" y="186"/>
                      </a:lnTo>
                      <a:lnTo>
                        <a:pt x="1293" y="216"/>
                      </a:lnTo>
                      <a:lnTo>
                        <a:pt x="1329" y="246"/>
                      </a:lnTo>
                      <a:lnTo>
                        <a:pt x="1329" y="285"/>
                      </a:lnTo>
                      <a:lnTo>
                        <a:pt x="1449" y="375"/>
                      </a:lnTo>
                      <a:lnTo>
                        <a:pt x="1506" y="393"/>
                      </a:lnTo>
                      <a:lnTo>
                        <a:pt x="1542" y="402"/>
                      </a:lnTo>
                      <a:lnTo>
                        <a:pt x="1554" y="375"/>
                      </a:lnTo>
                      <a:lnTo>
                        <a:pt x="1527" y="342"/>
                      </a:lnTo>
                      <a:lnTo>
                        <a:pt x="1515" y="300"/>
                      </a:lnTo>
                      <a:lnTo>
                        <a:pt x="1515" y="273"/>
                      </a:lnTo>
                      <a:lnTo>
                        <a:pt x="1557" y="267"/>
                      </a:lnTo>
                      <a:lnTo>
                        <a:pt x="1545" y="234"/>
                      </a:lnTo>
                      <a:lnTo>
                        <a:pt x="1569" y="210"/>
                      </a:lnTo>
                      <a:lnTo>
                        <a:pt x="1569" y="165"/>
                      </a:lnTo>
                      <a:lnTo>
                        <a:pt x="1530" y="138"/>
                      </a:lnTo>
                      <a:lnTo>
                        <a:pt x="1482" y="111"/>
                      </a:lnTo>
                      <a:lnTo>
                        <a:pt x="1437" y="75"/>
                      </a:lnTo>
                      <a:lnTo>
                        <a:pt x="1389" y="57"/>
                      </a:lnTo>
                      <a:lnTo>
                        <a:pt x="1335" y="33"/>
                      </a:lnTo>
                      <a:lnTo>
                        <a:pt x="1287" y="18"/>
                      </a:lnTo>
                      <a:lnTo>
                        <a:pt x="1239" y="15"/>
                      </a:lnTo>
                      <a:lnTo>
                        <a:pt x="1194" y="21"/>
                      </a:lnTo>
                      <a:lnTo>
                        <a:pt x="1140" y="45"/>
                      </a:lnTo>
                      <a:lnTo>
                        <a:pt x="1098" y="42"/>
                      </a:lnTo>
                      <a:lnTo>
                        <a:pt x="1038" y="36"/>
                      </a:lnTo>
                      <a:lnTo>
                        <a:pt x="975" y="60"/>
                      </a:lnTo>
                      <a:lnTo>
                        <a:pt x="954" y="84"/>
                      </a:lnTo>
                      <a:lnTo>
                        <a:pt x="981" y="108"/>
                      </a:lnTo>
                      <a:lnTo>
                        <a:pt x="987" y="132"/>
                      </a:lnTo>
                      <a:lnTo>
                        <a:pt x="963" y="123"/>
                      </a:lnTo>
                      <a:lnTo>
                        <a:pt x="939" y="108"/>
                      </a:lnTo>
                      <a:lnTo>
                        <a:pt x="921" y="120"/>
                      </a:lnTo>
                      <a:lnTo>
                        <a:pt x="939" y="138"/>
                      </a:lnTo>
                      <a:lnTo>
                        <a:pt x="942" y="159"/>
                      </a:lnTo>
                      <a:lnTo>
                        <a:pt x="966" y="162"/>
                      </a:lnTo>
                      <a:lnTo>
                        <a:pt x="930" y="174"/>
                      </a:lnTo>
                      <a:lnTo>
                        <a:pt x="927" y="207"/>
                      </a:lnTo>
                      <a:lnTo>
                        <a:pt x="942" y="231"/>
                      </a:lnTo>
                      <a:lnTo>
                        <a:pt x="957" y="252"/>
                      </a:lnTo>
                      <a:lnTo>
                        <a:pt x="927" y="264"/>
                      </a:lnTo>
                      <a:lnTo>
                        <a:pt x="909" y="234"/>
                      </a:lnTo>
                      <a:lnTo>
                        <a:pt x="891" y="204"/>
                      </a:lnTo>
                      <a:lnTo>
                        <a:pt x="873" y="177"/>
                      </a:lnTo>
                      <a:lnTo>
                        <a:pt x="879" y="153"/>
                      </a:lnTo>
                      <a:lnTo>
                        <a:pt x="846" y="141"/>
                      </a:lnTo>
                      <a:lnTo>
                        <a:pt x="837" y="171"/>
                      </a:lnTo>
                      <a:lnTo>
                        <a:pt x="855" y="225"/>
                      </a:lnTo>
                      <a:lnTo>
                        <a:pt x="858" y="252"/>
                      </a:lnTo>
                      <a:lnTo>
                        <a:pt x="837" y="237"/>
                      </a:lnTo>
                      <a:lnTo>
                        <a:pt x="807" y="246"/>
                      </a:lnTo>
                      <a:lnTo>
                        <a:pt x="762" y="243"/>
                      </a:lnTo>
                      <a:lnTo>
                        <a:pt x="747" y="225"/>
                      </a:lnTo>
                      <a:lnTo>
                        <a:pt x="777" y="225"/>
                      </a:lnTo>
                      <a:lnTo>
                        <a:pt x="807" y="213"/>
                      </a:lnTo>
                      <a:lnTo>
                        <a:pt x="801" y="183"/>
                      </a:lnTo>
                      <a:lnTo>
                        <a:pt x="807" y="156"/>
                      </a:lnTo>
                      <a:lnTo>
                        <a:pt x="825" y="150"/>
                      </a:lnTo>
                      <a:lnTo>
                        <a:pt x="798" y="141"/>
                      </a:lnTo>
                      <a:lnTo>
                        <a:pt x="777" y="162"/>
                      </a:lnTo>
                      <a:lnTo>
                        <a:pt x="756" y="150"/>
                      </a:lnTo>
                      <a:lnTo>
                        <a:pt x="726" y="120"/>
                      </a:lnTo>
                      <a:lnTo>
                        <a:pt x="696" y="120"/>
                      </a:lnTo>
                      <a:lnTo>
                        <a:pt x="651" y="132"/>
                      </a:lnTo>
                      <a:lnTo>
                        <a:pt x="645" y="159"/>
                      </a:lnTo>
                      <a:lnTo>
                        <a:pt x="678" y="168"/>
                      </a:lnTo>
                      <a:lnTo>
                        <a:pt x="690" y="186"/>
                      </a:lnTo>
                      <a:lnTo>
                        <a:pt x="690" y="204"/>
                      </a:lnTo>
                      <a:lnTo>
                        <a:pt x="660" y="198"/>
                      </a:lnTo>
                      <a:lnTo>
                        <a:pt x="678" y="219"/>
                      </a:lnTo>
                      <a:lnTo>
                        <a:pt x="705" y="234"/>
                      </a:lnTo>
                      <a:lnTo>
                        <a:pt x="663" y="225"/>
                      </a:lnTo>
                      <a:lnTo>
                        <a:pt x="639" y="201"/>
                      </a:lnTo>
                      <a:lnTo>
                        <a:pt x="606" y="183"/>
                      </a:lnTo>
                      <a:lnTo>
                        <a:pt x="579" y="168"/>
                      </a:lnTo>
                      <a:lnTo>
                        <a:pt x="534" y="153"/>
                      </a:lnTo>
                      <a:lnTo>
                        <a:pt x="510" y="150"/>
                      </a:lnTo>
                      <a:lnTo>
                        <a:pt x="492" y="96"/>
                      </a:lnTo>
                      <a:lnTo>
                        <a:pt x="477" y="75"/>
                      </a:lnTo>
                      <a:lnTo>
                        <a:pt x="414" y="78"/>
                      </a:lnTo>
                      <a:lnTo>
                        <a:pt x="375" y="108"/>
                      </a:lnTo>
                      <a:lnTo>
                        <a:pt x="345" y="111"/>
                      </a:lnTo>
                      <a:lnTo>
                        <a:pt x="414" y="63"/>
                      </a:lnTo>
                      <a:lnTo>
                        <a:pt x="468" y="45"/>
                      </a:lnTo>
                      <a:lnTo>
                        <a:pt x="513" y="27"/>
                      </a:lnTo>
                      <a:cubicBezTo>
                        <a:pt x="513" y="27"/>
                        <a:pt x="520" y="13"/>
                        <a:pt x="528" y="0"/>
                      </a:cubicBezTo>
                      <a:cubicBezTo>
                        <a:pt x="371" y="49"/>
                        <a:pt x="297" y="96"/>
                        <a:pt x="297" y="96"/>
                      </a:cubicBezTo>
                      <a:lnTo>
                        <a:pt x="336" y="96"/>
                      </a:lnTo>
                      <a:lnTo>
                        <a:pt x="300" y="129"/>
                      </a:lnTo>
                      <a:lnTo>
                        <a:pt x="288" y="156"/>
                      </a:lnTo>
                      <a:lnTo>
                        <a:pt x="264" y="156"/>
                      </a:lnTo>
                      <a:lnTo>
                        <a:pt x="237" y="165"/>
                      </a:lnTo>
                      <a:lnTo>
                        <a:pt x="183" y="198"/>
                      </a:lnTo>
                      <a:lnTo>
                        <a:pt x="150" y="228"/>
                      </a:lnTo>
                      <a:lnTo>
                        <a:pt x="123" y="246"/>
                      </a:lnTo>
                      <a:lnTo>
                        <a:pt x="138" y="261"/>
                      </a:lnTo>
                      <a:lnTo>
                        <a:pt x="66" y="276"/>
                      </a:lnTo>
                      <a:lnTo>
                        <a:pt x="0" y="285"/>
                      </a:lnTo>
                      <a:lnTo>
                        <a:pt x="72" y="297"/>
                      </a:lnTo>
                      <a:lnTo>
                        <a:pt x="123" y="279"/>
                      </a:lnTo>
                      <a:lnTo>
                        <a:pt x="105" y="306"/>
                      </a:lnTo>
                      <a:lnTo>
                        <a:pt x="150" y="282"/>
                      </a:lnTo>
                      <a:lnTo>
                        <a:pt x="204" y="261"/>
                      </a:lnTo>
                      <a:lnTo>
                        <a:pt x="231" y="255"/>
                      </a:lnTo>
                      <a:lnTo>
                        <a:pt x="243" y="285"/>
                      </a:lnTo>
                      <a:lnTo>
                        <a:pt x="243" y="321"/>
                      </a:lnTo>
                      <a:lnTo>
                        <a:pt x="210" y="378"/>
                      </a:lnTo>
                      <a:lnTo>
                        <a:pt x="201" y="420"/>
                      </a:lnTo>
                      <a:lnTo>
                        <a:pt x="228" y="411"/>
                      </a:lnTo>
                      <a:lnTo>
                        <a:pt x="210" y="459"/>
                      </a:lnTo>
                      <a:lnTo>
                        <a:pt x="180" y="525"/>
                      </a:lnTo>
                      <a:lnTo>
                        <a:pt x="159" y="546"/>
                      </a:lnTo>
                      <a:lnTo>
                        <a:pt x="156" y="594"/>
                      </a:lnTo>
                      <a:lnTo>
                        <a:pt x="147" y="639"/>
                      </a:lnTo>
                      <a:lnTo>
                        <a:pt x="90" y="720"/>
                      </a:lnTo>
                      <a:lnTo>
                        <a:pt x="57" y="774"/>
                      </a:lnTo>
                      <a:lnTo>
                        <a:pt x="24" y="828"/>
                      </a:lnTo>
                      <a:lnTo>
                        <a:pt x="18" y="906"/>
                      </a:lnTo>
                      <a:lnTo>
                        <a:pt x="18" y="981"/>
                      </a:lnTo>
                      <a:lnTo>
                        <a:pt x="57" y="1026"/>
                      </a:lnTo>
                      <a:lnTo>
                        <a:pt x="51" y="1074"/>
                      </a:lnTo>
                      <a:lnTo>
                        <a:pt x="63" y="1167"/>
                      </a:lnTo>
                      <a:lnTo>
                        <a:pt x="75" y="1203"/>
                      </a:lnTo>
                      <a:lnTo>
                        <a:pt x="57" y="1215"/>
                      </a:lnTo>
                      <a:lnTo>
                        <a:pt x="39" y="1194"/>
                      </a:lnTo>
                      <a:lnTo>
                        <a:pt x="60" y="1233"/>
                      </a:lnTo>
                      <a:lnTo>
                        <a:pt x="96" y="1275"/>
                      </a:lnTo>
                      <a:lnTo>
                        <a:pt x="87" y="1311"/>
                      </a:lnTo>
                      <a:lnTo>
                        <a:pt x="126" y="1383"/>
                      </a:lnTo>
                      <a:lnTo>
                        <a:pt x="153" y="1377"/>
                      </a:lnTo>
                      <a:lnTo>
                        <a:pt x="126" y="1332"/>
                      </a:lnTo>
                      <a:lnTo>
                        <a:pt x="126" y="1275"/>
                      </a:lnTo>
                      <a:lnTo>
                        <a:pt x="99" y="1182"/>
                      </a:lnTo>
                      <a:lnTo>
                        <a:pt x="93" y="1152"/>
                      </a:lnTo>
                      <a:lnTo>
                        <a:pt x="105" y="1107"/>
                      </a:lnTo>
                      <a:lnTo>
                        <a:pt x="117" y="1128"/>
                      </a:lnTo>
                      <a:lnTo>
                        <a:pt x="123" y="1203"/>
                      </a:lnTo>
                      <a:lnTo>
                        <a:pt x="150" y="1251"/>
                      </a:lnTo>
                      <a:lnTo>
                        <a:pt x="165" y="1287"/>
                      </a:lnTo>
                      <a:lnTo>
                        <a:pt x="186" y="1335"/>
                      </a:lnTo>
                      <a:lnTo>
                        <a:pt x="234" y="1428"/>
                      </a:lnTo>
                      <a:lnTo>
                        <a:pt x="234" y="1458"/>
                      </a:lnTo>
                      <a:lnTo>
                        <a:pt x="210" y="1494"/>
                      </a:lnTo>
                      <a:lnTo>
                        <a:pt x="243" y="1527"/>
                      </a:lnTo>
                      <a:lnTo>
                        <a:pt x="342" y="1605"/>
                      </a:lnTo>
                      <a:lnTo>
                        <a:pt x="441" y="1662"/>
                      </a:lnTo>
                      <a:lnTo>
                        <a:pt x="489" y="1650"/>
                      </a:lnTo>
                      <a:lnTo>
                        <a:pt x="522" y="1653"/>
                      </a:lnTo>
                      <a:lnTo>
                        <a:pt x="549" y="1707"/>
                      </a:lnTo>
                      <a:lnTo>
                        <a:pt x="603" y="1734"/>
                      </a:lnTo>
                      <a:lnTo>
                        <a:pt x="669" y="1746"/>
                      </a:lnTo>
                      <a:lnTo>
                        <a:pt x="714" y="1785"/>
                      </a:lnTo>
                      <a:lnTo>
                        <a:pt x="741" y="1830"/>
                      </a:lnTo>
                      <a:lnTo>
                        <a:pt x="792" y="1884"/>
                      </a:lnTo>
                      <a:lnTo>
                        <a:pt x="840" y="1917"/>
                      </a:lnTo>
                      <a:lnTo>
                        <a:pt x="903" y="1956"/>
                      </a:lnTo>
                      <a:lnTo>
                        <a:pt x="921" y="1926"/>
                      </a:lnTo>
                      <a:lnTo>
                        <a:pt x="954" y="1914"/>
                      </a:lnTo>
                      <a:lnTo>
                        <a:pt x="972" y="1947"/>
                      </a:lnTo>
                      <a:lnTo>
                        <a:pt x="981" y="2001"/>
                      </a:lnTo>
                      <a:lnTo>
                        <a:pt x="1001" y="2035"/>
                      </a:lnTo>
                      <a:lnTo>
                        <a:pt x="996" y="2049"/>
                      </a:lnTo>
                      <a:lnTo>
                        <a:pt x="1013" y="2052"/>
                      </a:lnTo>
                      <a:lnTo>
                        <a:pt x="996" y="2068"/>
                      </a:lnTo>
                      <a:lnTo>
                        <a:pt x="992" y="2083"/>
                      </a:lnTo>
                      <a:lnTo>
                        <a:pt x="974" y="2091"/>
                      </a:lnTo>
                      <a:lnTo>
                        <a:pt x="956" y="2103"/>
                      </a:lnTo>
                      <a:lnTo>
                        <a:pt x="962" y="2115"/>
                      </a:lnTo>
                      <a:lnTo>
                        <a:pt x="950" y="2122"/>
                      </a:lnTo>
                      <a:lnTo>
                        <a:pt x="956" y="2134"/>
                      </a:lnTo>
                      <a:lnTo>
                        <a:pt x="927" y="2139"/>
                      </a:lnTo>
                      <a:lnTo>
                        <a:pt x="911" y="2148"/>
                      </a:lnTo>
                      <a:lnTo>
                        <a:pt x="915" y="2169"/>
                      </a:lnTo>
                      <a:lnTo>
                        <a:pt x="902" y="2193"/>
                      </a:lnTo>
                      <a:lnTo>
                        <a:pt x="888" y="2202"/>
                      </a:lnTo>
                      <a:lnTo>
                        <a:pt x="890" y="2239"/>
                      </a:lnTo>
                      <a:lnTo>
                        <a:pt x="920" y="2256"/>
                      </a:lnTo>
                      <a:lnTo>
                        <a:pt x="917" y="2271"/>
                      </a:lnTo>
                      <a:lnTo>
                        <a:pt x="878" y="2292"/>
                      </a:lnTo>
                      <a:lnTo>
                        <a:pt x="878" y="2326"/>
                      </a:lnTo>
                      <a:lnTo>
                        <a:pt x="894" y="2338"/>
                      </a:lnTo>
                      <a:lnTo>
                        <a:pt x="881" y="2344"/>
                      </a:lnTo>
                      <a:lnTo>
                        <a:pt x="930" y="2385"/>
                      </a:lnTo>
                      <a:lnTo>
                        <a:pt x="953" y="2419"/>
                      </a:lnTo>
                      <a:lnTo>
                        <a:pt x="1037" y="2571"/>
                      </a:lnTo>
                      <a:lnTo>
                        <a:pt x="1028" y="2581"/>
                      </a:lnTo>
                      <a:lnTo>
                        <a:pt x="1100" y="2637"/>
                      </a:lnTo>
                      <a:lnTo>
                        <a:pt x="1206" y="2695"/>
                      </a:lnTo>
                      <a:lnTo>
                        <a:pt x="1212" y="2779"/>
                      </a:lnTo>
                      <a:lnTo>
                        <a:pt x="1199" y="2821"/>
                      </a:lnTo>
                      <a:lnTo>
                        <a:pt x="1197" y="2869"/>
                      </a:lnTo>
                      <a:lnTo>
                        <a:pt x="1193" y="2904"/>
                      </a:lnTo>
                      <a:lnTo>
                        <a:pt x="1163" y="2964"/>
                      </a:lnTo>
                      <a:lnTo>
                        <a:pt x="1164" y="3046"/>
                      </a:lnTo>
                      <a:lnTo>
                        <a:pt x="1119" y="3124"/>
                      </a:lnTo>
                      <a:lnTo>
                        <a:pt x="1103" y="3129"/>
                      </a:lnTo>
                      <a:lnTo>
                        <a:pt x="1115" y="3174"/>
                      </a:lnTo>
                      <a:lnTo>
                        <a:pt x="1089" y="3232"/>
                      </a:lnTo>
                      <a:lnTo>
                        <a:pt x="1115" y="3250"/>
                      </a:lnTo>
                      <a:lnTo>
                        <a:pt x="1103" y="3288"/>
                      </a:lnTo>
                      <a:lnTo>
                        <a:pt x="1086" y="3298"/>
                      </a:lnTo>
                      <a:lnTo>
                        <a:pt x="1089" y="3325"/>
                      </a:lnTo>
                      <a:lnTo>
                        <a:pt x="1070" y="3310"/>
                      </a:lnTo>
                      <a:lnTo>
                        <a:pt x="1070" y="3334"/>
                      </a:lnTo>
                      <a:lnTo>
                        <a:pt x="1076" y="3363"/>
                      </a:lnTo>
                      <a:lnTo>
                        <a:pt x="1124" y="3400"/>
                      </a:lnTo>
                      <a:lnTo>
                        <a:pt x="1190" y="3412"/>
                      </a:lnTo>
                      <a:lnTo>
                        <a:pt x="1238" y="3408"/>
                      </a:lnTo>
                      <a:lnTo>
                        <a:pt x="1253" y="3394"/>
                      </a:lnTo>
                      <a:lnTo>
                        <a:pt x="1202" y="3378"/>
                      </a:lnTo>
                      <a:lnTo>
                        <a:pt x="1199" y="3360"/>
                      </a:lnTo>
                      <a:lnTo>
                        <a:pt x="1242" y="3337"/>
                      </a:lnTo>
                      <a:lnTo>
                        <a:pt x="1280" y="3315"/>
                      </a:lnTo>
                      <a:lnTo>
                        <a:pt x="1253" y="3291"/>
                      </a:lnTo>
                      <a:lnTo>
                        <a:pt x="1295" y="3274"/>
                      </a:lnTo>
                      <a:lnTo>
                        <a:pt x="1314" y="3243"/>
                      </a:lnTo>
                      <a:lnTo>
                        <a:pt x="1349" y="3235"/>
                      </a:lnTo>
                      <a:lnTo>
                        <a:pt x="1329" y="3205"/>
                      </a:lnTo>
                      <a:lnTo>
                        <a:pt x="1382" y="3204"/>
                      </a:lnTo>
                      <a:lnTo>
                        <a:pt x="1398" y="3168"/>
                      </a:lnTo>
                      <a:lnTo>
                        <a:pt x="1502" y="3141"/>
                      </a:lnTo>
                      <a:lnTo>
                        <a:pt x="1542" y="3115"/>
                      </a:lnTo>
                      <a:lnTo>
                        <a:pt x="1521" y="3067"/>
                      </a:lnTo>
                      <a:lnTo>
                        <a:pt x="1589" y="3076"/>
                      </a:lnTo>
                      <a:lnTo>
                        <a:pt x="1626" y="3057"/>
                      </a:lnTo>
                      <a:lnTo>
                        <a:pt x="1730" y="2971"/>
                      </a:lnTo>
                      <a:lnTo>
                        <a:pt x="1800" y="2878"/>
                      </a:lnTo>
                      <a:lnTo>
                        <a:pt x="1808" y="2845"/>
                      </a:lnTo>
                      <a:lnTo>
                        <a:pt x="1871" y="2797"/>
                      </a:lnTo>
                      <a:lnTo>
                        <a:pt x="1925" y="2769"/>
                      </a:lnTo>
                      <a:lnTo>
                        <a:pt x="1982" y="2755"/>
                      </a:lnTo>
                      <a:lnTo>
                        <a:pt x="2013" y="2727"/>
                      </a:lnTo>
                      <a:lnTo>
                        <a:pt x="2069" y="2653"/>
                      </a:lnTo>
                      <a:lnTo>
                        <a:pt x="2090" y="2598"/>
                      </a:lnTo>
                      <a:lnTo>
                        <a:pt x="2109" y="2530"/>
                      </a:lnTo>
                      <a:lnTo>
                        <a:pt x="2118" y="2476"/>
                      </a:lnTo>
                      <a:lnTo>
                        <a:pt x="2142" y="2460"/>
                      </a:lnTo>
                      <a:lnTo>
                        <a:pt x="2162" y="2419"/>
                      </a:lnTo>
                      <a:lnTo>
                        <a:pt x="2207" y="2373"/>
                      </a:lnTo>
                      <a:lnTo>
                        <a:pt x="2231" y="2325"/>
                      </a:lnTo>
                      <a:lnTo>
                        <a:pt x="2238" y="2268"/>
                      </a:lnTo>
                      <a:lnTo>
                        <a:pt x="2217" y="2221"/>
                      </a:lnTo>
                      <a:lnTo>
                        <a:pt x="2189" y="2226"/>
                      </a:lnTo>
                      <a:lnTo>
                        <a:pt x="2169" y="2218"/>
                      </a:lnTo>
                      <a:lnTo>
                        <a:pt x="2124" y="2181"/>
                      </a:lnTo>
                      <a:lnTo>
                        <a:pt x="2108" y="2173"/>
                      </a:lnTo>
                      <a:lnTo>
                        <a:pt x="2066" y="2185"/>
                      </a:lnTo>
                      <a:lnTo>
                        <a:pt x="2018" y="2178"/>
                      </a:lnTo>
                      <a:lnTo>
                        <a:pt x="2001" y="2187"/>
                      </a:lnTo>
                      <a:lnTo>
                        <a:pt x="1986" y="2160"/>
                      </a:lnTo>
                      <a:lnTo>
                        <a:pt x="1976" y="2155"/>
                      </a:lnTo>
                      <a:lnTo>
                        <a:pt x="1967" y="2161"/>
                      </a:lnTo>
                      <a:lnTo>
                        <a:pt x="1961" y="2149"/>
                      </a:lnTo>
                      <a:lnTo>
                        <a:pt x="1914" y="2139"/>
                      </a:lnTo>
                      <a:lnTo>
                        <a:pt x="1893" y="2142"/>
                      </a:lnTo>
                      <a:lnTo>
                        <a:pt x="1881" y="2146"/>
                      </a:lnTo>
                      <a:lnTo>
                        <a:pt x="1880" y="2128"/>
                      </a:lnTo>
                      <a:lnTo>
                        <a:pt x="1859" y="2134"/>
                      </a:lnTo>
                      <a:lnTo>
                        <a:pt x="1833" y="2136"/>
                      </a:lnTo>
                      <a:lnTo>
                        <a:pt x="1823" y="2125"/>
                      </a:lnTo>
                      <a:lnTo>
                        <a:pt x="1850" y="2125"/>
                      </a:lnTo>
                      <a:lnTo>
                        <a:pt x="1841" y="2116"/>
                      </a:lnTo>
                      <a:lnTo>
                        <a:pt x="1842" y="2083"/>
                      </a:lnTo>
                      <a:lnTo>
                        <a:pt x="1824" y="2068"/>
                      </a:lnTo>
                      <a:lnTo>
                        <a:pt x="1808" y="2026"/>
                      </a:lnTo>
                      <a:lnTo>
                        <a:pt x="1787" y="1998"/>
                      </a:lnTo>
                      <a:lnTo>
                        <a:pt x="1724" y="1965"/>
                      </a:lnTo>
                      <a:lnTo>
                        <a:pt x="1662" y="1968"/>
                      </a:lnTo>
                      <a:lnTo>
                        <a:pt x="1623" y="1972"/>
                      </a:lnTo>
                      <a:lnTo>
                        <a:pt x="1604" y="1945"/>
                      </a:lnTo>
                      <a:lnTo>
                        <a:pt x="1587" y="1938"/>
                      </a:lnTo>
                      <a:lnTo>
                        <a:pt x="1571" y="1915"/>
                      </a:lnTo>
                      <a:lnTo>
                        <a:pt x="1535" y="1891"/>
                      </a:lnTo>
                      <a:lnTo>
                        <a:pt x="1518" y="1894"/>
                      </a:lnTo>
                      <a:lnTo>
                        <a:pt x="1502" y="1864"/>
                      </a:lnTo>
                      <a:lnTo>
                        <a:pt x="1464" y="1852"/>
                      </a:lnTo>
                      <a:lnTo>
                        <a:pt x="1437" y="1840"/>
                      </a:lnTo>
                      <a:lnTo>
                        <a:pt x="1472" y="1839"/>
                      </a:lnTo>
                      <a:lnTo>
                        <a:pt x="1470" y="1828"/>
                      </a:lnTo>
                      <a:lnTo>
                        <a:pt x="1400" y="1828"/>
                      </a:lnTo>
                      <a:lnTo>
                        <a:pt x="1415" y="1840"/>
                      </a:lnTo>
                      <a:lnTo>
                        <a:pt x="1392" y="1849"/>
                      </a:lnTo>
                      <a:lnTo>
                        <a:pt x="1361" y="1849"/>
                      </a:lnTo>
                      <a:lnTo>
                        <a:pt x="1349" y="1836"/>
                      </a:lnTo>
                      <a:lnTo>
                        <a:pt x="1287" y="1846"/>
                      </a:lnTo>
                      <a:lnTo>
                        <a:pt x="1278" y="1821"/>
                      </a:lnTo>
                      <a:lnTo>
                        <a:pt x="1242" y="1812"/>
                      </a:lnTo>
                      <a:lnTo>
                        <a:pt x="1230" y="1791"/>
                      </a:lnTo>
                      <a:lnTo>
                        <a:pt x="1218" y="1800"/>
                      </a:lnTo>
                      <a:lnTo>
                        <a:pt x="1233" y="1815"/>
                      </a:lnTo>
                      <a:lnTo>
                        <a:pt x="1215" y="1818"/>
                      </a:lnTo>
                      <a:lnTo>
                        <a:pt x="1185" y="1831"/>
                      </a:lnTo>
                      <a:lnTo>
                        <a:pt x="1178" y="1822"/>
                      </a:lnTo>
                      <a:lnTo>
                        <a:pt x="1194" y="1809"/>
                      </a:lnTo>
                      <a:lnTo>
                        <a:pt x="1196" y="1794"/>
                      </a:lnTo>
                      <a:lnTo>
                        <a:pt x="1176" y="1788"/>
                      </a:lnTo>
                      <a:lnTo>
                        <a:pt x="1160" y="1804"/>
                      </a:lnTo>
                      <a:lnTo>
                        <a:pt x="1130" y="1821"/>
                      </a:lnTo>
                      <a:lnTo>
                        <a:pt x="1100" y="1822"/>
                      </a:lnTo>
                      <a:lnTo>
                        <a:pt x="1094" y="1840"/>
                      </a:lnTo>
                      <a:lnTo>
                        <a:pt x="1086" y="1831"/>
                      </a:lnTo>
                      <a:lnTo>
                        <a:pt x="1061" y="1840"/>
                      </a:lnTo>
                      <a:lnTo>
                        <a:pt x="1052" y="1870"/>
                      </a:lnTo>
                      <a:lnTo>
                        <a:pt x="1014" y="1911"/>
                      </a:lnTo>
                      <a:lnTo>
                        <a:pt x="984" y="1887"/>
                      </a:lnTo>
                      <a:lnTo>
                        <a:pt x="927" y="1872"/>
                      </a:lnTo>
                      <a:lnTo>
                        <a:pt x="894" y="1884"/>
                      </a:lnTo>
                      <a:lnTo>
                        <a:pt x="843" y="1872"/>
                      </a:lnTo>
                      <a:lnTo>
                        <a:pt x="813" y="1830"/>
                      </a:lnTo>
                      <a:lnTo>
                        <a:pt x="819" y="1776"/>
                      </a:lnTo>
                      <a:lnTo>
                        <a:pt x="828" y="1716"/>
                      </a:lnTo>
                      <a:lnTo>
                        <a:pt x="810" y="1686"/>
                      </a:lnTo>
                      <a:lnTo>
                        <a:pt x="753" y="1668"/>
                      </a:lnTo>
                      <a:lnTo>
                        <a:pt x="699" y="1668"/>
                      </a:lnTo>
                      <a:lnTo>
                        <a:pt x="666" y="1671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27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0" name="Freeform 34"/>
                <p:cNvSpPr>
                  <a:spLocks/>
                </p:cNvSpPr>
                <p:nvPr userDrawn="1"/>
              </p:nvSpPr>
              <p:spPr bwMode="gray">
                <a:xfrm>
                  <a:off x="1224" y="1610"/>
                  <a:ext cx="168" cy="63"/>
                </a:xfrm>
                <a:custGeom>
                  <a:avLst/>
                  <a:gdLst>
                    <a:gd name="T0" fmla="*/ 0 w 307"/>
                    <a:gd name="T1" fmla="*/ 42 h 116"/>
                    <a:gd name="T2" fmla="*/ 15 w 307"/>
                    <a:gd name="T3" fmla="*/ 32 h 116"/>
                    <a:gd name="T4" fmla="*/ 15 w 307"/>
                    <a:gd name="T5" fmla="*/ 20 h 116"/>
                    <a:gd name="T6" fmla="*/ 48 w 307"/>
                    <a:gd name="T7" fmla="*/ 3 h 116"/>
                    <a:gd name="T8" fmla="*/ 102 w 307"/>
                    <a:gd name="T9" fmla="*/ 0 h 116"/>
                    <a:gd name="T10" fmla="*/ 133 w 307"/>
                    <a:gd name="T11" fmla="*/ 5 h 116"/>
                    <a:gd name="T12" fmla="*/ 178 w 307"/>
                    <a:gd name="T13" fmla="*/ 30 h 116"/>
                    <a:gd name="T14" fmla="*/ 256 w 307"/>
                    <a:gd name="T15" fmla="*/ 71 h 116"/>
                    <a:gd name="T16" fmla="*/ 295 w 307"/>
                    <a:gd name="T17" fmla="*/ 78 h 116"/>
                    <a:gd name="T18" fmla="*/ 307 w 307"/>
                    <a:gd name="T19" fmla="*/ 104 h 116"/>
                    <a:gd name="T20" fmla="*/ 289 w 307"/>
                    <a:gd name="T21" fmla="*/ 116 h 116"/>
                    <a:gd name="T22" fmla="*/ 237 w 307"/>
                    <a:gd name="T23" fmla="*/ 110 h 116"/>
                    <a:gd name="T24" fmla="*/ 196 w 307"/>
                    <a:gd name="T25" fmla="*/ 111 h 116"/>
                    <a:gd name="T26" fmla="*/ 222 w 307"/>
                    <a:gd name="T27" fmla="*/ 87 h 116"/>
                    <a:gd name="T28" fmla="*/ 189 w 307"/>
                    <a:gd name="T29" fmla="*/ 80 h 116"/>
                    <a:gd name="T30" fmla="*/ 168 w 307"/>
                    <a:gd name="T31" fmla="*/ 60 h 116"/>
                    <a:gd name="T32" fmla="*/ 115 w 307"/>
                    <a:gd name="T33" fmla="*/ 45 h 116"/>
                    <a:gd name="T34" fmla="*/ 76 w 307"/>
                    <a:gd name="T35" fmla="*/ 32 h 116"/>
                    <a:gd name="T36" fmla="*/ 67 w 307"/>
                    <a:gd name="T37" fmla="*/ 21 h 116"/>
                    <a:gd name="T38" fmla="*/ 48 w 307"/>
                    <a:gd name="T39" fmla="*/ 23 h 116"/>
                    <a:gd name="T40" fmla="*/ 36 w 307"/>
                    <a:gd name="T41" fmla="*/ 38 h 116"/>
                    <a:gd name="T42" fmla="*/ 16 w 307"/>
                    <a:gd name="T43" fmla="*/ 41 h 116"/>
                    <a:gd name="T44" fmla="*/ 0 w 307"/>
                    <a:gd name="T45" fmla="*/ 4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7" h="116">
                      <a:moveTo>
                        <a:pt x="0" y="42"/>
                      </a:moveTo>
                      <a:lnTo>
                        <a:pt x="15" y="32"/>
                      </a:lnTo>
                      <a:lnTo>
                        <a:pt x="15" y="20"/>
                      </a:lnTo>
                      <a:lnTo>
                        <a:pt x="48" y="3"/>
                      </a:lnTo>
                      <a:lnTo>
                        <a:pt x="102" y="0"/>
                      </a:lnTo>
                      <a:lnTo>
                        <a:pt x="133" y="5"/>
                      </a:lnTo>
                      <a:lnTo>
                        <a:pt x="178" y="30"/>
                      </a:lnTo>
                      <a:lnTo>
                        <a:pt x="256" y="71"/>
                      </a:lnTo>
                      <a:lnTo>
                        <a:pt x="295" y="78"/>
                      </a:lnTo>
                      <a:lnTo>
                        <a:pt x="307" y="104"/>
                      </a:lnTo>
                      <a:lnTo>
                        <a:pt x="289" y="116"/>
                      </a:lnTo>
                      <a:lnTo>
                        <a:pt x="237" y="110"/>
                      </a:lnTo>
                      <a:lnTo>
                        <a:pt x="196" y="111"/>
                      </a:lnTo>
                      <a:lnTo>
                        <a:pt x="222" y="87"/>
                      </a:lnTo>
                      <a:lnTo>
                        <a:pt x="189" y="80"/>
                      </a:lnTo>
                      <a:lnTo>
                        <a:pt x="168" y="60"/>
                      </a:lnTo>
                      <a:lnTo>
                        <a:pt x="115" y="45"/>
                      </a:lnTo>
                      <a:lnTo>
                        <a:pt x="76" y="32"/>
                      </a:lnTo>
                      <a:lnTo>
                        <a:pt x="67" y="21"/>
                      </a:lnTo>
                      <a:lnTo>
                        <a:pt x="48" y="23"/>
                      </a:lnTo>
                      <a:lnTo>
                        <a:pt x="36" y="38"/>
                      </a:lnTo>
                      <a:lnTo>
                        <a:pt x="16" y="41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1" name="Freeform 35"/>
                <p:cNvSpPr>
                  <a:spLocks/>
                </p:cNvSpPr>
                <p:nvPr userDrawn="1"/>
              </p:nvSpPr>
              <p:spPr bwMode="gray">
                <a:xfrm>
                  <a:off x="1392" y="1666"/>
                  <a:ext cx="99" cy="42"/>
                </a:xfrm>
                <a:custGeom>
                  <a:avLst/>
                  <a:gdLst>
                    <a:gd name="T0" fmla="*/ 26 w 179"/>
                    <a:gd name="T1" fmla="*/ 9 h 77"/>
                    <a:gd name="T2" fmla="*/ 39 w 179"/>
                    <a:gd name="T3" fmla="*/ 2 h 77"/>
                    <a:gd name="T4" fmla="*/ 63 w 179"/>
                    <a:gd name="T5" fmla="*/ 8 h 77"/>
                    <a:gd name="T6" fmla="*/ 90 w 179"/>
                    <a:gd name="T7" fmla="*/ 0 h 77"/>
                    <a:gd name="T8" fmla="*/ 125 w 179"/>
                    <a:gd name="T9" fmla="*/ 8 h 77"/>
                    <a:gd name="T10" fmla="*/ 149 w 179"/>
                    <a:gd name="T11" fmla="*/ 27 h 77"/>
                    <a:gd name="T12" fmla="*/ 179 w 179"/>
                    <a:gd name="T13" fmla="*/ 45 h 77"/>
                    <a:gd name="T14" fmla="*/ 177 w 179"/>
                    <a:gd name="T15" fmla="*/ 60 h 77"/>
                    <a:gd name="T16" fmla="*/ 135 w 179"/>
                    <a:gd name="T17" fmla="*/ 56 h 77"/>
                    <a:gd name="T18" fmla="*/ 123 w 179"/>
                    <a:gd name="T19" fmla="*/ 65 h 77"/>
                    <a:gd name="T20" fmla="*/ 107 w 179"/>
                    <a:gd name="T21" fmla="*/ 57 h 77"/>
                    <a:gd name="T22" fmla="*/ 101 w 179"/>
                    <a:gd name="T23" fmla="*/ 72 h 77"/>
                    <a:gd name="T24" fmla="*/ 84 w 179"/>
                    <a:gd name="T25" fmla="*/ 77 h 77"/>
                    <a:gd name="T26" fmla="*/ 60 w 179"/>
                    <a:gd name="T27" fmla="*/ 54 h 77"/>
                    <a:gd name="T28" fmla="*/ 3 w 179"/>
                    <a:gd name="T29" fmla="*/ 57 h 77"/>
                    <a:gd name="T30" fmla="*/ 0 w 179"/>
                    <a:gd name="T31" fmla="*/ 42 h 77"/>
                    <a:gd name="T32" fmla="*/ 56 w 179"/>
                    <a:gd name="T33" fmla="*/ 45 h 77"/>
                    <a:gd name="T34" fmla="*/ 44 w 179"/>
                    <a:gd name="T35" fmla="*/ 17 h 77"/>
                    <a:gd name="T36" fmla="*/ 26 w 179"/>
                    <a:gd name="T37" fmla="*/ 9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9" h="77">
                      <a:moveTo>
                        <a:pt x="26" y="9"/>
                      </a:moveTo>
                      <a:lnTo>
                        <a:pt x="39" y="2"/>
                      </a:lnTo>
                      <a:lnTo>
                        <a:pt x="63" y="8"/>
                      </a:lnTo>
                      <a:lnTo>
                        <a:pt x="90" y="0"/>
                      </a:lnTo>
                      <a:lnTo>
                        <a:pt x="125" y="8"/>
                      </a:lnTo>
                      <a:lnTo>
                        <a:pt x="149" y="27"/>
                      </a:lnTo>
                      <a:lnTo>
                        <a:pt x="179" y="45"/>
                      </a:lnTo>
                      <a:lnTo>
                        <a:pt x="177" y="60"/>
                      </a:lnTo>
                      <a:lnTo>
                        <a:pt x="135" y="56"/>
                      </a:lnTo>
                      <a:lnTo>
                        <a:pt x="123" y="65"/>
                      </a:lnTo>
                      <a:lnTo>
                        <a:pt x="107" y="57"/>
                      </a:lnTo>
                      <a:lnTo>
                        <a:pt x="101" y="72"/>
                      </a:lnTo>
                      <a:lnTo>
                        <a:pt x="84" y="77"/>
                      </a:lnTo>
                      <a:lnTo>
                        <a:pt x="60" y="54"/>
                      </a:lnTo>
                      <a:lnTo>
                        <a:pt x="3" y="57"/>
                      </a:lnTo>
                      <a:lnTo>
                        <a:pt x="0" y="42"/>
                      </a:lnTo>
                      <a:lnTo>
                        <a:pt x="56" y="45"/>
                      </a:lnTo>
                      <a:lnTo>
                        <a:pt x="44" y="17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2" name="Freeform 36"/>
                <p:cNvSpPr>
                  <a:spLocks/>
                </p:cNvSpPr>
                <p:nvPr userDrawn="1"/>
              </p:nvSpPr>
              <p:spPr bwMode="gray">
                <a:xfrm>
                  <a:off x="1690" y="827"/>
                  <a:ext cx="671" cy="958"/>
                </a:xfrm>
                <a:custGeom>
                  <a:avLst/>
                  <a:gdLst>
                    <a:gd name="T0" fmla="*/ 963 w 1224"/>
                    <a:gd name="T1" fmla="*/ 753 h 1746"/>
                    <a:gd name="T2" fmla="*/ 867 w 1224"/>
                    <a:gd name="T3" fmla="*/ 666 h 1746"/>
                    <a:gd name="T4" fmla="*/ 852 w 1224"/>
                    <a:gd name="T5" fmla="*/ 711 h 1746"/>
                    <a:gd name="T6" fmla="*/ 846 w 1224"/>
                    <a:gd name="T7" fmla="*/ 789 h 1746"/>
                    <a:gd name="T8" fmla="*/ 804 w 1224"/>
                    <a:gd name="T9" fmla="*/ 789 h 1746"/>
                    <a:gd name="T10" fmla="*/ 801 w 1224"/>
                    <a:gd name="T11" fmla="*/ 714 h 1746"/>
                    <a:gd name="T12" fmla="*/ 750 w 1224"/>
                    <a:gd name="T13" fmla="*/ 597 h 1746"/>
                    <a:gd name="T14" fmla="*/ 732 w 1224"/>
                    <a:gd name="T15" fmla="*/ 540 h 1746"/>
                    <a:gd name="T16" fmla="*/ 804 w 1224"/>
                    <a:gd name="T17" fmla="*/ 564 h 1746"/>
                    <a:gd name="T18" fmla="*/ 849 w 1224"/>
                    <a:gd name="T19" fmla="*/ 624 h 1746"/>
                    <a:gd name="T20" fmla="*/ 888 w 1224"/>
                    <a:gd name="T21" fmla="*/ 660 h 1746"/>
                    <a:gd name="T22" fmla="*/ 726 w 1224"/>
                    <a:gd name="T23" fmla="*/ 486 h 1746"/>
                    <a:gd name="T24" fmla="*/ 774 w 1224"/>
                    <a:gd name="T25" fmla="*/ 501 h 1746"/>
                    <a:gd name="T26" fmla="*/ 0 w 1224"/>
                    <a:gd name="T27" fmla="*/ 0 h 1746"/>
                    <a:gd name="T28" fmla="*/ 129 w 1224"/>
                    <a:gd name="T29" fmla="*/ 90 h 1746"/>
                    <a:gd name="T30" fmla="*/ 249 w 1224"/>
                    <a:gd name="T31" fmla="*/ 165 h 1746"/>
                    <a:gd name="T32" fmla="*/ 363 w 1224"/>
                    <a:gd name="T33" fmla="*/ 240 h 1746"/>
                    <a:gd name="T34" fmla="*/ 378 w 1224"/>
                    <a:gd name="T35" fmla="*/ 222 h 1746"/>
                    <a:gd name="T36" fmla="*/ 447 w 1224"/>
                    <a:gd name="T37" fmla="*/ 270 h 1746"/>
                    <a:gd name="T38" fmla="*/ 447 w 1224"/>
                    <a:gd name="T39" fmla="*/ 300 h 1746"/>
                    <a:gd name="T40" fmla="*/ 450 w 1224"/>
                    <a:gd name="T41" fmla="*/ 246 h 1746"/>
                    <a:gd name="T42" fmla="*/ 360 w 1224"/>
                    <a:gd name="T43" fmla="*/ 186 h 1746"/>
                    <a:gd name="T44" fmla="*/ 375 w 1224"/>
                    <a:gd name="T45" fmla="*/ 183 h 1746"/>
                    <a:gd name="T46" fmla="*/ 501 w 1224"/>
                    <a:gd name="T47" fmla="*/ 264 h 1746"/>
                    <a:gd name="T48" fmla="*/ 492 w 1224"/>
                    <a:gd name="T49" fmla="*/ 318 h 1746"/>
                    <a:gd name="T50" fmla="*/ 534 w 1224"/>
                    <a:gd name="T51" fmla="*/ 387 h 1746"/>
                    <a:gd name="T52" fmla="*/ 549 w 1224"/>
                    <a:gd name="T53" fmla="*/ 444 h 1746"/>
                    <a:gd name="T54" fmla="*/ 573 w 1224"/>
                    <a:gd name="T55" fmla="*/ 504 h 1746"/>
                    <a:gd name="T56" fmla="*/ 681 w 1224"/>
                    <a:gd name="T57" fmla="*/ 576 h 1746"/>
                    <a:gd name="T58" fmla="*/ 636 w 1224"/>
                    <a:gd name="T59" fmla="*/ 630 h 1746"/>
                    <a:gd name="T60" fmla="*/ 720 w 1224"/>
                    <a:gd name="T61" fmla="*/ 750 h 1746"/>
                    <a:gd name="T62" fmla="*/ 789 w 1224"/>
                    <a:gd name="T63" fmla="*/ 786 h 1746"/>
                    <a:gd name="T64" fmla="*/ 813 w 1224"/>
                    <a:gd name="T65" fmla="*/ 867 h 1746"/>
                    <a:gd name="T66" fmla="*/ 864 w 1224"/>
                    <a:gd name="T67" fmla="*/ 999 h 1746"/>
                    <a:gd name="T68" fmla="*/ 843 w 1224"/>
                    <a:gd name="T69" fmla="*/ 1089 h 1746"/>
                    <a:gd name="T70" fmla="*/ 882 w 1224"/>
                    <a:gd name="T71" fmla="*/ 1311 h 1746"/>
                    <a:gd name="T72" fmla="*/ 915 w 1224"/>
                    <a:gd name="T73" fmla="*/ 1374 h 1746"/>
                    <a:gd name="T74" fmla="*/ 906 w 1224"/>
                    <a:gd name="T75" fmla="*/ 1497 h 1746"/>
                    <a:gd name="T76" fmla="*/ 942 w 1224"/>
                    <a:gd name="T77" fmla="*/ 1569 h 1746"/>
                    <a:gd name="T78" fmla="*/ 1014 w 1224"/>
                    <a:gd name="T79" fmla="*/ 1680 h 1746"/>
                    <a:gd name="T80" fmla="*/ 1125 w 1224"/>
                    <a:gd name="T81" fmla="*/ 1707 h 1746"/>
                    <a:gd name="T82" fmla="*/ 1173 w 1224"/>
                    <a:gd name="T83" fmla="*/ 1668 h 1746"/>
                    <a:gd name="T84" fmla="*/ 1224 w 1224"/>
                    <a:gd name="T85" fmla="*/ 1620 h 1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24" h="1746">
                      <a:moveTo>
                        <a:pt x="1224" y="1620"/>
                      </a:moveTo>
                      <a:cubicBezTo>
                        <a:pt x="1200" y="1113"/>
                        <a:pt x="963" y="753"/>
                        <a:pt x="963" y="753"/>
                      </a:cubicBezTo>
                      <a:lnTo>
                        <a:pt x="942" y="759"/>
                      </a:lnTo>
                      <a:lnTo>
                        <a:pt x="867" y="666"/>
                      </a:lnTo>
                      <a:lnTo>
                        <a:pt x="861" y="684"/>
                      </a:lnTo>
                      <a:lnTo>
                        <a:pt x="852" y="711"/>
                      </a:lnTo>
                      <a:lnTo>
                        <a:pt x="846" y="747"/>
                      </a:lnTo>
                      <a:lnTo>
                        <a:pt x="846" y="789"/>
                      </a:lnTo>
                      <a:lnTo>
                        <a:pt x="819" y="810"/>
                      </a:lnTo>
                      <a:lnTo>
                        <a:pt x="804" y="789"/>
                      </a:lnTo>
                      <a:lnTo>
                        <a:pt x="819" y="765"/>
                      </a:lnTo>
                      <a:lnTo>
                        <a:pt x="801" y="714"/>
                      </a:lnTo>
                      <a:lnTo>
                        <a:pt x="759" y="639"/>
                      </a:lnTo>
                      <a:lnTo>
                        <a:pt x="750" y="597"/>
                      </a:lnTo>
                      <a:lnTo>
                        <a:pt x="720" y="570"/>
                      </a:lnTo>
                      <a:lnTo>
                        <a:pt x="732" y="540"/>
                      </a:lnTo>
                      <a:lnTo>
                        <a:pt x="729" y="510"/>
                      </a:lnTo>
                      <a:lnTo>
                        <a:pt x="804" y="564"/>
                      </a:lnTo>
                      <a:lnTo>
                        <a:pt x="843" y="591"/>
                      </a:lnTo>
                      <a:lnTo>
                        <a:pt x="849" y="624"/>
                      </a:lnTo>
                      <a:lnTo>
                        <a:pt x="861" y="639"/>
                      </a:lnTo>
                      <a:lnTo>
                        <a:pt x="888" y="660"/>
                      </a:lnTo>
                      <a:lnTo>
                        <a:pt x="801" y="534"/>
                      </a:lnTo>
                      <a:lnTo>
                        <a:pt x="726" y="486"/>
                      </a:lnTo>
                      <a:lnTo>
                        <a:pt x="714" y="468"/>
                      </a:lnTo>
                      <a:lnTo>
                        <a:pt x="774" y="501"/>
                      </a:lnTo>
                      <a:cubicBezTo>
                        <a:pt x="774" y="501"/>
                        <a:pt x="459" y="132"/>
                        <a:pt x="33" y="0"/>
                      </a:cubicBezTo>
                      <a:cubicBezTo>
                        <a:pt x="16" y="0"/>
                        <a:pt x="0" y="0"/>
                        <a:pt x="0" y="0"/>
                      </a:cubicBezTo>
                      <a:lnTo>
                        <a:pt x="51" y="39"/>
                      </a:lnTo>
                      <a:lnTo>
                        <a:pt x="129" y="90"/>
                      </a:lnTo>
                      <a:lnTo>
                        <a:pt x="186" y="120"/>
                      </a:lnTo>
                      <a:lnTo>
                        <a:pt x="249" y="165"/>
                      </a:lnTo>
                      <a:lnTo>
                        <a:pt x="291" y="204"/>
                      </a:lnTo>
                      <a:lnTo>
                        <a:pt x="363" y="240"/>
                      </a:lnTo>
                      <a:lnTo>
                        <a:pt x="390" y="258"/>
                      </a:lnTo>
                      <a:lnTo>
                        <a:pt x="378" y="222"/>
                      </a:lnTo>
                      <a:lnTo>
                        <a:pt x="429" y="243"/>
                      </a:lnTo>
                      <a:lnTo>
                        <a:pt x="447" y="270"/>
                      </a:lnTo>
                      <a:lnTo>
                        <a:pt x="414" y="258"/>
                      </a:lnTo>
                      <a:lnTo>
                        <a:pt x="447" y="300"/>
                      </a:lnTo>
                      <a:lnTo>
                        <a:pt x="480" y="291"/>
                      </a:lnTo>
                      <a:lnTo>
                        <a:pt x="450" y="246"/>
                      </a:lnTo>
                      <a:lnTo>
                        <a:pt x="408" y="210"/>
                      </a:lnTo>
                      <a:lnTo>
                        <a:pt x="360" y="186"/>
                      </a:lnTo>
                      <a:lnTo>
                        <a:pt x="333" y="162"/>
                      </a:lnTo>
                      <a:lnTo>
                        <a:pt x="375" y="183"/>
                      </a:lnTo>
                      <a:lnTo>
                        <a:pt x="462" y="249"/>
                      </a:lnTo>
                      <a:lnTo>
                        <a:pt x="501" y="264"/>
                      </a:lnTo>
                      <a:lnTo>
                        <a:pt x="480" y="288"/>
                      </a:lnTo>
                      <a:lnTo>
                        <a:pt x="492" y="318"/>
                      </a:lnTo>
                      <a:lnTo>
                        <a:pt x="507" y="348"/>
                      </a:lnTo>
                      <a:lnTo>
                        <a:pt x="534" y="387"/>
                      </a:lnTo>
                      <a:lnTo>
                        <a:pt x="564" y="432"/>
                      </a:lnTo>
                      <a:lnTo>
                        <a:pt x="549" y="444"/>
                      </a:lnTo>
                      <a:lnTo>
                        <a:pt x="564" y="462"/>
                      </a:lnTo>
                      <a:lnTo>
                        <a:pt x="573" y="504"/>
                      </a:lnTo>
                      <a:lnTo>
                        <a:pt x="627" y="507"/>
                      </a:lnTo>
                      <a:lnTo>
                        <a:pt x="681" y="576"/>
                      </a:lnTo>
                      <a:lnTo>
                        <a:pt x="660" y="609"/>
                      </a:lnTo>
                      <a:lnTo>
                        <a:pt x="636" y="630"/>
                      </a:lnTo>
                      <a:lnTo>
                        <a:pt x="663" y="663"/>
                      </a:lnTo>
                      <a:lnTo>
                        <a:pt x="720" y="750"/>
                      </a:lnTo>
                      <a:lnTo>
                        <a:pt x="759" y="789"/>
                      </a:lnTo>
                      <a:lnTo>
                        <a:pt x="789" y="786"/>
                      </a:lnTo>
                      <a:lnTo>
                        <a:pt x="813" y="816"/>
                      </a:lnTo>
                      <a:lnTo>
                        <a:pt x="813" y="867"/>
                      </a:lnTo>
                      <a:lnTo>
                        <a:pt x="834" y="954"/>
                      </a:lnTo>
                      <a:lnTo>
                        <a:pt x="864" y="999"/>
                      </a:lnTo>
                      <a:lnTo>
                        <a:pt x="846" y="1059"/>
                      </a:lnTo>
                      <a:lnTo>
                        <a:pt x="843" y="1089"/>
                      </a:lnTo>
                      <a:lnTo>
                        <a:pt x="858" y="1293"/>
                      </a:lnTo>
                      <a:lnTo>
                        <a:pt x="882" y="1311"/>
                      </a:lnTo>
                      <a:lnTo>
                        <a:pt x="882" y="1341"/>
                      </a:lnTo>
                      <a:lnTo>
                        <a:pt x="915" y="1374"/>
                      </a:lnTo>
                      <a:lnTo>
                        <a:pt x="906" y="1470"/>
                      </a:lnTo>
                      <a:lnTo>
                        <a:pt x="906" y="1497"/>
                      </a:lnTo>
                      <a:lnTo>
                        <a:pt x="930" y="1530"/>
                      </a:lnTo>
                      <a:lnTo>
                        <a:pt x="942" y="1569"/>
                      </a:lnTo>
                      <a:lnTo>
                        <a:pt x="1008" y="1632"/>
                      </a:lnTo>
                      <a:lnTo>
                        <a:pt x="1014" y="1680"/>
                      </a:lnTo>
                      <a:lnTo>
                        <a:pt x="1095" y="1746"/>
                      </a:lnTo>
                      <a:lnTo>
                        <a:pt x="1125" y="1707"/>
                      </a:lnTo>
                      <a:lnTo>
                        <a:pt x="1158" y="1680"/>
                      </a:lnTo>
                      <a:lnTo>
                        <a:pt x="1173" y="1668"/>
                      </a:lnTo>
                      <a:lnTo>
                        <a:pt x="1203" y="1599"/>
                      </a:lnTo>
                      <a:cubicBezTo>
                        <a:pt x="1203" y="1599"/>
                        <a:pt x="1213" y="1609"/>
                        <a:pt x="1224" y="1620"/>
                      </a:cubicBezTo>
                      <a:close/>
                    </a:path>
                  </a:pathLst>
                </a:custGeom>
                <a:solidFill>
                  <a:srgbClr val="FFFFFF">
                    <a:alpha val="60001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3" name="Freeform 37"/>
                <p:cNvSpPr>
                  <a:spLocks/>
                </p:cNvSpPr>
                <p:nvPr userDrawn="1"/>
              </p:nvSpPr>
              <p:spPr bwMode="gray">
                <a:xfrm>
                  <a:off x="1690" y="926"/>
                  <a:ext cx="63" cy="40"/>
                </a:xfrm>
                <a:custGeom>
                  <a:avLst/>
                  <a:gdLst>
                    <a:gd name="T0" fmla="*/ 39 w 117"/>
                    <a:gd name="T1" fmla="*/ 46 h 73"/>
                    <a:gd name="T2" fmla="*/ 25 w 117"/>
                    <a:gd name="T3" fmla="*/ 40 h 73"/>
                    <a:gd name="T4" fmla="*/ 12 w 117"/>
                    <a:gd name="T5" fmla="*/ 42 h 73"/>
                    <a:gd name="T6" fmla="*/ 0 w 117"/>
                    <a:gd name="T7" fmla="*/ 22 h 73"/>
                    <a:gd name="T8" fmla="*/ 27 w 117"/>
                    <a:gd name="T9" fmla="*/ 28 h 73"/>
                    <a:gd name="T10" fmla="*/ 39 w 117"/>
                    <a:gd name="T11" fmla="*/ 33 h 73"/>
                    <a:gd name="T12" fmla="*/ 36 w 117"/>
                    <a:gd name="T13" fmla="*/ 21 h 73"/>
                    <a:gd name="T14" fmla="*/ 52 w 117"/>
                    <a:gd name="T15" fmla="*/ 12 h 73"/>
                    <a:gd name="T16" fmla="*/ 58 w 117"/>
                    <a:gd name="T17" fmla="*/ 0 h 73"/>
                    <a:gd name="T18" fmla="*/ 76 w 117"/>
                    <a:gd name="T19" fmla="*/ 10 h 73"/>
                    <a:gd name="T20" fmla="*/ 97 w 117"/>
                    <a:gd name="T21" fmla="*/ 19 h 73"/>
                    <a:gd name="T22" fmla="*/ 112 w 117"/>
                    <a:gd name="T23" fmla="*/ 34 h 73"/>
                    <a:gd name="T24" fmla="*/ 117 w 117"/>
                    <a:gd name="T25" fmla="*/ 64 h 73"/>
                    <a:gd name="T26" fmla="*/ 112 w 117"/>
                    <a:gd name="T27" fmla="*/ 73 h 73"/>
                    <a:gd name="T28" fmla="*/ 87 w 117"/>
                    <a:gd name="T29" fmla="*/ 69 h 73"/>
                    <a:gd name="T30" fmla="*/ 75 w 117"/>
                    <a:gd name="T31" fmla="*/ 69 h 73"/>
                    <a:gd name="T32" fmla="*/ 64 w 117"/>
                    <a:gd name="T33" fmla="*/ 70 h 73"/>
                    <a:gd name="T34" fmla="*/ 64 w 117"/>
                    <a:gd name="T35" fmla="*/ 55 h 73"/>
                    <a:gd name="T36" fmla="*/ 48 w 117"/>
                    <a:gd name="T37" fmla="*/ 51 h 73"/>
                    <a:gd name="T38" fmla="*/ 28 w 117"/>
                    <a:gd name="T39" fmla="*/ 60 h 73"/>
                    <a:gd name="T40" fmla="*/ 39 w 117"/>
                    <a:gd name="T41" fmla="*/ 4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7" h="73">
                      <a:moveTo>
                        <a:pt x="39" y="46"/>
                      </a:moveTo>
                      <a:lnTo>
                        <a:pt x="25" y="40"/>
                      </a:lnTo>
                      <a:lnTo>
                        <a:pt x="12" y="42"/>
                      </a:lnTo>
                      <a:lnTo>
                        <a:pt x="0" y="22"/>
                      </a:lnTo>
                      <a:lnTo>
                        <a:pt x="27" y="28"/>
                      </a:lnTo>
                      <a:lnTo>
                        <a:pt x="39" y="33"/>
                      </a:lnTo>
                      <a:lnTo>
                        <a:pt x="36" y="21"/>
                      </a:lnTo>
                      <a:lnTo>
                        <a:pt x="52" y="12"/>
                      </a:lnTo>
                      <a:lnTo>
                        <a:pt x="58" y="0"/>
                      </a:lnTo>
                      <a:lnTo>
                        <a:pt x="76" y="10"/>
                      </a:lnTo>
                      <a:lnTo>
                        <a:pt x="97" y="19"/>
                      </a:lnTo>
                      <a:lnTo>
                        <a:pt x="112" y="34"/>
                      </a:lnTo>
                      <a:lnTo>
                        <a:pt x="117" y="64"/>
                      </a:lnTo>
                      <a:lnTo>
                        <a:pt x="112" y="73"/>
                      </a:lnTo>
                      <a:lnTo>
                        <a:pt x="87" y="69"/>
                      </a:lnTo>
                      <a:lnTo>
                        <a:pt x="75" y="69"/>
                      </a:lnTo>
                      <a:lnTo>
                        <a:pt x="64" y="70"/>
                      </a:lnTo>
                      <a:lnTo>
                        <a:pt x="64" y="55"/>
                      </a:lnTo>
                      <a:lnTo>
                        <a:pt x="48" y="51"/>
                      </a:lnTo>
                      <a:lnTo>
                        <a:pt x="28" y="60"/>
                      </a:lnTo>
                      <a:lnTo>
                        <a:pt x="39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4" name="Freeform 38"/>
                <p:cNvSpPr>
                  <a:spLocks/>
                </p:cNvSpPr>
                <p:nvPr userDrawn="1"/>
              </p:nvSpPr>
              <p:spPr bwMode="gray">
                <a:xfrm>
                  <a:off x="1902" y="1022"/>
                  <a:ext cx="46" cy="51"/>
                </a:xfrm>
                <a:custGeom>
                  <a:avLst/>
                  <a:gdLst>
                    <a:gd name="T0" fmla="*/ 66 w 85"/>
                    <a:gd name="T1" fmla="*/ 90 h 93"/>
                    <a:gd name="T2" fmla="*/ 82 w 85"/>
                    <a:gd name="T3" fmla="*/ 93 h 93"/>
                    <a:gd name="T4" fmla="*/ 85 w 85"/>
                    <a:gd name="T5" fmla="*/ 81 h 93"/>
                    <a:gd name="T6" fmla="*/ 79 w 85"/>
                    <a:gd name="T7" fmla="*/ 62 h 93"/>
                    <a:gd name="T8" fmla="*/ 57 w 85"/>
                    <a:gd name="T9" fmla="*/ 39 h 93"/>
                    <a:gd name="T10" fmla="*/ 34 w 85"/>
                    <a:gd name="T11" fmla="*/ 12 h 93"/>
                    <a:gd name="T12" fmla="*/ 15 w 85"/>
                    <a:gd name="T13" fmla="*/ 0 h 93"/>
                    <a:gd name="T14" fmla="*/ 0 w 85"/>
                    <a:gd name="T15" fmla="*/ 2 h 93"/>
                    <a:gd name="T16" fmla="*/ 6 w 85"/>
                    <a:gd name="T17" fmla="*/ 12 h 93"/>
                    <a:gd name="T18" fmla="*/ 15 w 85"/>
                    <a:gd name="T19" fmla="*/ 21 h 93"/>
                    <a:gd name="T20" fmla="*/ 4 w 85"/>
                    <a:gd name="T21" fmla="*/ 35 h 93"/>
                    <a:gd name="T22" fmla="*/ 19 w 85"/>
                    <a:gd name="T23" fmla="*/ 51 h 93"/>
                    <a:gd name="T24" fmla="*/ 40 w 85"/>
                    <a:gd name="T25" fmla="*/ 59 h 93"/>
                    <a:gd name="T26" fmla="*/ 48 w 85"/>
                    <a:gd name="T27" fmla="*/ 74 h 93"/>
                    <a:gd name="T28" fmla="*/ 66 w 85"/>
                    <a:gd name="T29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5" h="93">
                      <a:moveTo>
                        <a:pt x="66" y="90"/>
                      </a:moveTo>
                      <a:lnTo>
                        <a:pt x="82" y="93"/>
                      </a:lnTo>
                      <a:lnTo>
                        <a:pt x="85" y="81"/>
                      </a:lnTo>
                      <a:lnTo>
                        <a:pt x="79" y="62"/>
                      </a:lnTo>
                      <a:lnTo>
                        <a:pt x="57" y="39"/>
                      </a:lnTo>
                      <a:lnTo>
                        <a:pt x="34" y="12"/>
                      </a:lnTo>
                      <a:lnTo>
                        <a:pt x="15" y="0"/>
                      </a:lnTo>
                      <a:lnTo>
                        <a:pt x="0" y="2"/>
                      </a:lnTo>
                      <a:lnTo>
                        <a:pt x="6" y="12"/>
                      </a:lnTo>
                      <a:lnTo>
                        <a:pt x="15" y="21"/>
                      </a:lnTo>
                      <a:lnTo>
                        <a:pt x="4" y="35"/>
                      </a:lnTo>
                      <a:lnTo>
                        <a:pt x="19" y="51"/>
                      </a:lnTo>
                      <a:lnTo>
                        <a:pt x="40" y="59"/>
                      </a:lnTo>
                      <a:lnTo>
                        <a:pt x="48" y="74"/>
                      </a:lnTo>
                      <a:lnTo>
                        <a:pt x="66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5" name="Freeform 39"/>
                <p:cNvSpPr>
                  <a:spLocks/>
                </p:cNvSpPr>
                <p:nvPr userDrawn="1"/>
              </p:nvSpPr>
              <p:spPr bwMode="gray">
                <a:xfrm>
                  <a:off x="1866" y="977"/>
                  <a:ext cx="123" cy="101"/>
                </a:xfrm>
                <a:custGeom>
                  <a:avLst/>
                  <a:gdLst>
                    <a:gd name="T0" fmla="*/ 0 w 225"/>
                    <a:gd name="T1" fmla="*/ 9 h 184"/>
                    <a:gd name="T2" fmla="*/ 15 w 225"/>
                    <a:gd name="T3" fmla="*/ 24 h 184"/>
                    <a:gd name="T4" fmla="*/ 15 w 225"/>
                    <a:gd name="T5" fmla="*/ 37 h 184"/>
                    <a:gd name="T6" fmla="*/ 31 w 225"/>
                    <a:gd name="T7" fmla="*/ 45 h 184"/>
                    <a:gd name="T8" fmla="*/ 55 w 225"/>
                    <a:gd name="T9" fmla="*/ 60 h 184"/>
                    <a:gd name="T10" fmla="*/ 69 w 225"/>
                    <a:gd name="T11" fmla="*/ 70 h 184"/>
                    <a:gd name="T12" fmla="*/ 79 w 225"/>
                    <a:gd name="T13" fmla="*/ 78 h 184"/>
                    <a:gd name="T14" fmla="*/ 90 w 225"/>
                    <a:gd name="T15" fmla="*/ 78 h 184"/>
                    <a:gd name="T16" fmla="*/ 108 w 225"/>
                    <a:gd name="T17" fmla="*/ 94 h 184"/>
                    <a:gd name="T18" fmla="*/ 126 w 225"/>
                    <a:gd name="T19" fmla="*/ 91 h 184"/>
                    <a:gd name="T20" fmla="*/ 138 w 225"/>
                    <a:gd name="T21" fmla="*/ 103 h 184"/>
                    <a:gd name="T22" fmla="*/ 133 w 225"/>
                    <a:gd name="T23" fmla="*/ 117 h 184"/>
                    <a:gd name="T24" fmla="*/ 153 w 225"/>
                    <a:gd name="T25" fmla="*/ 126 h 184"/>
                    <a:gd name="T26" fmla="*/ 156 w 225"/>
                    <a:gd name="T27" fmla="*/ 147 h 184"/>
                    <a:gd name="T28" fmla="*/ 175 w 225"/>
                    <a:gd name="T29" fmla="*/ 144 h 184"/>
                    <a:gd name="T30" fmla="*/ 190 w 225"/>
                    <a:gd name="T31" fmla="*/ 162 h 184"/>
                    <a:gd name="T32" fmla="*/ 204 w 225"/>
                    <a:gd name="T33" fmla="*/ 184 h 184"/>
                    <a:gd name="T34" fmla="*/ 219 w 225"/>
                    <a:gd name="T35" fmla="*/ 166 h 184"/>
                    <a:gd name="T36" fmla="*/ 225 w 225"/>
                    <a:gd name="T37" fmla="*/ 139 h 184"/>
                    <a:gd name="T38" fmla="*/ 214 w 225"/>
                    <a:gd name="T39" fmla="*/ 123 h 184"/>
                    <a:gd name="T40" fmla="*/ 202 w 225"/>
                    <a:gd name="T41" fmla="*/ 120 h 184"/>
                    <a:gd name="T42" fmla="*/ 186 w 225"/>
                    <a:gd name="T43" fmla="*/ 96 h 184"/>
                    <a:gd name="T44" fmla="*/ 169 w 225"/>
                    <a:gd name="T45" fmla="*/ 91 h 184"/>
                    <a:gd name="T46" fmla="*/ 136 w 225"/>
                    <a:gd name="T47" fmla="*/ 72 h 184"/>
                    <a:gd name="T48" fmla="*/ 112 w 225"/>
                    <a:gd name="T49" fmla="*/ 64 h 184"/>
                    <a:gd name="T50" fmla="*/ 91 w 225"/>
                    <a:gd name="T51" fmla="*/ 54 h 184"/>
                    <a:gd name="T52" fmla="*/ 79 w 225"/>
                    <a:gd name="T53" fmla="*/ 48 h 184"/>
                    <a:gd name="T54" fmla="*/ 64 w 225"/>
                    <a:gd name="T55" fmla="*/ 40 h 184"/>
                    <a:gd name="T56" fmla="*/ 43 w 225"/>
                    <a:gd name="T57" fmla="*/ 16 h 184"/>
                    <a:gd name="T58" fmla="*/ 25 w 225"/>
                    <a:gd name="T59" fmla="*/ 21 h 184"/>
                    <a:gd name="T60" fmla="*/ 10 w 225"/>
                    <a:gd name="T61" fmla="*/ 0 h 184"/>
                    <a:gd name="T62" fmla="*/ 0 w 225"/>
                    <a:gd name="T63" fmla="*/ 9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5" h="184">
                      <a:moveTo>
                        <a:pt x="0" y="9"/>
                      </a:moveTo>
                      <a:lnTo>
                        <a:pt x="15" y="24"/>
                      </a:lnTo>
                      <a:lnTo>
                        <a:pt x="15" y="37"/>
                      </a:lnTo>
                      <a:lnTo>
                        <a:pt x="31" y="45"/>
                      </a:lnTo>
                      <a:lnTo>
                        <a:pt x="55" y="60"/>
                      </a:lnTo>
                      <a:lnTo>
                        <a:pt x="69" y="70"/>
                      </a:lnTo>
                      <a:lnTo>
                        <a:pt x="79" y="78"/>
                      </a:lnTo>
                      <a:lnTo>
                        <a:pt x="90" y="78"/>
                      </a:lnTo>
                      <a:lnTo>
                        <a:pt x="108" y="94"/>
                      </a:lnTo>
                      <a:lnTo>
                        <a:pt x="126" y="91"/>
                      </a:lnTo>
                      <a:lnTo>
                        <a:pt x="138" y="103"/>
                      </a:lnTo>
                      <a:lnTo>
                        <a:pt x="133" y="117"/>
                      </a:lnTo>
                      <a:lnTo>
                        <a:pt x="153" y="126"/>
                      </a:lnTo>
                      <a:lnTo>
                        <a:pt x="156" y="147"/>
                      </a:lnTo>
                      <a:lnTo>
                        <a:pt x="175" y="144"/>
                      </a:lnTo>
                      <a:lnTo>
                        <a:pt x="190" y="162"/>
                      </a:lnTo>
                      <a:lnTo>
                        <a:pt x="204" y="184"/>
                      </a:lnTo>
                      <a:lnTo>
                        <a:pt x="219" y="166"/>
                      </a:lnTo>
                      <a:lnTo>
                        <a:pt x="225" y="139"/>
                      </a:lnTo>
                      <a:lnTo>
                        <a:pt x="214" y="123"/>
                      </a:lnTo>
                      <a:lnTo>
                        <a:pt x="202" y="120"/>
                      </a:lnTo>
                      <a:lnTo>
                        <a:pt x="186" y="96"/>
                      </a:lnTo>
                      <a:lnTo>
                        <a:pt x="169" y="91"/>
                      </a:lnTo>
                      <a:lnTo>
                        <a:pt x="136" y="72"/>
                      </a:lnTo>
                      <a:lnTo>
                        <a:pt x="112" y="64"/>
                      </a:lnTo>
                      <a:lnTo>
                        <a:pt x="91" y="54"/>
                      </a:lnTo>
                      <a:lnTo>
                        <a:pt x="79" y="48"/>
                      </a:lnTo>
                      <a:lnTo>
                        <a:pt x="64" y="40"/>
                      </a:lnTo>
                      <a:lnTo>
                        <a:pt x="43" y="16"/>
                      </a:lnTo>
                      <a:lnTo>
                        <a:pt x="25" y="21"/>
                      </a:lnTo>
                      <a:lnTo>
                        <a:pt x="1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5576" name="Group 40"/>
            <p:cNvGrpSpPr>
              <a:grpSpLocks/>
            </p:cNvGrpSpPr>
            <p:nvPr/>
          </p:nvGrpSpPr>
          <p:grpSpPr bwMode="auto">
            <a:xfrm flipH="1">
              <a:off x="383" y="98"/>
              <a:ext cx="450" cy="945"/>
              <a:chOff x="676" y="615"/>
              <a:chExt cx="1497" cy="3143"/>
            </a:xfrm>
          </p:grpSpPr>
          <p:sp>
            <p:nvSpPr>
              <p:cNvPr id="65577" name="Freeform 41"/>
              <p:cNvSpPr>
                <a:spLocks/>
              </p:cNvSpPr>
              <p:nvPr userDrawn="1"/>
            </p:nvSpPr>
            <p:spPr bwMode="gray">
              <a:xfrm rot="-1735850">
                <a:off x="1557" y="615"/>
                <a:ext cx="616" cy="779"/>
              </a:xfrm>
              <a:custGeom>
                <a:avLst/>
                <a:gdLst>
                  <a:gd name="T0" fmla="*/ 0 w 234"/>
                  <a:gd name="T1" fmla="*/ 56 h 296"/>
                  <a:gd name="T2" fmla="*/ 12 w 234"/>
                  <a:gd name="T3" fmla="*/ 0 h 296"/>
                  <a:gd name="T4" fmla="*/ 234 w 234"/>
                  <a:gd name="T5" fmla="*/ 296 h 296"/>
                  <a:gd name="T6" fmla="*/ 178 w 234"/>
                  <a:gd name="T7" fmla="*/ 286 h 296"/>
                  <a:gd name="T8" fmla="*/ 0 w 234"/>
                  <a:gd name="T9" fmla="*/ 5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96">
                    <a:moveTo>
                      <a:pt x="0" y="56"/>
                    </a:moveTo>
                    <a:lnTo>
                      <a:pt x="12" y="0"/>
                    </a:lnTo>
                    <a:cubicBezTo>
                      <a:pt x="12" y="0"/>
                      <a:pt x="178" y="96"/>
                      <a:pt x="234" y="296"/>
                    </a:cubicBezTo>
                    <a:cubicBezTo>
                      <a:pt x="206" y="291"/>
                      <a:pt x="178" y="286"/>
                      <a:pt x="178" y="286"/>
                    </a:cubicBezTo>
                    <a:cubicBezTo>
                      <a:pt x="136" y="134"/>
                      <a:pt x="0" y="56"/>
                      <a:pt x="0" y="56"/>
                    </a:cubicBezTo>
                    <a:close/>
                  </a:path>
                </a:pathLst>
              </a:custGeom>
              <a:solidFill>
                <a:srgbClr val="FFFFFF">
                  <a:alpha val="85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8" name="Freeform 42"/>
              <p:cNvSpPr>
                <a:spLocks/>
              </p:cNvSpPr>
              <p:nvPr userDrawn="1"/>
            </p:nvSpPr>
            <p:spPr bwMode="gray">
              <a:xfrm rot="8877132">
                <a:off x="676" y="2979"/>
                <a:ext cx="616" cy="779"/>
              </a:xfrm>
              <a:custGeom>
                <a:avLst/>
                <a:gdLst>
                  <a:gd name="T0" fmla="*/ 0 w 234"/>
                  <a:gd name="T1" fmla="*/ 56 h 296"/>
                  <a:gd name="T2" fmla="*/ 12 w 234"/>
                  <a:gd name="T3" fmla="*/ 0 h 296"/>
                  <a:gd name="T4" fmla="*/ 234 w 234"/>
                  <a:gd name="T5" fmla="*/ 296 h 296"/>
                  <a:gd name="T6" fmla="*/ 178 w 234"/>
                  <a:gd name="T7" fmla="*/ 286 h 296"/>
                  <a:gd name="T8" fmla="*/ 0 w 234"/>
                  <a:gd name="T9" fmla="*/ 5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96">
                    <a:moveTo>
                      <a:pt x="0" y="56"/>
                    </a:moveTo>
                    <a:lnTo>
                      <a:pt x="12" y="0"/>
                    </a:lnTo>
                    <a:cubicBezTo>
                      <a:pt x="12" y="0"/>
                      <a:pt x="178" y="96"/>
                      <a:pt x="234" y="296"/>
                    </a:cubicBezTo>
                    <a:cubicBezTo>
                      <a:pt x="206" y="291"/>
                      <a:pt x="178" y="286"/>
                      <a:pt x="178" y="286"/>
                    </a:cubicBezTo>
                    <a:cubicBezTo>
                      <a:pt x="136" y="134"/>
                      <a:pt x="0" y="56"/>
                      <a:pt x="0" y="56"/>
                    </a:cubicBezTo>
                    <a:close/>
                  </a:path>
                </a:pathLst>
              </a:custGeom>
              <a:solidFill>
                <a:srgbClr val="FFFFFF">
                  <a:alpha val="85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582" name="Freeform 46"/>
            <p:cNvSpPr>
              <a:spLocks/>
            </p:cNvSpPr>
            <p:nvPr/>
          </p:nvSpPr>
          <p:spPr bwMode="gray">
            <a:xfrm>
              <a:off x="130" y="-2"/>
              <a:ext cx="1292" cy="1331"/>
            </a:xfrm>
            <a:custGeom>
              <a:avLst/>
              <a:gdLst>
                <a:gd name="T0" fmla="*/ 950 w 1292"/>
                <a:gd name="T1" fmla="*/ 0 h 1331"/>
                <a:gd name="T2" fmla="*/ 960 w 1292"/>
                <a:gd name="T3" fmla="*/ 0 h 1331"/>
                <a:gd name="T4" fmla="*/ 974 w 1292"/>
                <a:gd name="T5" fmla="*/ 968 h 1331"/>
                <a:gd name="T6" fmla="*/ 0 w 1292"/>
                <a:gd name="T7" fmla="*/ 1100 h 1331"/>
                <a:gd name="T8" fmla="*/ 10 w 1292"/>
                <a:gd name="T9" fmla="*/ 1092 h 1331"/>
                <a:gd name="T10" fmla="*/ 969 w 1292"/>
                <a:gd name="T11" fmla="*/ 956 h 1331"/>
                <a:gd name="T12" fmla="*/ 950 w 1292"/>
                <a:gd name="T13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2" h="1331">
                  <a:moveTo>
                    <a:pt x="950" y="0"/>
                  </a:moveTo>
                  <a:cubicBezTo>
                    <a:pt x="950" y="0"/>
                    <a:pt x="955" y="0"/>
                    <a:pt x="960" y="0"/>
                  </a:cubicBezTo>
                  <a:cubicBezTo>
                    <a:pt x="1060" y="128"/>
                    <a:pt x="1292" y="605"/>
                    <a:pt x="974" y="968"/>
                  </a:cubicBezTo>
                  <a:cubicBezTo>
                    <a:pt x="656" y="1331"/>
                    <a:pt x="150" y="1170"/>
                    <a:pt x="0" y="1100"/>
                  </a:cubicBezTo>
                  <a:cubicBezTo>
                    <a:pt x="0" y="1100"/>
                    <a:pt x="5" y="1096"/>
                    <a:pt x="10" y="1092"/>
                  </a:cubicBezTo>
                  <a:cubicBezTo>
                    <a:pt x="154" y="1156"/>
                    <a:pt x="655" y="1319"/>
                    <a:pt x="969" y="956"/>
                  </a:cubicBezTo>
                  <a:cubicBezTo>
                    <a:pt x="1283" y="593"/>
                    <a:pt x="1052" y="146"/>
                    <a:pt x="950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3" name="Freeform 47"/>
            <p:cNvSpPr>
              <a:spLocks/>
            </p:cNvSpPr>
            <p:nvPr/>
          </p:nvSpPr>
          <p:spPr bwMode="gray">
            <a:xfrm>
              <a:off x="-2" y="-2"/>
              <a:ext cx="1673" cy="1589"/>
            </a:xfrm>
            <a:custGeom>
              <a:avLst/>
              <a:gdLst>
                <a:gd name="T0" fmla="*/ 0 w 1675"/>
                <a:gd name="T1" fmla="*/ 1282 h 1589"/>
                <a:gd name="T2" fmla="*/ 0 w 1675"/>
                <a:gd name="T3" fmla="*/ 1258 h 1589"/>
                <a:gd name="T4" fmla="*/ 1264 w 1675"/>
                <a:gd name="T5" fmla="*/ 1070 h 1589"/>
                <a:gd name="T6" fmla="*/ 1343 w 1675"/>
                <a:gd name="T7" fmla="*/ 0 h 1589"/>
                <a:gd name="T8" fmla="*/ 1365 w 1675"/>
                <a:gd name="T9" fmla="*/ 0 h 1589"/>
                <a:gd name="T10" fmla="*/ 1279 w 1675"/>
                <a:gd name="T11" fmla="*/ 1088 h 1589"/>
                <a:gd name="T12" fmla="*/ 0 w 1675"/>
                <a:gd name="T13" fmla="*/ 1282 h 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5" h="1589">
                  <a:moveTo>
                    <a:pt x="0" y="1282"/>
                  </a:moveTo>
                  <a:cubicBezTo>
                    <a:pt x="0" y="1270"/>
                    <a:pt x="0" y="1258"/>
                    <a:pt x="0" y="1258"/>
                  </a:cubicBezTo>
                  <a:cubicBezTo>
                    <a:pt x="164" y="1412"/>
                    <a:pt x="883" y="1547"/>
                    <a:pt x="1264" y="1070"/>
                  </a:cubicBezTo>
                  <a:cubicBezTo>
                    <a:pt x="1645" y="593"/>
                    <a:pt x="1424" y="126"/>
                    <a:pt x="1343" y="0"/>
                  </a:cubicBezTo>
                  <a:cubicBezTo>
                    <a:pt x="1343" y="0"/>
                    <a:pt x="1354" y="0"/>
                    <a:pt x="1365" y="0"/>
                  </a:cubicBezTo>
                  <a:cubicBezTo>
                    <a:pt x="1442" y="124"/>
                    <a:pt x="1675" y="587"/>
                    <a:pt x="1279" y="1088"/>
                  </a:cubicBezTo>
                  <a:cubicBezTo>
                    <a:pt x="883" y="1589"/>
                    <a:pt x="160" y="1428"/>
                    <a:pt x="0" y="1282"/>
                  </a:cubicBezTo>
                  <a:close/>
                </a:path>
              </a:pathLst>
            </a:cu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7" name="Freeform 51"/>
            <p:cNvSpPr>
              <a:spLocks/>
            </p:cNvSpPr>
            <p:nvPr/>
          </p:nvSpPr>
          <p:spPr bwMode="ltGray">
            <a:xfrm>
              <a:off x="-24" y="0"/>
              <a:ext cx="312" cy="813"/>
            </a:xfrm>
            <a:custGeom>
              <a:avLst/>
              <a:gdLst>
                <a:gd name="T0" fmla="*/ 312 w 312"/>
                <a:gd name="T1" fmla="*/ 813 h 813"/>
                <a:gd name="T2" fmla="*/ 210 w 312"/>
                <a:gd name="T3" fmla="*/ 0 h 813"/>
                <a:gd name="T4" fmla="*/ 21 w 312"/>
                <a:gd name="T5" fmla="*/ 0 h 813"/>
                <a:gd name="T6" fmla="*/ 21 w 312"/>
                <a:gd name="T7" fmla="*/ 351 h 813"/>
                <a:gd name="T8" fmla="*/ 312 w 312"/>
                <a:gd name="T9" fmla="*/ 81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813">
                  <a:moveTo>
                    <a:pt x="312" y="813"/>
                  </a:moveTo>
                  <a:cubicBezTo>
                    <a:pt x="0" y="414"/>
                    <a:pt x="210" y="0"/>
                    <a:pt x="210" y="0"/>
                  </a:cubicBezTo>
                  <a:lnTo>
                    <a:pt x="21" y="0"/>
                  </a:lnTo>
                  <a:lnTo>
                    <a:pt x="21" y="351"/>
                  </a:lnTo>
                  <a:cubicBezTo>
                    <a:pt x="21" y="351"/>
                    <a:pt x="51" y="495"/>
                    <a:pt x="312" y="81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9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39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88" name="Group 52"/>
          <p:cNvGrpSpPr>
            <a:grpSpLocks/>
          </p:cNvGrpSpPr>
          <p:nvPr/>
        </p:nvGrpSpPr>
        <p:grpSpPr bwMode="auto">
          <a:xfrm>
            <a:off x="193676" y="6070602"/>
            <a:ext cx="1190625" cy="430213"/>
            <a:chOff x="146" y="3540"/>
            <a:chExt cx="2134" cy="632"/>
          </a:xfrm>
        </p:grpSpPr>
        <p:sp>
          <p:nvSpPr>
            <p:cNvPr id="65589" name="AutoShape 53"/>
            <p:cNvSpPr>
              <a:spLocks noChangeArrowheads="1"/>
            </p:cNvSpPr>
            <p:nvPr userDrawn="1"/>
          </p:nvSpPr>
          <p:spPr bwMode="auto">
            <a:xfrm>
              <a:off x="146" y="3540"/>
              <a:ext cx="634" cy="632"/>
            </a:xfrm>
            <a:prstGeom prst="rightArrow">
              <a:avLst>
                <a:gd name="adj1" fmla="val 56333"/>
                <a:gd name="adj2" fmla="val 99211"/>
              </a:avLst>
            </a:prstGeom>
            <a:solidFill>
              <a:schemeClr val="accent2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accent2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AutoShape 54"/>
            <p:cNvSpPr>
              <a:spLocks noChangeArrowheads="1"/>
            </p:cNvSpPr>
            <p:nvPr userDrawn="1"/>
          </p:nvSpPr>
          <p:spPr bwMode="auto">
            <a:xfrm>
              <a:off x="896" y="3540"/>
              <a:ext cx="634" cy="632"/>
            </a:xfrm>
            <a:prstGeom prst="rightArrow">
              <a:avLst>
                <a:gd name="adj1" fmla="val 47787"/>
                <a:gd name="adj2" fmla="val 100316"/>
              </a:avLst>
            </a:prstGeom>
            <a:solidFill>
              <a:schemeClr val="accent2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accent2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AutoShape 55"/>
            <p:cNvSpPr>
              <a:spLocks noChangeArrowheads="1"/>
            </p:cNvSpPr>
            <p:nvPr userDrawn="1"/>
          </p:nvSpPr>
          <p:spPr bwMode="auto">
            <a:xfrm>
              <a:off x="1646" y="3540"/>
              <a:ext cx="634" cy="632"/>
            </a:xfrm>
            <a:prstGeom prst="rightArrow">
              <a:avLst>
                <a:gd name="adj1" fmla="val 50000"/>
                <a:gd name="adj2" fmla="val 100316"/>
              </a:avLst>
            </a:prstGeom>
            <a:solidFill>
              <a:schemeClr val="accent2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accent2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94" name="Rectangle 58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accent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24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/>
            </a:lvl1pPr>
          </a:lstStyle>
          <a:p>
            <a:fld id="{5E4DD473-5906-1C4A-B76B-5586867086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24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750"/>
            </a:lvl1pPr>
          </a:lstStyle>
          <a:p>
            <a:fld id="{491E7A5D-40FB-244B-9840-62178414ACA2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65581" name="Rectangle 4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24613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endParaRPr lang="en-US" altLang="en-US"/>
          </a:p>
        </p:txBody>
      </p:sp>
      <p:sp>
        <p:nvSpPr>
          <p:cNvPr id="65585" name="Rectangle 49"/>
          <p:cNvSpPr>
            <a:spLocks noGrp="1" noChangeArrowheads="1"/>
          </p:cNvSpPr>
          <p:nvPr>
            <p:ph type="title"/>
          </p:nvPr>
        </p:nvSpPr>
        <p:spPr bwMode="black">
          <a:xfrm>
            <a:off x="1614488" y="241300"/>
            <a:ext cx="7038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84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1963" y="1624013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8" r:id="rId12"/>
    <p:sldLayoutId id="2147483732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  <a:ea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  <a:ea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  <a:ea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  <a:ea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  <a:ea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ltGray">
          <a:xfrm>
            <a:off x="1" y="2"/>
            <a:ext cx="3995738" cy="4043363"/>
          </a:xfrm>
          <a:prstGeom prst="rect">
            <a:avLst/>
          </a:prstGeom>
          <a:gradFill rotWithShape="0">
            <a:gsLst>
              <a:gs pos="0">
                <a:schemeClr val="hlink">
                  <a:alpha val="50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ltGray">
          <a:xfrm flipH="1">
            <a:off x="4533900" y="0"/>
            <a:ext cx="4610100" cy="5272088"/>
          </a:xfrm>
          <a:prstGeom prst="rect">
            <a:avLst/>
          </a:prstGeom>
          <a:gradFill rotWithShape="0">
            <a:gsLst>
              <a:gs pos="0">
                <a:schemeClr val="hlink">
                  <a:alpha val="70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l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9" name="Freeform 47"/>
          <p:cNvSpPr>
            <a:spLocks/>
          </p:cNvSpPr>
          <p:nvPr/>
        </p:nvSpPr>
        <p:spPr bwMode="ltGray">
          <a:xfrm>
            <a:off x="581026" y="-9525"/>
            <a:ext cx="8767763" cy="4124325"/>
          </a:xfrm>
          <a:custGeom>
            <a:avLst/>
            <a:gdLst>
              <a:gd name="T0" fmla="*/ 0 w 5523"/>
              <a:gd name="T1" fmla="*/ 907 h 2598"/>
              <a:gd name="T2" fmla="*/ 4620 w 5523"/>
              <a:gd name="T3" fmla="*/ 6 h 2598"/>
              <a:gd name="T4" fmla="*/ 5394 w 5523"/>
              <a:gd name="T5" fmla="*/ 0 h 2598"/>
              <a:gd name="T6" fmla="*/ 5394 w 5523"/>
              <a:gd name="T7" fmla="*/ 255 h 2598"/>
              <a:gd name="T8" fmla="*/ 0 w 5523"/>
              <a:gd name="T9" fmla="*/ 907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3" h="2598">
                <a:moveTo>
                  <a:pt x="0" y="907"/>
                </a:moveTo>
                <a:cubicBezTo>
                  <a:pt x="2130" y="2160"/>
                  <a:pt x="3786" y="1002"/>
                  <a:pt x="4620" y="6"/>
                </a:cubicBezTo>
                <a:lnTo>
                  <a:pt x="5394" y="0"/>
                </a:lnTo>
                <a:cubicBezTo>
                  <a:pt x="5523" y="42"/>
                  <a:pt x="5394" y="127"/>
                  <a:pt x="5394" y="255"/>
                </a:cubicBezTo>
                <a:cubicBezTo>
                  <a:pt x="5268" y="658"/>
                  <a:pt x="2652" y="2598"/>
                  <a:pt x="0" y="907"/>
                </a:cubicBezTo>
                <a:close/>
              </a:path>
            </a:pathLst>
          </a:custGeom>
          <a:solidFill>
            <a:srgbClr val="FFFFFF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6251" name="Group 59"/>
          <p:cNvGrpSpPr>
            <a:grpSpLocks/>
          </p:cNvGrpSpPr>
          <p:nvPr userDrawn="1"/>
        </p:nvGrpSpPr>
        <p:grpSpPr bwMode="auto">
          <a:xfrm>
            <a:off x="-38100" y="-3175"/>
            <a:ext cx="2305050" cy="2160588"/>
            <a:chOff x="-24" y="-2"/>
            <a:chExt cx="1695" cy="1589"/>
          </a:xfrm>
        </p:grpSpPr>
        <p:sp>
          <p:nvSpPr>
            <p:cNvPr id="136237" name="Freeform 45"/>
            <p:cNvSpPr>
              <a:spLocks/>
            </p:cNvSpPr>
            <p:nvPr/>
          </p:nvSpPr>
          <p:spPr bwMode="gray">
            <a:xfrm>
              <a:off x="-2" y="-2"/>
              <a:ext cx="1673" cy="1589"/>
            </a:xfrm>
            <a:custGeom>
              <a:avLst/>
              <a:gdLst>
                <a:gd name="T0" fmla="*/ 0 w 1675"/>
                <a:gd name="T1" fmla="*/ 1282 h 1589"/>
                <a:gd name="T2" fmla="*/ 0 w 1675"/>
                <a:gd name="T3" fmla="*/ 1258 h 1589"/>
                <a:gd name="T4" fmla="*/ 1264 w 1675"/>
                <a:gd name="T5" fmla="*/ 1070 h 1589"/>
                <a:gd name="T6" fmla="*/ 1343 w 1675"/>
                <a:gd name="T7" fmla="*/ 0 h 1589"/>
                <a:gd name="T8" fmla="*/ 1365 w 1675"/>
                <a:gd name="T9" fmla="*/ 0 h 1589"/>
                <a:gd name="T10" fmla="*/ 1279 w 1675"/>
                <a:gd name="T11" fmla="*/ 1088 h 1589"/>
                <a:gd name="T12" fmla="*/ 0 w 1675"/>
                <a:gd name="T13" fmla="*/ 1282 h 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5" h="1589">
                  <a:moveTo>
                    <a:pt x="0" y="1282"/>
                  </a:moveTo>
                  <a:cubicBezTo>
                    <a:pt x="0" y="1270"/>
                    <a:pt x="0" y="1258"/>
                    <a:pt x="0" y="1258"/>
                  </a:cubicBezTo>
                  <a:cubicBezTo>
                    <a:pt x="164" y="1412"/>
                    <a:pt x="883" y="1547"/>
                    <a:pt x="1264" y="1070"/>
                  </a:cubicBezTo>
                  <a:cubicBezTo>
                    <a:pt x="1645" y="593"/>
                    <a:pt x="1424" y="126"/>
                    <a:pt x="1343" y="0"/>
                  </a:cubicBezTo>
                  <a:cubicBezTo>
                    <a:pt x="1343" y="0"/>
                    <a:pt x="1354" y="0"/>
                    <a:pt x="1365" y="0"/>
                  </a:cubicBezTo>
                  <a:cubicBezTo>
                    <a:pt x="1442" y="124"/>
                    <a:pt x="1675" y="587"/>
                    <a:pt x="1279" y="1088"/>
                  </a:cubicBezTo>
                  <a:cubicBezTo>
                    <a:pt x="883" y="1589"/>
                    <a:pt x="160" y="1428"/>
                    <a:pt x="0" y="1282"/>
                  </a:cubicBezTo>
                  <a:close/>
                </a:path>
              </a:pathLst>
            </a:cu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250" name="Group 58"/>
            <p:cNvGrpSpPr>
              <a:grpSpLocks/>
            </p:cNvGrpSpPr>
            <p:nvPr userDrawn="1"/>
          </p:nvGrpSpPr>
          <p:grpSpPr bwMode="auto">
            <a:xfrm>
              <a:off x="-24" y="-2"/>
              <a:ext cx="1446" cy="1331"/>
              <a:chOff x="-24" y="-2"/>
              <a:chExt cx="1446" cy="1331"/>
            </a:xfrm>
          </p:grpSpPr>
          <p:sp>
            <p:nvSpPr>
              <p:cNvPr id="136196" name="Oval 4"/>
              <p:cNvSpPr>
                <a:spLocks noChangeArrowheads="1"/>
              </p:cNvSpPr>
              <p:nvPr/>
            </p:nvSpPr>
            <p:spPr bwMode="gray">
              <a:xfrm flipH="1">
                <a:off x="219" y="152"/>
                <a:ext cx="805" cy="82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60392"/>
                      <a:invGamma/>
                    </a:schemeClr>
                  </a:gs>
                  <a:gs pos="100000">
                    <a:schemeClr val="hlink">
                      <a:alpha val="39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6197" name="Group 5"/>
              <p:cNvGrpSpPr>
                <a:grpSpLocks/>
              </p:cNvGrpSpPr>
              <p:nvPr/>
            </p:nvGrpSpPr>
            <p:grpSpPr bwMode="auto">
              <a:xfrm>
                <a:off x="269" y="227"/>
                <a:ext cx="747" cy="667"/>
                <a:chOff x="255" y="227"/>
                <a:chExt cx="747" cy="667"/>
              </a:xfrm>
            </p:grpSpPr>
            <p:grpSp>
              <p:nvGrpSpPr>
                <p:cNvPr id="136198" name="Group 6"/>
                <p:cNvGrpSpPr>
                  <a:grpSpLocks/>
                </p:cNvGrpSpPr>
                <p:nvPr/>
              </p:nvGrpSpPr>
              <p:grpSpPr bwMode="auto">
                <a:xfrm flipH="1">
                  <a:off x="255" y="227"/>
                  <a:ext cx="747" cy="667"/>
                  <a:chOff x="204" y="754"/>
                  <a:chExt cx="2250" cy="2009"/>
                </a:xfrm>
              </p:grpSpPr>
              <p:sp>
                <p:nvSpPr>
                  <p:cNvPr id="136199" name="Oval 7"/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392" y="767"/>
                    <a:ext cx="1969" cy="1996"/>
                  </a:xfrm>
                  <a:prstGeom prst="ellips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200" name="Freeform 8"/>
                  <p:cNvSpPr>
                    <a:spLocks/>
                  </p:cNvSpPr>
                  <p:nvPr userDrawn="1"/>
                </p:nvSpPr>
                <p:spPr bwMode="gray">
                  <a:xfrm>
                    <a:off x="525" y="810"/>
                    <a:ext cx="607" cy="463"/>
                  </a:xfrm>
                  <a:custGeom>
                    <a:avLst/>
                    <a:gdLst>
                      <a:gd name="T0" fmla="*/ 1108 w 1108"/>
                      <a:gd name="T1" fmla="*/ 0 h 844"/>
                      <a:gd name="T2" fmla="*/ 0 w 1108"/>
                      <a:gd name="T3" fmla="*/ 844 h 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108" h="844">
                        <a:moveTo>
                          <a:pt x="1108" y="0"/>
                        </a:moveTo>
                        <a:cubicBezTo>
                          <a:pt x="460" y="216"/>
                          <a:pt x="192" y="580"/>
                          <a:pt x="0" y="844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01" name="Freeform 9"/>
                  <p:cNvSpPr>
                    <a:spLocks/>
                  </p:cNvSpPr>
                  <p:nvPr userDrawn="1"/>
                </p:nvSpPr>
                <p:spPr bwMode="gray">
                  <a:xfrm>
                    <a:off x="204" y="831"/>
                    <a:ext cx="921" cy="1364"/>
                  </a:xfrm>
                  <a:custGeom>
                    <a:avLst/>
                    <a:gdLst>
                      <a:gd name="T0" fmla="*/ 1680 w 1680"/>
                      <a:gd name="T1" fmla="*/ 0 h 2484"/>
                      <a:gd name="T2" fmla="*/ 520 w 1680"/>
                      <a:gd name="T3" fmla="*/ 2484 h 24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680" h="2484">
                        <a:moveTo>
                          <a:pt x="1680" y="0"/>
                        </a:moveTo>
                        <a:cubicBezTo>
                          <a:pt x="950" y="251"/>
                          <a:pt x="0" y="1333"/>
                          <a:pt x="520" y="2484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02" name="Freeform 10"/>
                  <p:cNvSpPr>
                    <a:spLocks/>
                  </p:cNvSpPr>
                  <p:nvPr userDrawn="1"/>
                </p:nvSpPr>
                <p:spPr bwMode="gray">
                  <a:xfrm>
                    <a:off x="311" y="844"/>
                    <a:ext cx="826" cy="1772"/>
                  </a:xfrm>
                  <a:custGeom>
                    <a:avLst/>
                    <a:gdLst>
                      <a:gd name="T0" fmla="*/ 1008 w 1496"/>
                      <a:gd name="T1" fmla="*/ 3219 h 3219"/>
                      <a:gd name="T2" fmla="*/ 1496 w 1496"/>
                      <a:gd name="T3" fmla="*/ 0 h 3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96" h="3219">
                        <a:moveTo>
                          <a:pt x="1008" y="3219"/>
                        </a:moveTo>
                        <a:cubicBezTo>
                          <a:pt x="326" y="2647"/>
                          <a:pt x="0" y="971"/>
                          <a:pt x="1496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03" name="Freeform 11"/>
                  <p:cNvSpPr>
                    <a:spLocks/>
                  </p:cNvSpPr>
                  <p:nvPr userDrawn="1"/>
                </p:nvSpPr>
                <p:spPr bwMode="gray">
                  <a:xfrm>
                    <a:off x="476" y="859"/>
                    <a:ext cx="683" cy="1843"/>
                  </a:xfrm>
                  <a:custGeom>
                    <a:avLst/>
                    <a:gdLst>
                      <a:gd name="T0" fmla="*/ 1032 w 1246"/>
                      <a:gd name="T1" fmla="*/ 3357 h 3357"/>
                      <a:gd name="T2" fmla="*/ 1246 w 1246"/>
                      <a:gd name="T3" fmla="*/ 0 h 3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246" h="3357">
                        <a:moveTo>
                          <a:pt x="1032" y="3357"/>
                        </a:moveTo>
                        <a:cubicBezTo>
                          <a:pt x="0" y="2713"/>
                          <a:pt x="242" y="915"/>
                          <a:pt x="1246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04" name="Freeform 12"/>
                  <p:cNvSpPr>
                    <a:spLocks/>
                  </p:cNvSpPr>
                  <p:nvPr userDrawn="1"/>
                </p:nvSpPr>
                <p:spPr bwMode="gray">
                  <a:xfrm>
                    <a:off x="597" y="877"/>
                    <a:ext cx="596" cy="1866"/>
                  </a:xfrm>
                  <a:custGeom>
                    <a:avLst/>
                    <a:gdLst>
                      <a:gd name="T0" fmla="*/ 1060 w 1088"/>
                      <a:gd name="T1" fmla="*/ 3400 h 3400"/>
                      <a:gd name="T2" fmla="*/ 1088 w 1088"/>
                      <a:gd name="T3" fmla="*/ 0 h 3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088" h="3400">
                        <a:moveTo>
                          <a:pt x="1060" y="3400"/>
                        </a:moveTo>
                        <a:cubicBezTo>
                          <a:pt x="0" y="2708"/>
                          <a:pt x="824" y="71"/>
                          <a:pt x="1088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05" name="Freeform 13"/>
                  <p:cNvSpPr>
                    <a:spLocks/>
                  </p:cNvSpPr>
                  <p:nvPr userDrawn="1"/>
                </p:nvSpPr>
                <p:spPr bwMode="gray">
                  <a:xfrm>
                    <a:off x="1020" y="875"/>
                    <a:ext cx="272" cy="1884"/>
                  </a:xfrm>
                  <a:custGeom>
                    <a:avLst/>
                    <a:gdLst>
                      <a:gd name="T0" fmla="*/ 495 w 495"/>
                      <a:gd name="T1" fmla="*/ 3417 h 3417"/>
                      <a:gd name="T2" fmla="*/ 398 w 495"/>
                      <a:gd name="T3" fmla="*/ 0 h 34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95" h="3417">
                        <a:moveTo>
                          <a:pt x="495" y="3417"/>
                        </a:moveTo>
                        <a:cubicBezTo>
                          <a:pt x="0" y="2873"/>
                          <a:pt x="243" y="819"/>
                          <a:pt x="398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06" name="Freeform 14"/>
                  <p:cNvSpPr>
                    <a:spLocks/>
                  </p:cNvSpPr>
                  <p:nvPr userDrawn="1"/>
                </p:nvSpPr>
                <p:spPr bwMode="gray">
                  <a:xfrm>
                    <a:off x="1308" y="891"/>
                    <a:ext cx="152" cy="1869"/>
                  </a:xfrm>
                  <a:custGeom>
                    <a:avLst/>
                    <a:gdLst>
                      <a:gd name="T0" fmla="*/ 128 w 278"/>
                      <a:gd name="T1" fmla="*/ 3408 h 3408"/>
                      <a:gd name="T2" fmla="*/ 0 w 278"/>
                      <a:gd name="T3" fmla="*/ 0 h 3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78" h="3408">
                        <a:moveTo>
                          <a:pt x="128" y="3408"/>
                        </a:moveTo>
                        <a:cubicBezTo>
                          <a:pt x="116" y="2969"/>
                          <a:pt x="278" y="85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07" name="Freeform 15"/>
                  <p:cNvSpPr>
                    <a:spLocks/>
                  </p:cNvSpPr>
                  <p:nvPr userDrawn="1"/>
                </p:nvSpPr>
                <p:spPr bwMode="gray">
                  <a:xfrm>
                    <a:off x="1457" y="888"/>
                    <a:ext cx="329" cy="1868"/>
                  </a:xfrm>
                  <a:custGeom>
                    <a:avLst/>
                    <a:gdLst>
                      <a:gd name="T0" fmla="*/ 48 w 600"/>
                      <a:gd name="T1" fmla="*/ 3406 h 3406"/>
                      <a:gd name="T2" fmla="*/ 0 w 600"/>
                      <a:gd name="T3" fmla="*/ 0 h 34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00" h="3406">
                        <a:moveTo>
                          <a:pt x="48" y="3406"/>
                        </a:moveTo>
                        <a:cubicBezTo>
                          <a:pt x="204" y="3244"/>
                          <a:pt x="600" y="1522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08" name="Freeform 16"/>
                  <p:cNvSpPr>
                    <a:spLocks/>
                  </p:cNvSpPr>
                  <p:nvPr userDrawn="1"/>
                </p:nvSpPr>
                <p:spPr bwMode="gray">
                  <a:xfrm>
                    <a:off x="1528" y="875"/>
                    <a:ext cx="547" cy="1857"/>
                  </a:xfrm>
                  <a:custGeom>
                    <a:avLst/>
                    <a:gdLst>
                      <a:gd name="T0" fmla="*/ 154 w 998"/>
                      <a:gd name="T1" fmla="*/ 3386 h 3386"/>
                      <a:gd name="T2" fmla="*/ 0 w 998"/>
                      <a:gd name="T3" fmla="*/ 0 h 3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98" h="3386">
                        <a:moveTo>
                          <a:pt x="154" y="3386"/>
                        </a:moveTo>
                        <a:cubicBezTo>
                          <a:pt x="644" y="3208"/>
                          <a:pt x="998" y="1311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09" name="Freeform 17"/>
                  <p:cNvSpPr>
                    <a:spLocks/>
                  </p:cNvSpPr>
                  <p:nvPr userDrawn="1"/>
                </p:nvSpPr>
                <p:spPr bwMode="gray">
                  <a:xfrm>
                    <a:off x="1582" y="872"/>
                    <a:ext cx="750" cy="1820"/>
                  </a:xfrm>
                  <a:custGeom>
                    <a:avLst/>
                    <a:gdLst>
                      <a:gd name="T0" fmla="*/ 278 w 1368"/>
                      <a:gd name="T1" fmla="*/ 3318 h 3318"/>
                      <a:gd name="T2" fmla="*/ 0 w 1368"/>
                      <a:gd name="T3" fmla="*/ 0 h 33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368" h="3318">
                        <a:moveTo>
                          <a:pt x="278" y="3318"/>
                        </a:moveTo>
                        <a:cubicBezTo>
                          <a:pt x="971" y="3026"/>
                          <a:pt x="1368" y="1089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0" name="Freeform 18"/>
                  <p:cNvSpPr>
                    <a:spLocks/>
                  </p:cNvSpPr>
                  <p:nvPr userDrawn="1"/>
                </p:nvSpPr>
                <p:spPr bwMode="gray">
                  <a:xfrm>
                    <a:off x="1599" y="859"/>
                    <a:ext cx="855" cy="1718"/>
                  </a:xfrm>
                  <a:custGeom>
                    <a:avLst/>
                    <a:gdLst>
                      <a:gd name="T0" fmla="*/ 633 w 1560"/>
                      <a:gd name="T1" fmla="*/ 3129 h 3129"/>
                      <a:gd name="T2" fmla="*/ 0 w 1560"/>
                      <a:gd name="T3" fmla="*/ 0 h 3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560" h="3129">
                        <a:moveTo>
                          <a:pt x="633" y="3129"/>
                        </a:moveTo>
                        <a:cubicBezTo>
                          <a:pt x="1204" y="2712"/>
                          <a:pt x="1560" y="762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1" name="Freeform 19"/>
                  <p:cNvSpPr>
                    <a:spLocks/>
                  </p:cNvSpPr>
                  <p:nvPr userDrawn="1"/>
                </p:nvSpPr>
                <p:spPr bwMode="gray">
                  <a:xfrm>
                    <a:off x="1616" y="853"/>
                    <a:ext cx="830" cy="1486"/>
                  </a:xfrm>
                  <a:custGeom>
                    <a:avLst/>
                    <a:gdLst>
                      <a:gd name="T0" fmla="*/ 1022 w 1503"/>
                      <a:gd name="T1" fmla="*/ 2724 h 2724"/>
                      <a:gd name="T2" fmla="*/ 0 w 1503"/>
                      <a:gd name="T3" fmla="*/ 0 h 27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503" h="2724">
                        <a:moveTo>
                          <a:pt x="1022" y="2724"/>
                        </a:moveTo>
                        <a:cubicBezTo>
                          <a:pt x="1430" y="2220"/>
                          <a:pt x="1503" y="501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2" name="Freeform 20"/>
                  <p:cNvSpPr>
                    <a:spLocks/>
                  </p:cNvSpPr>
                  <p:nvPr userDrawn="1"/>
                </p:nvSpPr>
                <p:spPr bwMode="gray">
                  <a:xfrm>
                    <a:off x="1638" y="830"/>
                    <a:ext cx="529" cy="340"/>
                  </a:xfrm>
                  <a:custGeom>
                    <a:avLst/>
                    <a:gdLst>
                      <a:gd name="T0" fmla="*/ 966 w 966"/>
                      <a:gd name="T1" fmla="*/ 620 h 620"/>
                      <a:gd name="T2" fmla="*/ 0 w 966"/>
                      <a:gd name="T3" fmla="*/ 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66" h="620">
                        <a:moveTo>
                          <a:pt x="966" y="620"/>
                        </a:moveTo>
                        <a:cubicBezTo>
                          <a:pt x="812" y="438"/>
                          <a:pt x="606" y="164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3" name="Freeform 21"/>
                  <p:cNvSpPr>
                    <a:spLocks/>
                  </p:cNvSpPr>
                  <p:nvPr userDrawn="1"/>
                </p:nvSpPr>
                <p:spPr bwMode="gray">
                  <a:xfrm>
                    <a:off x="905" y="888"/>
                    <a:ext cx="989" cy="301"/>
                  </a:xfrm>
                  <a:custGeom>
                    <a:avLst/>
                    <a:gdLst>
                      <a:gd name="T0" fmla="*/ 1805 w 1805"/>
                      <a:gd name="T1" fmla="*/ 48 h 546"/>
                      <a:gd name="T2" fmla="*/ 0 w 1805"/>
                      <a:gd name="T3" fmla="*/ 0 h 5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805" h="546">
                        <a:moveTo>
                          <a:pt x="1805" y="48"/>
                        </a:moveTo>
                        <a:cubicBezTo>
                          <a:pt x="1804" y="224"/>
                          <a:pt x="489" y="546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4" name="Freeform 22"/>
                  <p:cNvSpPr>
                    <a:spLocks/>
                  </p:cNvSpPr>
                  <p:nvPr userDrawn="1"/>
                </p:nvSpPr>
                <p:spPr bwMode="gray">
                  <a:xfrm>
                    <a:off x="680" y="1058"/>
                    <a:ext cx="1420" cy="296"/>
                  </a:xfrm>
                  <a:custGeom>
                    <a:avLst/>
                    <a:gdLst>
                      <a:gd name="T0" fmla="*/ 2590 w 2590"/>
                      <a:gd name="T1" fmla="*/ 59 h 539"/>
                      <a:gd name="T2" fmla="*/ 0 w 2590"/>
                      <a:gd name="T3" fmla="*/ 0 h 5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590" h="539">
                        <a:moveTo>
                          <a:pt x="2590" y="59"/>
                        </a:moveTo>
                        <a:cubicBezTo>
                          <a:pt x="2266" y="472"/>
                          <a:pt x="72" y="539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5" name="Freeform 23"/>
                  <p:cNvSpPr>
                    <a:spLocks/>
                  </p:cNvSpPr>
                  <p:nvPr userDrawn="1"/>
                </p:nvSpPr>
                <p:spPr bwMode="gray">
                  <a:xfrm>
                    <a:off x="525" y="1261"/>
                    <a:ext cx="1729" cy="314"/>
                  </a:xfrm>
                  <a:custGeom>
                    <a:avLst/>
                    <a:gdLst>
                      <a:gd name="T0" fmla="*/ 3164 w 3164"/>
                      <a:gd name="T1" fmla="*/ 93 h 573"/>
                      <a:gd name="T2" fmla="*/ 0 w 3164"/>
                      <a:gd name="T3" fmla="*/ 0 h 5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164" h="573">
                        <a:moveTo>
                          <a:pt x="3164" y="93"/>
                        </a:moveTo>
                        <a:cubicBezTo>
                          <a:pt x="2665" y="573"/>
                          <a:pt x="72" y="539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6" name="Freeform 24"/>
                  <p:cNvSpPr>
                    <a:spLocks/>
                  </p:cNvSpPr>
                  <p:nvPr userDrawn="1"/>
                </p:nvSpPr>
                <p:spPr bwMode="gray">
                  <a:xfrm>
                    <a:off x="427" y="1517"/>
                    <a:ext cx="1914" cy="305"/>
                  </a:xfrm>
                  <a:custGeom>
                    <a:avLst/>
                    <a:gdLst>
                      <a:gd name="T0" fmla="*/ 3490 w 3490"/>
                      <a:gd name="T1" fmla="*/ 106 h 557"/>
                      <a:gd name="T2" fmla="*/ 0 w 3490"/>
                      <a:gd name="T3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490" h="557">
                        <a:moveTo>
                          <a:pt x="3490" y="106"/>
                        </a:moveTo>
                        <a:cubicBezTo>
                          <a:pt x="2813" y="557"/>
                          <a:pt x="163" y="553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7" name="Freeform 25"/>
                  <p:cNvSpPr>
                    <a:spLocks/>
                  </p:cNvSpPr>
                  <p:nvPr userDrawn="1"/>
                </p:nvSpPr>
                <p:spPr bwMode="gray">
                  <a:xfrm>
                    <a:off x="391" y="1788"/>
                    <a:ext cx="1974" cy="322"/>
                  </a:xfrm>
                  <a:custGeom>
                    <a:avLst/>
                    <a:gdLst>
                      <a:gd name="T0" fmla="*/ 3582 w 3582"/>
                      <a:gd name="T1" fmla="*/ 6 h 587"/>
                      <a:gd name="T2" fmla="*/ 0 w 3582"/>
                      <a:gd name="T3" fmla="*/ 0 h 5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582" h="587">
                        <a:moveTo>
                          <a:pt x="3582" y="6"/>
                        </a:moveTo>
                        <a:cubicBezTo>
                          <a:pt x="3040" y="587"/>
                          <a:pt x="328" y="505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8" name="Freeform 26"/>
                  <p:cNvSpPr>
                    <a:spLocks/>
                  </p:cNvSpPr>
                  <p:nvPr userDrawn="1"/>
                </p:nvSpPr>
                <p:spPr bwMode="gray">
                  <a:xfrm>
                    <a:off x="433" y="2050"/>
                    <a:ext cx="1886" cy="273"/>
                  </a:xfrm>
                  <a:custGeom>
                    <a:avLst/>
                    <a:gdLst>
                      <a:gd name="T0" fmla="*/ 3429 w 3429"/>
                      <a:gd name="T1" fmla="*/ 3 h 497"/>
                      <a:gd name="T2" fmla="*/ 0 w 3429"/>
                      <a:gd name="T3" fmla="*/ 0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429" h="497">
                        <a:moveTo>
                          <a:pt x="3429" y="3"/>
                        </a:moveTo>
                        <a:cubicBezTo>
                          <a:pt x="2891" y="497"/>
                          <a:pt x="334" y="435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19" name="Freeform 27"/>
                  <p:cNvSpPr>
                    <a:spLocks/>
                  </p:cNvSpPr>
                  <p:nvPr userDrawn="1"/>
                </p:nvSpPr>
                <p:spPr bwMode="gray">
                  <a:xfrm>
                    <a:off x="537" y="2276"/>
                    <a:ext cx="1686" cy="271"/>
                  </a:xfrm>
                  <a:custGeom>
                    <a:avLst/>
                    <a:gdLst>
                      <a:gd name="T0" fmla="*/ 3076 w 3076"/>
                      <a:gd name="T1" fmla="*/ 0 h 494"/>
                      <a:gd name="T2" fmla="*/ 0 w 3076"/>
                      <a:gd name="T3" fmla="*/ 16 h 4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076" h="494">
                        <a:moveTo>
                          <a:pt x="3076" y="0"/>
                        </a:moveTo>
                        <a:cubicBezTo>
                          <a:pt x="2538" y="494"/>
                          <a:pt x="334" y="344"/>
                          <a:pt x="0" y="16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20" name="Freeform 28"/>
                  <p:cNvSpPr>
                    <a:spLocks/>
                  </p:cNvSpPr>
                  <p:nvPr userDrawn="1"/>
                </p:nvSpPr>
                <p:spPr bwMode="gray">
                  <a:xfrm>
                    <a:off x="715" y="2502"/>
                    <a:ext cx="1326" cy="134"/>
                  </a:xfrm>
                  <a:custGeom>
                    <a:avLst/>
                    <a:gdLst>
                      <a:gd name="T0" fmla="*/ 2428 w 2428"/>
                      <a:gd name="T1" fmla="*/ 0 h 245"/>
                      <a:gd name="T2" fmla="*/ 0 w 2428"/>
                      <a:gd name="T3" fmla="*/ 0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428" h="245">
                        <a:moveTo>
                          <a:pt x="2428" y="0"/>
                        </a:moveTo>
                        <a:cubicBezTo>
                          <a:pt x="1900" y="245"/>
                          <a:pt x="312" y="184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21" name="Freeform 29"/>
                  <p:cNvSpPr>
                    <a:spLocks/>
                  </p:cNvSpPr>
                  <p:nvPr userDrawn="1"/>
                </p:nvSpPr>
                <p:spPr bwMode="gray">
                  <a:xfrm>
                    <a:off x="900" y="2634"/>
                    <a:ext cx="914" cy="92"/>
                  </a:xfrm>
                  <a:custGeom>
                    <a:avLst/>
                    <a:gdLst>
                      <a:gd name="T0" fmla="*/ 1684 w 1684"/>
                      <a:gd name="T1" fmla="*/ 44 h 169"/>
                      <a:gd name="T2" fmla="*/ 0 w 1684"/>
                      <a:gd name="T3" fmla="*/ 0 h 1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684" h="169">
                        <a:moveTo>
                          <a:pt x="1684" y="44"/>
                        </a:moveTo>
                        <a:cubicBezTo>
                          <a:pt x="1175" y="169"/>
                          <a:pt x="296" y="135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22" name="Oval 30"/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1127" y="774"/>
                    <a:ext cx="515" cy="112"/>
                  </a:xfrm>
                  <a:prstGeom prst="ellips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223" name="Freeform 31"/>
                  <p:cNvSpPr>
                    <a:spLocks/>
                  </p:cNvSpPr>
                  <p:nvPr userDrawn="1"/>
                </p:nvSpPr>
                <p:spPr bwMode="gray">
                  <a:xfrm>
                    <a:off x="1131" y="767"/>
                    <a:ext cx="502" cy="62"/>
                  </a:xfrm>
                  <a:custGeom>
                    <a:avLst/>
                    <a:gdLst>
                      <a:gd name="T0" fmla="*/ 0 w 590"/>
                      <a:gd name="T1" fmla="*/ 51 h 73"/>
                      <a:gd name="T2" fmla="*/ 590 w 590"/>
                      <a:gd name="T3" fmla="*/ 73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590" h="73">
                        <a:moveTo>
                          <a:pt x="0" y="51"/>
                        </a:moveTo>
                        <a:cubicBezTo>
                          <a:pt x="296" y="0"/>
                          <a:pt x="590" y="73"/>
                          <a:pt x="590" y="73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24" name="Freeform 32"/>
                  <p:cNvSpPr>
                    <a:spLocks/>
                  </p:cNvSpPr>
                  <p:nvPr userDrawn="1"/>
                </p:nvSpPr>
                <p:spPr bwMode="gray">
                  <a:xfrm>
                    <a:off x="1180" y="754"/>
                    <a:ext cx="357" cy="133"/>
                  </a:xfrm>
                  <a:custGeom>
                    <a:avLst/>
                    <a:gdLst>
                      <a:gd name="T0" fmla="*/ 0 w 420"/>
                      <a:gd name="T1" fmla="*/ 158 h 158"/>
                      <a:gd name="T2" fmla="*/ 420 w 420"/>
                      <a:gd name="T3" fmla="*/ 29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20" h="158">
                        <a:moveTo>
                          <a:pt x="0" y="158"/>
                        </a:moveTo>
                        <a:cubicBezTo>
                          <a:pt x="154" y="0"/>
                          <a:pt x="418" y="32"/>
                          <a:pt x="420" y="29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6225" name="Group 33"/>
                <p:cNvGrpSpPr>
                  <a:grpSpLocks/>
                </p:cNvGrpSpPr>
                <p:nvPr userDrawn="1"/>
              </p:nvGrpSpPr>
              <p:grpSpPr bwMode="auto">
                <a:xfrm flipH="1">
                  <a:off x="286" y="248"/>
                  <a:ext cx="521" cy="621"/>
                  <a:chOff x="792" y="818"/>
                  <a:chExt cx="1569" cy="1872"/>
                </a:xfrm>
              </p:grpSpPr>
              <p:sp>
                <p:nvSpPr>
                  <p:cNvPr id="136226" name="Freeform 34"/>
                  <p:cNvSpPr>
                    <a:spLocks/>
                  </p:cNvSpPr>
                  <p:nvPr userDrawn="1"/>
                </p:nvSpPr>
                <p:spPr bwMode="gray">
                  <a:xfrm>
                    <a:off x="792" y="818"/>
                    <a:ext cx="1227" cy="1872"/>
                  </a:xfrm>
                  <a:custGeom>
                    <a:avLst/>
                    <a:gdLst>
                      <a:gd name="T0" fmla="*/ 612 w 2238"/>
                      <a:gd name="T1" fmla="*/ 1536 h 3412"/>
                      <a:gd name="T2" fmla="*/ 477 w 2238"/>
                      <a:gd name="T3" fmla="*/ 1356 h 3412"/>
                      <a:gd name="T4" fmla="*/ 693 w 2238"/>
                      <a:gd name="T5" fmla="*/ 1224 h 3412"/>
                      <a:gd name="T6" fmla="*/ 942 w 2238"/>
                      <a:gd name="T7" fmla="*/ 1350 h 3412"/>
                      <a:gd name="T8" fmla="*/ 1068 w 2238"/>
                      <a:gd name="T9" fmla="*/ 1008 h 3412"/>
                      <a:gd name="T10" fmla="*/ 1191 w 2238"/>
                      <a:gd name="T11" fmla="*/ 843 h 3412"/>
                      <a:gd name="T12" fmla="*/ 1365 w 2238"/>
                      <a:gd name="T13" fmla="*/ 771 h 3412"/>
                      <a:gd name="T14" fmla="*/ 1326 w 2238"/>
                      <a:gd name="T15" fmla="*/ 657 h 3412"/>
                      <a:gd name="T16" fmla="*/ 1542 w 2238"/>
                      <a:gd name="T17" fmla="*/ 741 h 3412"/>
                      <a:gd name="T18" fmla="*/ 1278 w 2238"/>
                      <a:gd name="T19" fmla="*/ 471 h 3412"/>
                      <a:gd name="T20" fmla="*/ 1029 w 2238"/>
                      <a:gd name="T21" fmla="*/ 390 h 3412"/>
                      <a:gd name="T22" fmla="*/ 963 w 2238"/>
                      <a:gd name="T23" fmla="*/ 630 h 3412"/>
                      <a:gd name="T24" fmla="*/ 873 w 2238"/>
                      <a:gd name="T25" fmla="*/ 342 h 3412"/>
                      <a:gd name="T26" fmla="*/ 999 w 2238"/>
                      <a:gd name="T27" fmla="*/ 297 h 3412"/>
                      <a:gd name="T28" fmla="*/ 1038 w 2238"/>
                      <a:gd name="T29" fmla="*/ 318 h 3412"/>
                      <a:gd name="T30" fmla="*/ 1212 w 2238"/>
                      <a:gd name="T31" fmla="*/ 336 h 3412"/>
                      <a:gd name="T32" fmla="*/ 1029 w 2238"/>
                      <a:gd name="T33" fmla="*/ 150 h 3412"/>
                      <a:gd name="T34" fmla="*/ 1167 w 2238"/>
                      <a:gd name="T35" fmla="*/ 132 h 3412"/>
                      <a:gd name="T36" fmla="*/ 1542 w 2238"/>
                      <a:gd name="T37" fmla="*/ 402 h 3412"/>
                      <a:gd name="T38" fmla="*/ 1569 w 2238"/>
                      <a:gd name="T39" fmla="*/ 165 h 3412"/>
                      <a:gd name="T40" fmla="*/ 1194 w 2238"/>
                      <a:gd name="T41" fmla="*/ 21 h 3412"/>
                      <a:gd name="T42" fmla="*/ 963 w 2238"/>
                      <a:gd name="T43" fmla="*/ 123 h 3412"/>
                      <a:gd name="T44" fmla="*/ 942 w 2238"/>
                      <a:gd name="T45" fmla="*/ 231 h 3412"/>
                      <a:gd name="T46" fmla="*/ 837 w 2238"/>
                      <a:gd name="T47" fmla="*/ 171 h 3412"/>
                      <a:gd name="T48" fmla="*/ 807 w 2238"/>
                      <a:gd name="T49" fmla="*/ 213 h 3412"/>
                      <a:gd name="T50" fmla="*/ 696 w 2238"/>
                      <a:gd name="T51" fmla="*/ 120 h 3412"/>
                      <a:gd name="T52" fmla="*/ 705 w 2238"/>
                      <a:gd name="T53" fmla="*/ 234 h 3412"/>
                      <a:gd name="T54" fmla="*/ 477 w 2238"/>
                      <a:gd name="T55" fmla="*/ 75 h 3412"/>
                      <a:gd name="T56" fmla="*/ 297 w 2238"/>
                      <a:gd name="T57" fmla="*/ 96 h 3412"/>
                      <a:gd name="T58" fmla="*/ 123 w 2238"/>
                      <a:gd name="T59" fmla="*/ 246 h 3412"/>
                      <a:gd name="T60" fmla="*/ 204 w 2238"/>
                      <a:gd name="T61" fmla="*/ 261 h 3412"/>
                      <a:gd name="T62" fmla="*/ 180 w 2238"/>
                      <a:gd name="T63" fmla="*/ 525 h 3412"/>
                      <a:gd name="T64" fmla="*/ 18 w 2238"/>
                      <a:gd name="T65" fmla="*/ 981 h 3412"/>
                      <a:gd name="T66" fmla="*/ 96 w 2238"/>
                      <a:gd name="T67" fmla="*/ 1275 h 3412"/>
                      <a:gd name="T68" fmla="*/ 105 w 2238"/>
                      <a:gd name="T69" fmla="*/ 1107 h 3412"/>
                      <a:gd name="T70" fmla="*/ 210 w 2238"/>
                      <a:gd name="T71" fmla="*/ 1494 h 3412"/>
                      <a:gd name="T72" fmla="*/ 669 w 2238"/>
                      <a:gd name="T73" fmla="*/ 1746 h 3412"/>
                      <a:gd name="T74" fmla="*/ 972 w 2238"/>
                      <a:gd name="T75" fmla="*/ 1947 h 3412"/>
                      <a:gd name="T76" fmla="*/ 956 w 2238"/>
                      <a:gd name="T77" fmla="*/ 2103 h 3412"/>
                      <a:gd name="T78" fmla="*/ 888 w 2238"/>
                      <a:gd name="T79" fmla="*/ 2202 h 3412"/>
                      <a:gd name="T80" fmla="*/ 930 w 2238"/>
                      <a:gd name="T81" fmla="*/ 2385 h 3412"/>
                      <a:gd name="T82" fmla="*/ 1197 w 2238"/>
                      <a:gd name="T83" fmla="*/ 2869 h 3412"/>
                      <a:gd name="T84" fmla="*/ 1115 w 2238"/>
                      <a:gd name="T85" fmla="*/ 3250 h 3412"/>
                      <a:gd name="T86" fmla="*/ 1190 w 2238"/>
                      <a:gd name="T87" fmla="*/ 3412 h 3412"/>
                      <a:gd name="T88" fmla="*/ 1295 w 2238"/>
                      <a:gd name="T89" fmla="*/ 3274 h 3412"/>
                      <a:gd name="T90" fmla="*/ 1521 w 2238"/>
                      <a:gd name="T91" fmla="*/ 3067 h 3412"/>
                      <a:gd name="T92" fmla="*/ 1982 w 2238"/>
                      <a:gd name="T93" fmla="*/ 2755 h 3412"/>
                      <a:gd name="T94" fmla="*/ 2207 w 2238"/>
                      <a:gd name="T95" fmla="*/ 2373 h 3412"/>
                      <a:gd name="T96" fmla="*/ 2066 w 2238"/>
                      <a:gd name="T97" fmla="*/ 2185 h 3412"/>
                      <a:gd name="T98" fmla="*/ 1893 w 2238"/>
                      <a:gd name="T99" fmla="*/ 2142 h 3412"/>
                      <a:gd name="T100" fmla="*/ 1842 w 2238"/>
                      <a:gd name="T101" fmla="*/ 2083 h 3412"/>
                      <a:gd name="T102" fmla="*/ 1587 w 2238"/>
                      <a:gd name="T103" fmla="*/ 1938 h 3412"/>
                      <a:gd name="T104" fmla="*/ 1470 w 2238"/>
                      <a:gd name="T105" fmla="*/ 1828 h 3412"/>
                      <a:gd name="T106" fmla="*/ 1242 w 2238"/>
                      <a:gd name="T107" fmla="*/ 1812 h 3412"/>
                      <a:gd name="T108" fmla="*/ 1196 w 2238"/>
                      <a:gd name="T109" fmla="*/ 1794 h 3412"/>
                      <a:gd name="T110" fmla="*/ 1052 w 2238"/>
                      <a:gd name="T111" fmla="*/ 1870 h 3412"/>
                      <a:gd name="T112" fmla="*/ 828 w 2238"/>
                      <a:gd name="T113" fmla="*/ 1716 h 34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38" h="3412">
                        <a:moveTo>
                          <a:pt x="666" y="1671"/>
                        </a:moveTo>
                        <a:lnTo>
                          <a:pt x="690" y="1614"/>
                        </a:lnTo>
                        <a:lnTo>
                          <a:pt x="702" y="1560"/>
                        </a:lnTo>
                        <a:lnTo>
                          <a:pt x="726" y="1527"/>
                        </a:lnTo>
                        <a:lnTo>
                          <a:pt x="729" y="1497"/>
                        </a:lnTo>
                        <a:lnTo>
                          <a:pt x="699" y="1491"/>
                        </a:lnTo>
                        <a:lnTo>
                          <a:pt x="651" y="1494"/>
                        </a:lnTo>
                        <a:lnTo>
                          <a:pt x="612" y="1536"/>
                        </a:lnTo>
                        <a:lnTo>
                          <a:pt x="597" y="1569"/>
                        </a:lnTo>
                        <a:lnTo>
                          <a:pt x="564" y="1572"/>
                        </a:lnTo>
                        <a:lnTo>
                          <a:pt x="504" y="1587"/>
                        </a:lnTo>
                        <a:lnTo>
                          <a:pt x="471" y="1560"/>
                        </a:lnTo>
                        <a:lnTo>
                          <a:pt x="453" y="1500"/>
                        </a:lnTo>
                        <a:lnTo>
                          <a:pt x="447" y="1440"/>
                        </a:lnTo>
                        <a:lnTo>
                          <a:pt x="447" y="1377"/>
                        </a:lnTo>
                        <a:lnTo>
                          <a:pt x="477" y="1356"/>
                        </a:lnTo>
                        <a:lnTo>
                          <a:pt x="474" y="1311"/>
                        </a:lnTo>
                        <a:lnTo>
                          <a:pt x="504" y="1269"/>
                        </a:lnTo>
                        <a:lnTo>
                          <a:pt x="534" y="1269"/>
                        </a:lnTo>
                        <a:lnTo>
                          <a:pt x="549" y="1239"/>
                        </a:lnTo>
                        <a:lnTo>
                          <a:pt x="603" y="1230"/>
                        </a:lnTo>
                        <a:lnTo>
                          <a:pt x="654" y="1260"/>
                        </a:lnTo>
                        <a:lnTo>
                          <a:pt x="681" y="1254"/>
                        </a:lnTo>
                        <a:lnTo>
                          <a:pt x="693" y="1224"/>
                        </a:lnTo>
                        <a:lnTo>
                          <a:pt x="753" y="1218"/>
                        </a:lnTo>
                        <a:lnTo>
                          <a:pt x="789" y="1251"/>
                        </a:lnTo>
                        <a:lnTo>
                          <a:pt x="831" y="1248"/>
                        </a:lnTo>
                        <a:lnTo>
                          <a:pt x="849" y="1269"/>
                        </a:lnTo>
                        <a:lnTo>
                          <a:pt x="861" y="1311"/>
                        </a:lnTo>
                        <a:lnTo>
                          <a:pt x="900" y="1377"/>
                        </a:lnTo>
                        <a:lnTo>
                          <a:pt x="936" y="1389"/>
                        </a:lnTo>
                        <a:lnTo>
                          <a:pt x="942" y="1350"/>
                        </a:lnTo>
                        <a:lnTo>
                          <a:pt x="918" y="1269"/>
                        </a:lnTo>
                        <a:lnTo>
                          <a:pt x="897" y="1221"/>
                        </a:lnTo>
                        <a:lnTo>
                          <a:pt x="915" y="1176"/>
                        </a:lnTo>
                        <a:lnTo>
                          <a:pt x="960" y="1164"/>
                        </a:lnTo>
                        <a:lnTo>
                          <a:pt x="996" y="1122"/>
                        </a:lnTo>
                        <a:lnTo>
                          <a:pt x="1062" y="1083"/>
                        </a:lnTo>
                        <a:lnTo>
                          <a:pt x="1050" y="1029"/>
                        </a:lnTo>
                        <a:lnTo>
                          <a:pt x="1068" y="1008"/>
                        </a:lnTo>
                        <a:lnTo>
                          <a:pt x="1074" y="969"/>
                        </a:lnTo>
                        <a:lnTo>
                          <a:pt x="1098" y="966"/>
                        </a:lnTo>
                        <a:lnTo>
                          <a:pt x="1113" y="951"/>
                        </a:lnTo>
                        <a:lnTo>
                          <a:pt x="1110" y="924"/>
                        </a:lnTo>
                        <a:lnTo>
                          <a:pt x="1173" y="909"/>
                        </a:lnTo>
                        <a:lnTo>
                          <a:pt x="1197" y="909"/>
                        </a:lnTo>
                        <a:lnTo>
                          <a:pt x="1185" y="876"/>
                        </a:lnTo>
                        <a:lnTo>
                          <a:pt x="1191" y="843"/>
                        </a:lnTo>
                        <a:lnTo>
                          <a:pt x="1278" y="807"/>
                        </a:lnTo>
                        <a:lnTo>
                          <a:pt x="1281" y="828"/>
                        </a:lnTo>
                        <a:lnTo>
                          <a:pt x="1305" y="846"/>
                        </a:lnTo>
                        <a:lnTo>
                          <a:pt x="1350" y="810"/>
                        </a:lnTo>
                        <a:lnTo>
                          <a:pt x="1404" y="783"/>
                        </a:lnTo>
                        <a:lnTo>
                          <a:pt x="1398" y="753"/>
                        </a:lnTo>
                        <a:lnTo>
                          <a:pt x="1380" y="735"/>
                        </a:lnTo>
                        <a:lnTo>
                          <a:pt x="1365" y="771"/>
                        </a:lnTo>
                        <a:lnTo>
                          <a:pt x="1332" y="771"/>
                        </a:lnTo>
                        <a:lnTo>
                          <a:pt x="1296" y="744"/>
                        </a:lnTo>
                        <a:lnTo>
                          <a:pt x="1296" y="717"/>
                        </a:lnTo>
                        <a:lnTo>
                          <a:pt x="1299" y="699"/>
                        </a:lnTo>
                        <a:lnTo>
                          <a:pt x="1263" y="684"/>
                        </a:lnTo>
                        <a:lnTo>
                          <a:pt x="1245" y="681"/>
                        </a:lnTo>
                        <a:lnTo>
                          <a:pt x="1254" y="660"/>
                        </a:lnTo>
                        <a:lnTo>
                          <a:pt x="1326" y="657"/>
                        </a:lnTo>
                        <a:lnTo>
                          <a:pt x="1380" y="657"/>
                        </a:lnTo>
                        <a:lnTo>
                          <a:pt x="1413" y="633"/>
                        </a:lnTo>
                        <a:lnTo>
                          <a:pt x="1425" y="663"/>
                        </a:lnTo>
                        <a:lnTo>
                          <a:pt x="1398" y="717"/>
                        </a:lnTo>
                        <a:lnTo>
                          <a:pt x="1419" y="729"/>
                        </a:lnTo>
                        <a:lnTo>
                          <a:pt x="1482" y="717"/>
                        </a:lnTo>
                        <a:lnTo>
                          <a:pt x="1518" y="735"/>
                        </a:lnTo>
                        <a:lnTo>
                          <a:pt x="1542" y="741"/>
                        </a:lnTo>
                        <a:lnTo>
                          <a:pt x="1536" y="723"/>
                        </a:lnTo>
                        <a:lnTo>
                          <a:pt x="1500" y="681"/>
                        </a:lnTo>
                        <a:lnTo>
                          <a:pt x="1461" y="663"/>
                        </a:lnTo>
                        <a:lnTo>
                          <a:pt x="1434" y="618"/>
                        </a:lnTo>
                        <a:lnTo>
                          <a:pt x="1422" y="576"/>
                        </a:lnTo>
                        <a:lnTo>
                          <a:pt x="1383" y="555"/>
                        </a:lnTo>
                        <a:lnTo>
                          <a:pt x="1320" y="519"/>
                        </a:lnTo>
                        <a:lnTo>
                          <a:pt x="1278" y="471"/>
                        </a:lnTo>
                        <a:lnTo>
                          <a:pt x="1236" y="426"/>
                        </a:lnTo>
                        <a:lnTo>
                          <a:pt x="1212" y="435"/>
                        </a:lnTo>
                        <a:lnTo>
                          <a:pt x="1197" y="471"/>
                        </a:lnTo>
                        <a:lnTo>
                          <a:pt x="1167" y="447"/>
                        </a:lnTo>
                        <a:lnTo>
                          <a:pt x="1155" y="408"/>
                        </a:lnTo>
                        <a:lnTo>
                          <a:pt x="1116" y="390"/>
                        </a:lnTo>
                        <a:lnTo>
                          <a:pt x="1074" y="366"/>
                        </a:lnTo>
                        <a:lnTo>
                          <a:pt x="1029" y="390"/>
                        </a:lnTo>
                        <a:lnTo>
                          <a:pt x="1041" y="429"/>
                        </a:lnTo>
                        <a:lnTo>
                          <a:pt x="1011" y="447"/>
                        </a:lnTo>
                        <a:lnTo>
                          <a:pt x="1041" y="495"/>
                        </a:lnTo>
                        <a:lnTo>
                          <a:pt x="1029" y="531"/>
                        </a:lnTo>
                        <a:lnTo>
                          <a:pt x="996" y="552"/>
                        </a:lnTo>
                        <a:lnTo>
                          <a:pt x="1008" y="591"/>
                        </a:lnTo>
                        <a:lnTo>
                          <a:pt x="996" y="624"/>
                        </a:lnTo>
                        <a:lnTo>
                          <a:pt x="963" y="630"/>
                        </a:lnTo>
                        <a:lnTo>
                          <a:pt x="945" y="579"/>
                        </a:lnTo>
                        <a:lnTo>
                          <a:pt x="939" y="549"/>
                        </a:lnTo>
                        <a:lnTo>
                          <a:pt x="909" y="543"/>
                        </a:lnTo>
                        <a:lnTo>
                          <a:pt x="846" y="516"/>
                        </a:lnTo>
                        <a:lnTo>
                          <a:pt x="774" y="474"/>
                        </a:lnTo>
                        <a:lnTo>
                          <a:pt x="771" y="426"/>
                        </a:lnTo>
                        <a:lnTo>
                          <a:pt x="819" y="387"/>
                        </a:lnTo>
                        <a:lnTo>
                          <a:pt x="873" y="342"/>
                        </a:lnTo>
                        <a:lnTo>
                          <a:pt x="930" y="366"/>
                        </a:lnTo>
                        <a:lnTo>
                          <a:pt x="957" y="372"/>
                        </a:lnTo>
                        <a:lnTo>
                          <a:pt x="969" y="345"/>
                        </a:lnTo>
                        <a:lnTo>
                          <a:pt x="999" y="354"/>
                        </a:lnTo>
                        <a:lnTo>
                          <a:pt x="993" y="333"/>
                        </a:lnTo>
                        <a:lnTo>
                          <a:pt x="948" y="312"/>
                        </a:lnTo>
                        <a:lnTo>
                          <a:pt x="972" y="303"/>
                        </a:lnTo>
                        <a:lnTo>
                          <a:pt x="999" y="297"/>
                        </a:lnTo>
                        <a:lnTo>
                          <a:pt x="1002" y="270"/>
                        </a:lnTo>
                        <a:lnTo>
                          <a:pt x="990" y="237"/>
                        </a:lnTo>
                        <a:lnTo>
                          <a:pt x="1035" y="231"/>
                        </a:lnTo>
                        <a:lnTo>
                          <a:pt x="1092" y="264"/>
                        </a:lnTo>
                        <a:lnTo>
                          <a:pt x="1104" y="285"/>
                        </a:lnTo>
                        <a:lnTo>
                          <a:pt x="1077" y="297"/>
                        </a:lnTo>
                        <a:lnTo>
                          <a:pt x="1104" y="318"/>
                        </a:lnTo>
                        <a:lnTo>
                          <a:pt x="1038" y="318"/>
                        </a:lnTo>
                        <a:lnTo>
                          <a:pt x="1044" y="342"/>
                        </a:lnTo>
                        <a:lnTo>
                          <a:pt x="1071" y="348"/>
                        </a:lnTo>
                        <a:lnTo>
                          <a:pt x="1086" y="333"/>
                        </a:lnTo>
                        <a:lnTo>
                          <a:pt x="1143" y="378"/>
                        </a:lnTo>
                        <a:lnTo>
                          <a:pt x="1209" y="390"/>
                        </a:lnTo>
                        <a:lnTo>
                          <a:pt x="1182" y="360"/>
                        </a:lnTo>
                        <a:lnTo>
                          <a:pt x="1230" y="372"/>
                        </a:lnTo>
                        <a:lnTo>
                          <a:pt x="1212" y="336"/>
                        </a:lnTo>
                        <a:lnTo>
                          <a:pt x="1176" y="324"/>
                        </a:lnTo>
                        <a:lnTo>
                          <a:pt x="1173" y="291"/>
                        </a:lnTo>
                        <a:lnTo>
                          <a:pt x="1230" y="321"/>
                        </a:lnTo>
                        <a:lnTo>
                          <a:pt x="1245" y="288"/>
                        </a:lnTo>
                        <a:lnTo>
                          <a:pt x="1155" y="252"/>
                        </a:lnTo>
                        <a:lnTo>
                          <a:pt x="1149" y="222"/>
                        </a:lnTo>
                        <a:lnTo>
                          <a:pt x="1092" y="186"/>
                        </a:lnTo>
                        <a:lnTo>
                          <a:pt x="1029" y="150"/>
                        </a:lnTo>
                        <a:lnTo>
                          <a:pt x="1047" y="126"/>
                        </a:lnTo>
                        <a:lnTo>
                          <a:pt x="1083" y="99"/>
                        </a:lnTo>
                        <a:lnTo>
                          <a:pt x="1101" y="84"/>
                        </a:lnTo>
                        <a:lnTo>
                          <a:pt x="1128" y="66"/>
                        </a:lnTo>
                        <a:lnTo>
                          <a:pt x="1128" y="84"/>
                        </a:lnTo>
                        <a:lnTo>
                          <a:pt x="1095" y="90"/>
                        </a:lnTo>
                        <a:lnTo>
                          <a:pt x="1116" y="114"/>
                        </a:lnTo>
                        <a:lnTo>
                          <a:pt x="1167" y="132"/>
                        </a:lnTo>
                        <a:lnTo>
                          <a:pt x="1218" y="138"/>
                        </a:lnTo>
                        <a:lnTo>
                          <a:pt x="1266" y="186"/>
                        </a:lnTo>
                        <a:lnTo>
                          <a:pt x="1293" y="216"/>
                        </a:lnTo>
                        <a:lnTo>
                          <a:pt x="1329" y="246"/>
                        </a:lnTo>
                        <a:lnTo>
                          <a:pt x="1329" y="285"/>
                        </a:lnTo>
                        <a:lnTo>
                          <a:pt x="1449" y="375"/>
                        </a:lnTo>
                        <a:lnTo>
                          <a:pt x="1506" y="393"/>
                        </a:lnTo>
                        <a:lnTo>
                          <a:pt x="1542" y="402"/>
                        </a:lnTo>
                        <a:lnTo>
                          <a:pt x="1554" y="375"/>
                        </a:lnTo>
                        <a:lnTo>
                          <a:pt x="1527" y="342"/>
                        </a:lnTo>
                        <a:lnTo>
                          <a:pt x="1515" y="300"/>
                        </a:lnTo>
                        <a:lnTo>
                          <a:pt x="1515" y="273"/>
                        </a:lnTo>
                        <a:lnTo>
                          <a:pt x="1557" y="267"/>
                        </a:lnTo>
                        <a:lnTo>
                          <a:pt x="1545" y="234"/>
                        </a:lnTo>
                        <a:lnTo>
                          <a:pt x="1569" y="210"/>
                        </a:lnTo>
                        <a:lnTo>
                          <a:pt x="1569" y="165"/>
                        </a:lnTo>
                        <a:lnTo>
                          <a:pt x="1530" y="138"/>
                        </a:lnTo>
                        <a:lnTo>
                          <a:pt x="1482" y="111"/>
                        </a:lnTo>
                        <a:lnTo>
                          <a:pt x="1437" y="75"/>
                        </a:lnTo>
                        <a:lnTo>
                          <a:pt x="1389" y="57"/>
                        </a:lnTo>
                        <a:lnTo>
                          <a:pt x="1335" y="33"/>
                        </a:lnTo>
                        <a:lnTo>
                          <a:pt x="1287" y="18"/>
                        </a:lnTo>
                        <a:lnTo>
                          <a:pt x="1239" y="15"/>
                        </a:lnTo>
                        <a:lnTo>
                          <a:pt x="1194" y="21"/>
                        </a:lnTo>
                        <a:lnTo>
                          <a:pt x="1140" y="45"/>
                        </a:lnTo>
                        <a:lnTo>
                          <a:pt x="1098" y="42"/>
                        </a:lnTo>
                        <a:lnTo>
                          <a:pt x="1038" y="36"/>
                        </a:lnTo>
                        <a:lnTo>
                          <a:pt x="975" y="60"/>
                        </a:lnTo>
                        <a:lnTo>
                          <a:pt x="954" y="84"/>
                        </a:lnTo>
                        <a:lnTo>
                          <a:pt x="981" y="108"/>
                        </a:lnTo>
                        <a:lnTo>
                          <a:pt x="987" y="132"/>
                        </a:lnTo>
                        <a:lnTo>
                          <a:pt x="963" y="123"/>
                        </a:lnTo>
                        <a:lnTo>
                          <a:pt x="939" y="108"/>
                        </a:lnTo>
                        <a:lnTo>
                          <a:pt x="921" y="120"/>
                        </a:lnTo>
                        <a:lnTo>
                          <a:pt x="939" y="138"/>
                        </a:lnTo>
                        <a:lnTo>
                          <a:pt x="942" y="159"/>
                        </a:lnTo>
                        <a:lnTo>
                          <a:pt x="966" y="162"/>
                        </a:lnTo>
                        <a:lnTo>
                          <a:pt x="930" y="174"/>
                        </a:lnTo>
                        <a:lnTo>
                          <a:pt x="927" y="207"/>
                        </a:lnTo>
                        <a:lnTo>
                          <a:pt x="942" y="231"/>
                        </a:lnTo>
                        <a:lnTo>
                          <a:pt x="957" y="252"/>
                        </a:lnTo>
                        <a:lnTo>
                          <a:pt x="927" y="264"/>
                        </a:lnTo>
                        <a:lnTo>
                          <a:pt x="909" y="234"/>
                        </a:lnTo>
                        <a:lnTo>
                          <a:pt x="891" y="204"/>
                        </a:lnTo>
                        <a:lnTo>
                          <a:pt x="873" y="177"/>
                        </a:lnTo>
                        <a:lnTo>
                          <a:pt x="879" y="153"/>
                        </a:lnTo>
                        <a:lnTo>
                          <a:pt x="846" y="141"/>
                        </a:lnTo>
                        <a:lnTo>
                          <a:pt x="837" y="171"/>
                        </a:lnTo>
                        <a:lnTo>
                          <a:pt x="855" y="225"/>
                        </a:lnTo>
                        <a:lnTo>
                          <a:pt x="858" y="252"/>
                        </a:lnTo>
                        <a:lnTo>
                          <a:pt x="837" y="237"/>
                        </a:lnTo>
                        <a:lnTo>
                          <a:pt x="807" y="246"/>
                        </a:lnTo>
                        <a:lnTo>
                          <a:pt x="762" y="243"/>
                        </a:lnTo>
                        <a:lnTo>
                          <a:pt x="747" y="225"/>
                        </a:lnTo>
                        <a:lnTo>
                          <a:pt x="777" y="225"/>
                        </a:lnTo>
                        <a:lnTo>
                          <a:pt x="807" y="213"/>
                        </a:lnTo>
                        <a:lnTo>
                          <a:pt x="801" y="183"/>
                        </a:lnTo>
                        <a:lnTo>
                          <a:pt x="807" y="156"/>
                        </a:lnTo>
                        <a:lnTo>
                          <a:pt x="825" y="150"/>
                        </a:lnTo>
                        <a:lnTo>
                          <a:pt x="798" y="141"/>
                        </a:lnTo>
                        <a:lnTo>
                          <a:pt x="777" y="162"/>
                        </a:lnTo>
                        <a:lnTo>
                          <a:pt x="756" y="150"/>
                        </a:lnTo>
                        <a:lnTo>
                          <a:pt x="726" y="120"/>
                        </a:lnTo>
                        <a:lnTo>
                          <a:pt x="696" y="120"/>
                        </a:lnTo>
                        <a:lnTo>
                          <a:pt x="651" y="132"/>
                        </a:lnTo>
                        <a:lnTo>
                          <a:pt x="645" y="159"/>
                        </a:lnTo>
                        <a:lnTo>
                          <a:pt x="678" y="168"/>
                        </a:lnTo>
                        <a:lnTo>
                          <a:pt x="690" y="186"/>
                        </a:lnTo>
                        <a:lnTo>
                          <a:pt x="690" y="204"/>
                        </a:lnTo>
                        <a:lnTo>
                          <a:pt x="660" y="198"/>
                        </a:lnTo>
                        <a:lnTo>
                          <a:pt x="678" y="219"/>
                        </a:lnTo>
                        <a:lnTo>
                          <a:pt x="705" y="234"/>
                        </a:lnTo>
                        <a:lnTo>
                          <a:pt x="663" y="225"/>
                        </a:lnTo>
                        <a:lnTo>
                          <a:pt x="639" y="201"/>
                        </a:lnTo>
                        <a:lnTo>
                          <a:pt x="606" y="183"/>
                        </a:lnTo>
                        <a:lnTo>
                          <a:pt x="579" y="168"/>
                        </a:lnTo>
                        <a:lnTo>
                          <a:pt x="534" y="153"/>
                        </a:lnTo>
                        <a:lnTo>
                          <a:pt x="510" y="150"/>
                        </a:lnTo>
                        <a:lnTo>
                          <a:pt x="492" y="96"/>
                        </a:lnTo>
                        <a:lnTo>
                          <a:pt x="477" y="75"/>
                        </a:lnTo>
                        <a:lnTo>
                          <a:pt x="414" y="78"/>
                        </a:lnTo>
                        <a:lnTo>
                          <a:pt x="375" y="108"/>
                        </a:lnTo>
                        <a:lnTo>
                          <a:pt x="345" y="111"/>
                        </a:lnTo>
                        <a:lnTo>
                          <a:pt x="414" y="63"/>
                        </a:lnTo>
                        <a:lnTo>
                          <a:pt x="468" y="45"/>
                        </a:lnTo>
                        <a:lnTo>
                          <a:pt x="513" y="27"/>
                        </a:lnTo>
                        <a:cubicBezTo>
                          <a:pt x="513" y="27"/>
                          <a:pt x="520" y="13"/>
                          <a:pt x="528" y="0"/>
                        </a:cubicBezTo>
                        <a:cubicBezTo>
                          <a:pt x="371" y="49"/>
                          <a:pt x="297" y="96"/>
                          <a:pt x="297" y="96"/>
                        </a:cubicBezTo>
                        <a:lnTo>
                          <a:pt x="336" y="96"/>
                        </a:lnTo>
                        <a:lnTo>
                          <a:pt x="300" y="129"/>
                        </a:lnTo>
                        <a:lnTo>
                          <a:pt x="288" y="156"/>
                        </a:lnTo>
                        <a:lnTo>
                          <a:pt x="264" y="156"/>
                        </a:lnTo>
                        <a:lnTo>
                          <a:pt x="237" y="165"/>
                        </a:lnTo>
                        <a:lnTo>
                          <a:pt x="183" y="198"/>
                        </a:lnTo>
                        <a:lnTo>
                          <a:pt x="150" y="228"/>
                        </a:lnTo>
                        <a:lnTo>
                          <a:pt x="123" y="246"/>
                        </a:lnTo>
                        <a:lnTo>
                          <a:pt x="138" y="261"/>
                        </a:lnTo>
                        <a:lnTo>
                          <a:pt x="66" y="276"/>
                        </a:lnTo>
                        <a:lnTo>
                          <a:pt x="0" y="285"/>
                        </a:lnTo>
                        <a:lnTo>
                          <a:pt x="72" y="297"/>
                        </a:lnTo>
                        <a:lnTo>
                          <a:pt x="123" y="279"/>
                        </a:lnTo>
                        <a:lnTo>
                          <a:pt x="105" y="306"/>
                        </a:lnTo>
                        <a:lnTo>
                          <a:pt x="150" y="282"/>
                        </a:lnTo>
                        <a:lnTo>
                          <a:pt x="204" y="261"/>
                        </a:lnTo>
                        <a:lnTo>
                          <a:pt x="231" y="255"/>
                        </a:lnTo>
                        <a:lnTo>
                          <a:pt x="243" y="285"/>
                        </a:lnTo>
                        <a:lnTo>
                          <a:pt x="243" y="321"/>
                        </a:lnTo>
                        <a:lnTo>
                          <a:pt x="210" y="378"/>
                        </a:lnTo>
                        <a:lnTo>
                          <a:pt x="201" y="420"/>
                        </a:lnTo>
                        <a:lnTo>
                          <a:pt x="228" y="411"/>
                        </a:lnTo>
                        <a:lnTo>
                          <a:pt x="210" y="459"/>
                        </a:lnTo>
                        <a:lnTo>
                          <a:pt x="180" y="525"/>
                        </a:lnTo>
                        <a:lnTo>
                          <a:pt x="159" y="546"/>
                        </a:lnTo>
                        <a:lnTo>
                          <a:pt x="156" y="594"/>
                        </a:lnTo>
                        <a:lnTo>
                          <a:pt x="147" y="639"/>
                        </a:lnTo>
                        <a:lnTo>
                          <a:pt x="90" y="720"/>
                        </a:lnTo>
                        <a:lnTo>
                          <a:pt x="57" y="774"/>
                        </a:lnTo>
                        <a:lnTo>
                          <a:pt x="24" y="828"/>
                        </a:lnTo>
                        <a:lnTo>
                          <a:pt x="18" y="906"/>
                        </a:lnTo>
                        <a:lnTo>
                          <a:pt x="18" y="981"/>
                        </a:lnTo>
                        <a:lnTo>
                          <a:pt x="57" y="1026"/>
                        </a:lnTo>
                        <a:lnTo>
                          <a:pt x="51" y="1074"/>
                        </a:lnTo>
                        <a:lnTo>
                          <a:pt x="63" y="1167"/>
                        </a:lnTo>
                        <a:lnTo>
                          <a:pt x="75" y="1203"/>
                        </a:lnTo>
                        <a:lnTo>
                          <a:pt x="57" y="1215"/>
                        </a:lnTo>
                        <a:lnTo>
                          <a:pt x="39" y="1194"/>
                        </a:lnTo>
                        <a:lnTo>
                          <a:pt x="60" y="1233"/>
                        </a:lnTo>
                        <a:lnTo>
                          <a:pt x="96" y="1275"/>
                        </a:lnTo>
                        <a:lnTo>
                          <a:pt x="87" y="1311"/>
                        </a:lnTo>
                        <a:lnTo>
                          <a:pt x="126" y="1383"/>
                        </a:lnTo>
                        <a:lnTo>
                          <a:pt x="153" y="1377"/>
                        </a:lnTo>
                        <a:lnTo>
                          <a:pt x="126" y="1332"/>
                        </a:lnTo>
                        <a:lnTo>
                          <a:pt x="126" y="1275"/>
                        </a:lnTo>
                        <a:lnTo>
                          <a:pt x="99" y="1182"/>
                        </a:lnTo>
                        <a:lnTo>
                          <a:pt x="93" y="1152"/>
                        </a:lnTo>
                        <a:lnTo>
                          <a:pt x="105" y="1107"/>
                        </a:lnTo>
                        <a:lnTo>
                          <a:pt x="117" y="1128"/>
                        </a:lnTo>
                        <a:lnTo>
                          <a:pt x="123" y="1203"/>
                        </a:lnTo>
                        <a:lnTo>
                          <a:pt x="150" y="1251"/>
                        </a:lnTo>
                        <a:lnTo>
                          <a:pt x="165" y="1287"/>
                        </a:lnTo>
                        <a:lnTo>
                          <a:pt x="186" y="1335"/>
                        </a:lnTo>
                        <a:lnTo>
                          <a:pt x="234" y="1428"/>
                        </a:lnTo>
                        <a:lnTo>
                          <a:pt x="234" y="1458"/>
                        </a:lnTo>
                        <a:lnTo>
                          <a:pt x="210" y="1494"/>
                        </a:lnTo>
                        <a:lnTo>
                          <a:pt x="243" y="1527"/>
                        </a:lnTo>
                        <a:lnTo>
                          <a:pt x="342" y="1605"/>
                        </a:lnTo>
                        <a:lnTo>
                          <a:pt x="441" y="1662"/>
                        </a:lnTo>
                        <a:lnTo>
                          <a:pt x="489" y="1650"/>
                        </a:lnTo>
                        <a:lnTo>
                          <a:pt x="522" y="1653"/>
                        </a:lnTo>
                        <a:lnTo>
                          <a:pt x="549" y="1707"/>
                        </a:lnTo>
                        <a:lnTo>
                          <a:pt x="603" y="1734"/>
                        </a:lnTo>
                        <a:lnTo>
                          <a:pt x="669" y="1746"/>
                        </a:lnTo>
                        <a:lnTo>
                          <a:pt x="714" y="1785"/>
                        </a:lnTo>
                        <a:lnTo>
                          <a:pt x="741" y="1830"/>
                        </a:lnTo>
                        <a:lnTo>
                          <a:pt x="792" y="1884"/>
                        </a:lnTo>
                        <a:lnTo>
                          <a:pt x="840" y="1917"/>
                        </a:lnTo>
                        <a:lnTo>
                          <a:pt x="903" y="1956"/>
                        </a:lnTo>
                        <a:lnTo>
                          <a:pt x="921" y="1926"/>
                        </a:lnTo>
                        <a:lnTo>
                          <a:pt x="954" y="1914"/>
                        </a:lnTo>
                        <a:lnTo>
                          <a:pt x="972" y="1947"/>
                        </a:lnTo>
                        <a:lnTo>
                          <a:pt x="981" y="2001"/>
                        </a:lnTo>
                        <a:lnTo>
                          <a:pt x="1001" y="2035"/>
                        </a:lnTo>
                        <a:lnTo>
                          <a:pt x="996" y="2049"/>
                        </a:lnTo>
                        <a:lnTo>
                          <a:pt x="1013" y="2052"/>
                        </a:lnTo>
                        <a:lnTo>
                          <a:pt x="996" y="2068"/>
                        </a:lnTo>
                        <a:lnTo>
                          <a:pt x="992" y="2083"/>
                        </a:lnTo>
                        <a:lnTo>
                          <a:pt x="974" y="2091"/>
                        </a:lnTo>
                        <a:lnTo>
                          <a:pt x="956" y="2103"/>
                        </a:lnTo>
                        <a:lnTo>
                          <a:pt x="962" y="2115"/>
                        </a:lnTo>
                        <a:lnTo>
                          <a:pt x="950" y="2122"/>
                        </a:lnTo>
                        <a:lnTo>
                          <a:pt x="956" y="2134"/>
                        </a:lnTo>
                        <a:lnTo>
                          <a:pt x="927" y="2139"/>
                        </a:lnTo>
                        <a:lnTo>
                          <a:pt x="911" y="2148"/>
                        </a:lnTo>
                        <a:lnTo>
                          <a:pt x="915" y="2169"/>
                        </a:lnTo>
                        <a:lnTo>
                          <a:pt x="902" y="2193"/>
                        </a:lnTo>
                        <a:lnTo>
                          <a:pt x="888" y="2202"/>
                        </a:lnTo>
                        <a:lnTo>
                          <a:pt x="890" y="2239"/>
                        </a:lnTo>
                        <a:lnTo>
                          <a:pt x="920" y="2256"/>
                        </a:lnTo>
                        <a:lnTo>
                          <a:pt x="917" y="2271"/>
                        </a:lnTo>
                        <a:lnTo>
                          <a:pt x="878" y="2292"/>
                        </a:lnTo>
                        <a:lnTo>
                          <a:pt x="878" y="2326"/>
                        </a:lnTo>
                        <a:lnTo>
                          <a:pt x="894" y="2338"/>
                        </a:lnTo>
                        <a:lnTo>
                          <a:pt x="881" y="2344"/>
                        </a:lnTo>
                        <a:lnTo>
                          <a:pt x="930" y="2385"/>
                        </a:lnTo>
                        <a:lnTo>
                          <a:pt x="953" y="2419"/>
                        </a:lnTo>
                        <a:lnTo>
                          <a:pt x="1037" y="2571"/>
                        </a:lnTo>
                        <a:lnTo>
                          <a:pt x="1028" y="2581"/>
                        </a:lnTo>
                        <a:lnTo>
                          <a:pt x="1100" y="2637"/>
                        </a:lnTo>
                        <a:lnTo>
                          <a:pt x="1206" y="2695"/>
                        </a:lnTo>
                        <a:lnTo>
                          <a:pt x="1212" y="2779"/>
                        </a:lnTo>
                        <a:lnTo>
                          <a:pt x="1199" y="2821"/>
                        </a:lnTo>
                        <a:lnTo>
                          <a:pt x="1197" y="2869"/>
                        </a:lnTo>
                        <a:lnTo>
                          <a:pt x="1193" y="2904"/>
                        </a:lnTo>
                        <a:lnTo>
                          <a:pt x="1163" y="2964"/>
                        </a:lnTo>
                        <a:lnTo>
                          <a:pt x="1164" y="3046"/>
                        </a:lnTo>
                        <a:lnTo>
                          <a:pt x="1119" y="3124"/>
                        </a:lnTo>
                        <a:lnTo>
                          <a:pt x="1103" y="3129"/>
                        </a:lnTo>
                        <a:lnTo>
                          <a:pt x="1115" y="3174"/>
                        </a:lnTo>
                        <a:lnTo>
                          <a:pt x="1089" y="3232"/>
                        </a:lnTo>
                        <a:lnTo>
                          <a:pt x="1115" y="3250"/>
                        </a:lnTo>
                        <a:lnTo>
                          <a:pt x="1103" y="3288"/>
                        </a:lnTo>
                        <a:lnTo>
                          <a:pt x="1086" y="3298"/>
                        </a:lnTo>
                        <a:lnTo>
                          <a:pt x="1089" y="3325"/>
                        </a:lnTo>
                        <a:lnTo>
                          <a:pt x="1070" y="3310"/>
                        </a:lnTo>
                        <a:lnTo>
                          <a:pt x="1070" y="3334"/>
                        </a:lnTo>
                        <a:lnTo>
                          <a:pt x="1076" y="3363"/>
                        </a:lnTo>
                        <a:lnTo>
                          <a:pt x="1124" y="3400"/>
                        </a:lnTo>
                        <a:lnTo>
                          <a:pt x="1190" y="3412"/>
                        </a:lnTo>
                        <a:lnTo>
                          <a:pt x="1238" y="3408"/>
                        </a:lnTo>
                        <a:lnTo>
                          <a:pt x="1253" y="3394"/>
                        </a:lnTo>
                        <a:lnTo>
                          <a:pt x="1202" y="3378"/>
                        </a:lnTo>
                        <a:lnTo>
                          <a:pt x="1199" y="3360"/>
                        </a:lnTo>
                        <a:lnTo>
                          <a:pt x="1242" y="3337"/>
                        </a:lnTo>
                        <a:lnTo>
                          <a:pt x="1280" y="3315"/>
                        </a:lnTo>
                        <a:lnTo>
                          <a:pt x="1253" y="3291"/>
                        </a:lnTo>
                        <a:lnTo>
                          <a:pt x="1295" y="3274"/>
                        </a:lnTo>
                        <a:lnTo>
                          <a:pt x="1314" y="3243"/>
                        </a:lnTo>
                        <a:lnTo>
                          <a:pt x="1349" y="3235"/>
                        </a:lnTo>
                        <a:lnTo>
                          <a:pt x="1329" y="3205"/>
                        </a:lnTo>
                        <a:lnTo>
                          <a:pt x="1382" y="3204"/>
                        </a:lnTo>
                        <a:lnTo>
                          <a:pt x="1398" y="3168"/>
                        </a:lnTo>
                        <a:lnTo>
                          <a:pt x="1502" y="3141"/>
                        </a:lnTo>
                        <a:lnTo>
                          <a:pt x="1542" y="3115"/>
                        </a:lnTo>
                        <a:lnTo>
                          <a:pt x="1521" y="3067"/>
                        </a:lnTo>
                        <a:lnTo>
                          <a:pt x="1589" y="3076"/>
                        </a:lnTo>
                        <a:lnTo>
                          <a:pt x="1626" y="3057"/>
                        </a:lnTo>
                        <a:lnTo>
                          <a:pt x="1730" y="2971"/>
                        </a:lnTo>
                        <a:lnTo>
                          <a:pt x="1800" y="2878"/>
                        </a:lnTo>
                        <a:lnTo>
                          <a:pt x="1808" y="2845"/>
                        </a:lnTo>
                        <a:lnTo>
                          <a:pt x="1871" y="2797"/>
                        </a:lnTo>
                        <a:lnTo>
                          <a:pt x="1925" y="2769"/>
                        </a:lnTo>
                        <a:lnTo>
                          <a:pt x="1982" y="2755"/>
                        </a:lnTo>
                        <a:lnTo>
                          <a:pt x="2013" y="2727"/>
                        </a:lnTo>
                        <a:lnTo>
                          <a:pt x="2069" y="2653"/>
                        </a:lnTo>
                        <a:lnTo>
                          <a:pt x="2090" y="2598"/>
                        </a:lnTo>
                        <a:lnTo>
                          <a:pt x="2109" y="2530"/>
                        </a:lnTo>
                        <a:lnTo>
                          <a:pt x="2118" y="2476"/>
                        </a:lnTo>
                        <a:lnTo>
                          <a:pt x="2142" y="2460"/>
                        </a:lnTo>
                        <a:lnTo>
                          <a:pt x="2162" y="2419"/>
                        </a:lnTo>
                        <a:lnTo>
                          <a:pt x="2207" y="2373"/>
                        </a:lnTo>
                        <a:lnTo>
                          <a:pt x="2231" y="2325"/>
                        </a:lnTo>
                        <a:lnTo>
                          <a:pt x="2238" y="2268"/>
                        </a:lnTo>
                        <a:lnTo>
                          <a:pt x="2217" y="2221"/>
                        </a:lnTo>
                        <a:lnTo>
                          <a:pt x="2189" y="2226"/>
                        </a:lnTo>
                        <a:lnTo>
                          <a:pt x="2169" y="2218"/>
                        </a:lnTo>
                        <a:lnTo>
                          <a:pt x="2124" y="2181"/>
                        </a:lnTo>
                        <a:lnTo>
                          <a:pt x="2108" y="2173"/>
                        </a:lnTo>
                        <a:lnTo>
                          <a:pt x="2066" y="2185"/>
                        </a:lnTo>
                        <a:lnTo>
                          <a:pt x="2018" y="2178"/>
                        </a:lnTo>
                        <a:lnTo>
                          <a:pt x="2001" y="2187"/>
                        </a:lnTo>
                        <a:lnTo>
                          <a:pt x="1986" y="2160"/>
                        </a:lnTo>
                        <a:lnTo>
                          <a:pt x="1976" y="2155"/>
                        </a:lnTo>
                        <a:lnTo>
                          <a:pt x="1967" y="2161"/>
                        </a:lnTo>
                        <a:lnTo>
                          <a:pt x="1961" y="2149"/>
                        </a:lnTo>
                        <a:lnTo>
                          <a:pt x="1914" y="2139"/>
                        </a:lnTo>
                        <a:lnTo>
                          <a:pt x="1893" y="2142"/>
                        </a:lnTo>
                        <a:lnTo>
                          <a:pt x="1881" y="2146"/>
                        </a:lnTo>
                        <a:lnTo>
                          <a:pt x="1880" y="2128"/>
                        </a:lnTo>
                        <a:lnTo>
                          <a:pt x="1859" y="2134"/>
                        </a:lnTo>
                        <a:lnTo>
                          <a:pt x="1833" y="2136"/>
                        </a:lnTo>
                        <a:lnTo>
                          <a:pt x="1823" y="2125"/>
                        </a:lnTo>
                        <a:lnTo>
                          <a:pt x="1850" y="2125"/>
                        </a:lnTo>
                        <a:lnTo>
                          <a:pt x="1841" y="2116"/>
                        </a:lnTo>
                        <a:lnTo>
                          <a:pt x="1842" y="2083"/>
                        </a:lnTo>
                        <a:lnTo>
                          <a:pt x="1824" y="2068"/>
                        </a:lnTo>
                        <a:lnTo>
                          <a:pt x="1808" y="2026"/>
                        </a:lnTo>
                        <a:lnTo>
                          <a:pt x="1787" y="1998"/>
                        </a:lnTo>
                        <a:lnTo>
                          <a:pt x="1724" y="1965"/>
                        </a:lnTo>
                        <a:lnTo>
                          <a:pt x="1662" y="1968"/>
                        </a:lnTo>
                        <a:lnTo>
                          <a:pt x="1623" y="1972"/>
                        </a:lnTo>
                        <a:lnTo>
                          <a:pt x="1604" y="1945"/>
                        </a:lnTo>
                        <a:lnTo>
                          <a:pt x="1587" y="1938"/>
                        </a:lnTo>
                        <a:lnTo>
                          <a:pt x="1571" y="1915"/>
                        </a:lnTo>
                        <a:lnTo>
                          <a:pt x="1535" y="1891"/>
                        </a:lnTo>
                        <a:lnTo>
                          <a:pt x="1518" y="1894"/>
                        </a:lnTo>
                        <a:lnTo>
                          <a:pt x="1502" y="1864"/>
                        </a:lnTo>
                        <a:lnTo>
                          <a:pt x="1464" y="1852"/>
                        </a:lnTo>
                        <a:lnTo>
                          <a:pt x="1437" y="1840"/>
                        </a:lnTo>
                        <a:lnTo>
                          <a:pt x="1472" y="1839"/>
                        </a:lnTo>
                        <a:lnTo>
                          <a:pt x="1470" y="1828"/>
                        </a:lnTo>
                        <a:lnTo>
                          <a:pt x="1400" y="1828"/>
                        </a:lnTo>
                        <a:lnTo>
                          <a:pt x="1415" y="1840"/>
                        </a:lnTo>
                        <a:lnTo>
                          <a:pt x="1392" y="1849"/>
                        </a:lnTo>
                        <a:lnTo>
                          <a:pt x="1361" y="1849"/>
                        </a:lnTo>
                        <a:lnTo>
                          <a:pt x="1349" y="1836"/>
                        </a:lnTo>
                        <a:lnTo>
                          <a:pt x="1287" y="1846"/>
                        </a:lnTo>
                        <a:lnTo>
                          <a:pt x="1278" y="1821"/>
                        </a:lnTo>
                        <a:lnTo>
                          <a:pt x="1242" y="1812"/>
                        </a:lnTo>
                        <a:lnTo>
                          <a:pt x="1230" y="1791"/>
                        </a:lnTo>
                        <a:lnTo>
                          <a:pt x="1218" y="1800"/>
                        </a:lnTo>
                        <a:lnTo>
                          <a:pt x="1233" y="1815"/>
                        </a:lnTo>
                        <a:lnTo>
                          <a:pt x="1215" y="1818"/>
                        </a:lnTo>
                        <a:lnTo>
                          <a:pt x="1185" y="1831"/>
                        </a:lnTo>
                        <a:lnTo>
                          <a:pt x="1178" y="1822"/>
                        </a:lnTo>
                        <a:lnTo>
                          <a:pt x="1194" y="1809"/>
                        </a:lnTo>
                        <a:lnTo>
                          <a:pt x="1196" y="1794"/>
                        </a:lnTo>
                        <a:lnTo>
                          <a:pt x="1176" y="1788"/>
                        </a:lnTo>
                        <a:lnTo>
                          <a:pt x="1160" y="1804"/>
                        </a:lnTo>
                        <a:lnTo>
                          <a:pt x="1130" y="1821"/>
                        </a:lnTo>
                        <a:lnTo>
                          <a:pt x="1100" y="1822"/>
                        </a:lnTo>
                        <a:lnTo>
                          <a:pt x="1094" y="1840"/>
                        </a:lnTo>
                        <a:lnTo>
                          <a:pt x="1086" y="1831"/>
                        </a:lnTo>
                        <a:lnTo>
                          <a:pt x="1061" y="1840"/>
                        </a:lnTo>
                        <a:lnTo>
                          <a:pt x="1052" y="1870"/>
                        </a:lnTo>
                        <a:lnTo>
                          <a:pt x="1014" y="1911"/>
                        </a:lnTo>
                        <a:lnTo>
                          <a:pt x="984" y="1887"/>
                        </a:lnTo>
                        <a:lnTo>
                          <a:pt x="927" y="1872"/>
                        </a:lnTo>
                        <a:lnTo>
                          <a:pt x="894" y="1884"/>
                        </a:lnTo>
                        <a:lnTo>
                          <a:pt x="843" y="1872"/>
                        </a:lnTo>
                        <a:lnTo>
                          <a:pt x="813" y="1830"/>
                        </a:lnTo>
                        <a:lnTo>
                          <a:pt x="819" y="1776"/>
                        </a:lnTo>
                        <a:lnTo>
                          <a:pt x="828" y="1716"/>
                        </a:lnTo>
                        <a:lnTo>
                          <a:pt x="810" y="1686"/>
                        </a:lnTo>
                        <a:lnTo>
                          <a:pt x="753" y="1668"/>
                        </a:lnTo>
                        <a:lnTo>
                          <a:pt x="699" y="1668"/>
                        </a:lnTo>
                        <a:lnTo>
                          <a:pt x="666" y="167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7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12700" dir="54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227" name="Freeform 35"/>
                  <p:cNvSpPr>
                    <a:spLocks/>
                  </p:cNvSpPr>
                  <p:nvPr userDrawn="1"/>
                </p:nvSpPr>
                <p:spPr bwMode="gray">
                  <a:xfrm>
                    <a:off x="1224" y="1610"/>
                    <a:ext cx="168" cy="63"/>
                  </a:xfrm>
                  <a:custGeom>
                    <a:avLst/>
                    <a:gdLst>
                      <a:gd name="T0" fmla="*/ 0 w 307"/>
                      <a:gd name="T1" fmla="*/ 42 h 116"/>
                      <a:gd name="T2" fmla="*/ 15 w 307"/>
                      <a:gd name="T3" fmla="*/ 32 h 116"/>
                      <a:gd name="T4" fmla="*/ 15 w 307"/>
                      <a:gd name="T5" fmla="*/ 20 h 116"/>
                      <a:gd name="T6" fmla="*/ 48 w 307"/>
                      <a:gd name="T7" fmla="*/ 3 h 116"/>
                      <a:gd name="T8" fmla="*/ 102 w 307"/>
                      <a:gd name="T9" fmla="*/ 0 h 116"/>
                      <a:gd name="T10" fmla="*/ 133 w 307"/>
                      <a:gd name="T11" fmla="*/ 5 h 116"/>
                      <a:gd name="T12" fmla="*/ 178 w 307"/>
                      <a:gd name="T13" fmla="*/ 30 h 116"/>
                      <a:gd name="T14" fmla="*/ 256 w 307"/>
                      <a:gd name="T15" fmla="*/ 71 h 116"/>
                      <a:gd name="T16" fmla="*/ 295 w 307"/>
                      <a:gd name="T17" fmla="*/ 78 h 116"/>
                      <a:gd name="T18" fmla="*/ 307 w 307"/>
                      <a:gd name="T19" fmla="*/ 104 h 116"/>
                      <a:gd name="T20" fmla="*/ 289 w 307"/>
                      <a:gd name="T21" fmla="*/ 116 h 116"/>
                      <a:gd name="T22" fmla="*/ 237 w 307"/>
                      <a:gd name="T23" fmla="*/ 110 h 116"/>
                      <a:gd name="T24" fmla="*/ 196 w 307"/>
                      <a:gd name="T25" fmla="*/ 111 h 116"/>
                      <a:gd name="T26" fmla="*/ 222 w 307"/>
                      <a:gd name="T27" fmla="*/ 87 h 116"/>
                      <a:gd name="T28" fmla="*/ 189 w 307"/>
                      <a:gd name="T29" fmla="*/ 80 h 116"/>
                      <a:gd name="T30" fmla="*/ 168 w 307"/>
                      <a:gd name="T31" fmla="*/ 60 h 116"/>
                      <a:gd name="T32" fmla="*/ 115 w 307"/>
                      <a:gd name="T33" fmla="*/ 45 h 116"/>
                      <a:gd name="T34" fmla="*/ 76 w 307"/>
                      <a:gd name="T35" fmla="*/ 32 h 116"/>
                      <a:gd name="T36" fmla="*/ 67 w 307"/>
                      <a:gd name="T37" fmla="*/ 21 h 116"/>
                      <a:gd name="T38" fmla="*/ 48 w 307"/>
                      <a:gd name="T39" fmla="*/ 23 h 116"/>
                      <a:gd name="T40" fmla="*/ 36 w 307"/>
                      <a:gd name="T41" fmla="*/ 38 h 116"/>
                      <a:gd name="T42" fmla="*/ 16 w 307"/>
                      <a:gd name="T43" fmla="*/ 41 h 116"/>
                      <a:gd name="T44" fmla="*/ 0 w 307"/>
                      <a:gd name="T45" fmla="*/ 42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07" h="116">
                        <a:moveTo>
                          <a:pt x="0" y="42"/>
                        </a:moveTo>
                        <a:lnTo>
                          <a:pt x="15" y="32"/>
                        </a:lnTo>
                        <a:lnTo>
                          <a:pt x="15" y="20"/>
                        </a:lnTo>
                        <a:lnTo>
                          <a:pt x="48" y="3"/>
                        </a:lnTo>
                        <a:lnTo>
                          <a:pt x="102" y="0"/>
                        </a:lnTo>
                        <a:lnTo>
                          <a:pt x="133" y="5"/>
                        </a:lnTo>
                        <a:lnTo>
                          <a:pt x="178" y="30"/>
                        </a:lnTo>
                        <a:lnTo>
                          <a:pt x="256" y="71"/>
                        </a:lnTo>
                        <a:lnTo>
                          <a:pt x="295" y="78"/>
                        </a:lnTo>
                        <a:lnTo>
                          <a:pt x="307" y="104"/>
                        </a:lnTo>
                        <a:lnTo>
                          <a:pt x="289" y="116"/>
                        </a:lnTo>
                        <a:lnTo>
                          <a:pt x="237" y="110"/>
                        </a:lnTo>
                        <a:lnTo>
                          <a:pt x="196" y="111"/>
                        </a:lnTo>
                        <a:lnTo>
                          <a:pt x="222" y="87"/>
                        </a:lnTo>
                        <a:lnTo>
                          <a:pt x="189" y="80"/>
                        </a:lnTo>
                        <a:lnTo>
                          <a:pt x="168" y="60"/>
                        </a:lnTo>
                        <a:lnTo>
                          <a:pt x="115" y="45"/>
                        </a:lnTo>
                        <a:lnTo>
                          <a:pt x="76" y="32"/>
                        </a:lnTo>
                        <a:lnTo>
                          <a:pt x="67" y="21"/>
                        </a:lnTo>
                        <a:lnTo>
                          <a:pt x="48" y="23"/>
                        </a:lnTo>
                        <a:lnTo>
                          <a:pt x="36" y="38"/>
                        </a:lnTo>
                        <a:lnTo>
                          <a:pt x="16" y="41"/>
                        </a:lnTo>
                        <a:lnTo>
                          <a:pt x="0" y="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100" dir="54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228" name="Freeform 36"/>
                  <p:cNvSpPr>
                    <a:spLocks/>
                  </p:cNvSpPr>
                  <p:nvPr userDrawn="1"/>
                </p:nvSpPr>
                <p:spPr bwMode="gray">
                  <a:xfrm>
                    <a:off x="1392" y="1666"/>
                    <a:ext cx="99" cy="42"/>
                  </a:xfrm>
                  <a:custGeom>
                    <a:avLst/>
                    <a:gdLst>
                      <a:gd name="T0" fmla="*/ 26 w 179"/>
                      <a:gd name="T1" fmla="*/ 9 h 77"/>
                      <a:gd name="T2" fmla="*/ 39 w 179"/>
                      <a:gd name="T3" fmla="*/ 2 h 77"/>
                      <a:gd name="T4" fmla="*/ 63 w 179"/>
                      <a:gd name="T5" fmla="*/ 8 h 77"/>
                      <a:gd name="T6" fmla="*/ 90 w 179"/>
                      <a:gd name="T7" fmla="*/ 0 h 77"/>
                      <a:gd name="T8" fmla="*/ 125 w 179"/>
                      <a:gd name="T9" fmla="*/ 8 h 77"/>
                      <a:gd name="T10" fmla="*/ 149 w 179"/>
                      <a:gd name="T11" fmla="*/ 27 h 77"/>
                      <a:gd name="T12" fmla="*/ 179 w 179"/>
                      <a:gd name="T13" fmla="*/ 45 h 77"/>
                      <a:gd name="T14" fmla="*/ 177 w 179"/>
                      <a:gd name="T15" fmla="*/ 60 h 77"/>
                      <a:gd name="T16" fmla="*/ 135 w 179"/>
                      <a:gd name="T17" fmla="*/ 56 h 77"/>
                      <a:gd name="T18" fmla="*/ 123 w 179"/>
                      <a:gd name="T19" fmla="*/ 65 h 77"/>
                      <a:gd name="T20" fmla="*/ 107 w 179"/>
                      <a:gd name="T21" fmla="*/ 57 h 77"/>
                      <a:gd name="T22" fmla="*/ 101 w 179"/>
                      <a:gd name="T23" fmla="*/ 72 h 77"/>
                      <a:gd name="T24" fmla="*/ 84 w 179"/>
                      <a:gd name="T25" fmla="*/ 77 h 77"/>
                      <a:gd name="T26" fmla="*/ 60 w 179"/>
                      <a:gd name="T27" fmla="*/ 54 h 77"/>
                      <a:gd name="T28" fmla="*/ 3 w 179"/>
                      <a:gd name="T29" fmla="*/ 57 h 77"/>
                      <a:gd name="T30" fmla="*/ 0 w 179"/>
                      <a:gd name="T31" fmla="*/ 42 h 77"/>
                      <a:gd name="T32" fmla="*/ 56 w 179"/>
                      <a:gd name="T33" fmla="*/ 45 h 77"/>
                      <a:gd name="T34" fmla="*/ 44 w 179"/>
                      <a:gd name="T35" fmla="*/ 17 h 77"/>
                      <a:gd name="T36" fmla="*/ 26 w 179"/>
                      <a:gd name="T37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79" h="77">
                        <a:moveTo>
                          <a:pt x="26" y="9"/>
                        </a:moveTo>
                        <a:lnTo>
                          <a:pt x="39" y="2"/>
                        </a:lnTo>
                        <a:lnTo>
                          <a:pt x="63" y="8"/>
                        </a:lnTo>
                        <a:lnTo>
                          <a:pt x="90" y="0"/>
                        </a:lnTo>
                        <a:lnTo>
                          <a:pt x="125" y="8"/>
                        </a:lnTo>
                        <a:lnTo>
                          <a:pt x="149" y="27"/>
                        </a:lnTo>
                        <a:lnTo>
                          <a:pt x="179" y="45"/>
                        </a:lnTo>
                        <a:lnTo>
                          <a:pt x="177" y="60"/>
                        </a:lnTo>
                        <a:lnTo>
                          <a:pt x="135" y="56"/>
                        </a:lnTo>
                        <a:lnTo>
                          <a:pt x="123" y="65"/>
                        </a:lnTo>
                        <a:lnTo>
                          <a:pt x="107" y="57"/>
                        </a:lnTo>
                        <a:lnTo>
                          <a:pt x="101" y="72"/>
                        </a:lnTo>
                        <a:lnTo>
                          <a:pt x="84" y="77"/>
                        </a:lnTo>
                        <a:lnTo>
                          <a:pt x="60" y="54"/>
                        </a:lnTo>
                        <a:lnTo>
                          <a:pt x="3" y="57"/>
                        </a:lnTo>
                        <a:lnTo>
                          <a:pt x="0" y="42"/>
                        </a:lnTo>
                        <a:lnTo>
                          <a:pt x="56" y="45"/>
                        </a:lnTo>
                        <a:lnTo>
                          <a:pt x="44" y="17"/>
                        </a:lnTo>
                        <a:lnTo>
                          <a:pt x="26" y="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100" dir="54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229" name="Freeform 37"/>
                  <p:cNvSpPr>
                    <a:spLocks/>
                  </p:cNvSpPr>
                  <p:nvPr userDrawn="1"/>
                </p:nvSpPr>
                <p:spPr bwMode="gray">
                  <a:xfrm>
                    <a:off x="1690" y="827"/>
                    <a:ext cx="671" cy="958"/>
                  </a:xfrm>
                  <a:custGeom>
                    <a:avLst/>
                    <a:gdLst>
                      <a:gd name="T0" fmla="*/ 963 w 1224"/>
                      <a:gd name="T1" fmla="*/ 753 h 1746"/>
                      <a:gd name="T2" fmla="*/ 867 w 1224"/>
                      <a:gd name="T3" fmla="*/ 666 h 1746"/>
                      <a:gd name="T4" fmla="*/ 852 w 1224"/>
                      <a:gd name="T5" fmla="*/ 711 h 1746"/>
                      <a:gd name="T6" fmla="*/ 846 w 1224"/>
                      <a:gd name="T7" fmla="*/ 789 h 1746"/>
                      <a:gd name="T8" fmla="*/ 804 w 1224"/>
                      <a:gd name="T9" fmla="*/ 789 h 1746"/>
                      <a:gd name="T10" fmla="*/ 801 w 1224"/>
                      <a:gd name="T11" fmla="*/ 714 h 1746"/>
                      <a:gd name="T12" fmla="*/ 750 w 1224"/>
                      <a:gd name="T13" fmla="*/ 597 h 1746"/>
                      <a:gd name="T14" fmla="*/ 732 w 1224"/>
                      <a:gd name="T15" fmla="*/ 540 h 1746"/>
                      <a:gd name="T16" fmla="*/ 804 w 1224"/>
                      <a:gd name="T17" fmla="*/ 564 h 1746"/>
                      <a:gd name="T18" fmla="*/ 849 w 1224"/>
                      <a:gd name="T19" fmla="*/ 624 h 1746"/>
                      <a:gd name="T20" fmla="*/ 888 w 1224"/>
                      <a:gd name="T21" fmla="*/ 660 h 1746"/>
                      <a:gd name="T22" fmla="*/ 726 w 1224"/>
                      <a:gd name="T23" fmla="*/ 486 h 1746"/>
                      <a:gd name="T24" fmla="*/ 774 w 1224"/>
                      <a:gd name="T25" fmla="*/ 501 h 1746"/>
                      <a:gd name="T26" fmla="*/ 0 w 1224"/>
                      <a:gd name="T27" fmla="*/ 0 h 1746"/>
                      <a:gd name="T28" fmla="*/ 129 w 1224"/>
                      <a:gd name="T29" fmla="*/ 90 h 1746"/>
                      <a:gd name="T30" fmla="*/ 249 w 1224"/>
                      <a:gd name="T31" fmla="*/ 165 h 1746"/>
                      <a:gd name="T32" fmla="*/ 363 w 1224"/>
                      <a:gd name="T33" fmla="*/ 240 h 1746"/>
                      <a:gd name="T34" fmla="*/ 378 w 1224"/>
                      <a:gd name="T35" fmla="*/ 222 h 1746"/>
                      <a:gd name="T36" fmla="*/ 447 w 1224"/>
                      <a:gd name="T37" fmla="*/ 270 h 1746"/>
                      <a:gd name="T38" fmla="*/ 447 w 1224"/>
                      <a:gd name="T39" fmla="*/ 300 h 1746"/>
                      <a:gd name="T40" fmla="*/ 450 w 1224"/>
                      <a:gd name="T41" fmla="*/ 246 h 1746"/>
                      <a:gd name="T42" fmla="*/ 360 w 1224"/>
                      <a:gd name="T43" fmla="*/ 186 h 1746"/>
                      <a:gd name="T44" fmla="*/ 375 w 1224"/>
                      <a:gd name="T45" fmla="*/ 183 h 1746"/>
                      <a:gd name="T46" fmla="*/ 501 w 1224"/>
                      <a:gd name="T47" fmla="*/ 264 h 1746"/>
                      <a:gd name="T48" fmla="*/ 492 w 1224"/>
                      <a:gd name="T49" fmla="*/ 318 h 1746"/>
                      <a:gd name="T50" fmla="*/ 534 w 1224"/>
                      <a:gd name="T51" fmla="*/ 387 h 1746"/>
                      <a:gd name="T52" fmla="*/ 549 w 1224"/>
                      <a:gd name="T53" fmla="*/ 444 h 1746"/>
                      <a:gd name="T54" fmla="*/ 573 w 1224"/>
                      <a:gd name="T55" fmla="*/ 504 h 1746"/>
                      <a:gd name="T56" fmla="*/ 681 w 1224"/>
                      <a:gd name="T57" fmla="*/ 576 h 1746"/>
                      <a:gd name="T58" fmla="*/ 636 w 1224"/>
                      <a:gd name="T59" fmla="*/ 630 h 1746"/>
                      <a:gd name="T60" fmla="*/ 720 w 1224"/>
                      <a:gd name="T61" fmla="*/ 750 h 1746"/>
                      <a:gd name="T62" fmla="*/ 789 w 1224"/>
                      <a:gd name="T63" fmla="*/ 786 h 1746"/>
                      <a:gd name="T64" fmla="*/ 813 w 1224"/>
                      <a:gd name="T65" fmla="*/ 867 h 1746"/>
                      <a:gd name="T66" fmla="*/ 864 w 1224"/>
                      <a:gd name="T67" fmla="*/ 999 h 1746"/>
                      <a:gd name="T68" fmla="*/ 843 w 1224"/>
                      <a:gd name="T69" fmla="*/ 1089 h 1746"/>
                      <a:gd name="T70" fmla="*/ 882 w 1224"/>
                      <a:gd name="T71" fmla="*/ 1311 h 1746"/>
                      <a:gd name="T72" fmla="*/ 915 w 1224"/>
                      <a:gd name="T73" fmla="*/ 1374 h 1746"/>
                      <a:gd name="T74" fmla="*/ 906 w 1224"/>
                      <a:gd name="T75" fmla="*/ 1497 h 1746"/>
                      <a:gd name="T76" fmla="*/ 942 w 1224"/>
                      <a:gd name="T77" fmla="*/ 1569 h 1746"/>
                      <a:gd name="T78" fmla="*/ 1014 w 1224"/>
                      <a:gd name="T79" fmla="*/ 1680 h 1746"/>
                      <a:gd name="T80" fmla="*/ 1125 w 1224"/>
                      <a:gd name="T81" fmla="*/ 1707 h 1746"/>
                      <a:gd name="T82" fmla="*/ 1173 w 1224"/>
                      <a:gd name="T83" fmla="*/ 1668 h 1746"/>
                      <a:gd name="T84" fmla="*/ 1224 w 1224"/>
                      <a:gd name="T85" fmla="*/ 1620 h 1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224" h="1746">
                        <a:moveTo>
                          <a:pt x="1224" y="1620"/>
                        </a:moveTo>
                        <a:cubicBezTo>
                          <a:pt x="1200" y="1113"/>
                          <a:pt x="963" y="753"/>
                          <a:pt x="963" y="753"/>
                        </a:cubicBezTo>
                        <a:lnTo>
                          <a:pt x="942" y="759"/>
                        </a:lnTo>
                        <a:lnTo>
                          <a:pt x="867" y="666"/>
                        </a:lnTo>
                        <a:lnTo>
                          <a:pt x="861" y="684"/>
                        </a:lnTo>
                        <a:lnTo>
                          <a:pt x="852" y="711"/>
                        </a:lnTo>
                        <a:lnTo>
                          <a:pt x="846" y="747"/>
                        </a:lnTo>
                        <a:lnTo>
                          <a:pt x="846" y="789"/>
                        </a:lnTo>
                        <a:lnTo>
                          <a:pt x="819" y="810"/>
                        </a:lnTo>
                        <a:lnTo>
                          <a:pt x="804" y="789"/>
                        </a:lnTo>
                        <a:lnTo>
                          <a:pt x="819" y="765"/>
                        </a:lnTo>
                        <a:lnTo>
                          <a:pt x="801" y="714"/>
                        </a:lnTo>
                        <a:lnTo>
                          <a:pt x="759" y="639"/>
                        </a:lnTo>
                        <a:lnTo>
                          <a:pt x="750" y="597"/>
                        </a:lnTo>
                        <a:lnTo>
                          <a:pt x="720" y="570"/>
                        </a:lnTo>
                        <a:lnTo>
                          <a:pt x="732" y="540"/>
                        </a:lnTo>
                        <a:lnTo>
                          <a:pt x="729" y="510"/>
                        </a:lnTo>
                        <a:lnTo>
                          <a:pt x="804" y="564"/>
                        </a:lnTo>
                        <a:lnTo>
                          <a:pt x="843" y="591"/>
                        </a:lnTo>
                        <a:lnTo>
                          <a:pt x="849" y="624"/>
                        </a:lnTo>
                        <a:lnTo>
                          <a:pt x="861" y="639"/>
                        </a:lnTo>
                        <a:lnTo>
                          <a:pt x="888" y="660"/>
                        </a:lnTo>
                        <a:lnTo>
                          <a:pt x="801" y="534"/>
                        </a:lnTo>
                        <a:lnTo>
                          <a:pt x="726" y="486"/>
                        </a:lnTo>
                        <a:lnTo>
                          <a:pt x="714" y="468"/>
                        </a:lnTo>
                        <a:lnTo>
                          <a:pt x="774" y="501"/>
                        </a:lnTo>
                        <a:cubicBezTo>
                          <a:pt x="774" y="501"/>
                          <a:pt x="459" y="132"/>
                          <a:pt x="33" y="0"/>
                        </a:cubicBezTo>
                        <a:cubicBezTo>
                          <a:pt x="16" y="0"/>
                          <a:pt x="0" y="0"/>
                          <a:pt x="0" y="0"/>
                        </a:cubicBezTo>
                        <a:lnTo>
                          <a:pt x="51" y="39"/>
                        </a:lnTo>
                        <a:lnTo>
                          <a:pt x="129" y="90"/>
                        </a:lnTo>
                        <a:lnTo>
                          <a:pt x="186" y="120"/>
                        </a:lnTo>
                        <a:lnTo>
                          <a:pt x="249" y="165"/>
                        </a:lnTo>
                        <a:lnTo>
                          <a:pt x="291" y="204"/>
                        </a:lnTo>
                        <a:lnTo>
                          <a:pt x="363" y="240"/>
                        </a:lnTo>
                        <a:lnTo>
                          <a:pt x="390" y="258"/>
                        </a:lnTo>
                        <a:lnTo>
                          <a:pt x="378" y="222"/>
                        </a:lnTo>
                        <a:lnTo>
                          <a:pt x="429" y="243"/>
                        </a:lnTo>
                        <a:lnTo>
                          <a:pt x="447" y="270"/>
                        </a:lnTo>
                        <a:lnTo>
                          <a:pt x="414" y="258"/>
                        </a:lnTo>
                        <a:lnTo>
                          <a:pt x="447" y="300"/>
                        </a:lnTo>
                        <a:lnTo>
                          <a:pt x="480" y="291"/>
                        </a:lnTo>
                        <a:lnTo>
                          <a:pt x="450" y="246"/>
                        </a:lnTo>
                        <a:lnTo>
                          <a:pt x="408" y="210"/>
                        </a:lnTo>
                        <a:lnTo>
                          <a:pt x="360" y="186"/>
                        </a:lnTo>
                        <a:lnTo>
                          <a:pt x="333" y="162"/>
                        </a:lnTo>
                        <a:lnTo>
                          <a:pt x="375" y="183"/>
                        </a:lnTo>
                        <a:lnTo>
                          <a:pt x="462" y="249"/>
                        </a:lnTo>
                        <a:lnTo>
                          <a:pt x="501" y="264"/>
                        </a:lnTo>
                        <a:lnTo>
                          <a:pt x="480" y="288"/>
                        </a:lnTo>
                        <a:lnTo>
                          <a:pt x="492" y="318"/>
                        </a:lnTo>
                        <a:lnTo>
                          <a:pt x="507" y="348"/>
                        </a:lnTo>
                        <a:lnTo>
                          <a:pt x="534" y="387"/>
                        </a:lnTo>
                        <a:lnTo>
                          <a:pt x="564" y="432"/>
                        </a:lnTo>
                        <a:lnTo>
                          <a:pt x="549" y="444"/>
                        </a:lnTo>
                        <a:lnTo>
                          <a:pt x="564" y="462"/>
                        </a:lnTo>
                        <a:lnTo>
                          <a:pt x="573" y="504"/>
                        </a:lnTo>
                        <a:lnTo>
                          <a:pt x="627" y="507"/>
                        </a:lnTo>
                        <a:lnTo>
                          <a:pt x="681" y="576"/>
                        </a:lnTo>
                        <a:lnTo>
                          <a:pt x="660" y="609"/>
                        </a:lnTo>
                        <a:lnTo>
                          <a:pt x="636" y="630"/>
                        </a:lnTo>
                        <a:lnTo>
                          <a:pt x="663" y="663"/>
                        </a:lnTo>
                        <a:lnTo>
                          <a:pt x="720" y="750"/>
                        </a:lnTo>
                        <a:lnTo>
                          <a:pt x="759" y="789"/>
                        </a:lnTo>
                        <a:lnTo>
                          <a:pt x="789" y="786"/>
                        </a:lnTo>
                        <a:lnTo>
                          <a:pt x="813" y="816"/>
                        </a:lnTo>
                        <a:lnTo>
                          <a:pt x="813" y="867"/>
                        </a:lnTo>
                        <a:lnTo>
                          <a:pt x="834" y="954"/>
                        </a:lnTo>
                        <a:lnTo>
                          <a:pt x="864" y="999"/>
                        </a:lnTo>
                        <a:lnTo>
                          <a:pt x="846" y="1059"/>
                        </a:lnTo>
                        <a:lnTo>
                          <a:pt x="843" y="1089"/>
                        </a:lnTo>
                        <a:lnTo>
                          <a:pt x="858" y="1293"/>
                        </a:lnTo>
                        <a:lnTo>
                          <a:pt x="882" y="1311"/>
                        </a:lnTo>
                        <a:lnTo>
                          <a:pt x="882" y="1341"/>
                        </a:lnTo>
                        <a:lnTo>
                          <a:pt x="915" y="1374"/>
                        </a:lnTo>
                        <a:lnTo>
                          <a:pt x="906" y="1470"/>
                        </a:lnTo>
                        <a:lnTo>
                          <a:pt x="906" y="1497"/>
                        </a:lnTo>
                        <a:lnTo>
                          <a:pt x="930" y="1530"/>
                        </a:lnTo>
                        <a:lnTo>
                          <a:pt x="942" y="1569"/>
                        </a:lnTo>
                        <a:lnTo>
                          <a:pt x="1008" y="1632"/>
                        </a:lnTo>
                        <a:lnTo>
                          <a:pt x="1014" y="1680"/>
                        </a:lnTo>
                        <a:lnTo>
                          <a:pt x="1095" y="1746"/>
                        </a:lnTo>
                        <a:lnTo>
                          <a:pt x="1125" y="1707"/>
                        </a:lnTo>
                        <a:lnTo>
                          <a:pt x="1158" y="1680"/>
                        </a:lnTo>
                        <a:lnTo>
                          <a:pt x="1173" y="1668"/>
                        </a:lnTo>
                        <a:lnTo>
                          <a:pt x="1203" y="1599"/>
                        </a:lnTo>
                        <a:cubicBezTo>
                          <a:pt x="1203" y="1599"/>
                          <a:pt x="1213" y="1609"/>
                          <a:pt x="1224" y="162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60001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100" dir="54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230" name="Freeform 38"/>
                  <p:cNvSpPr>
                    <a:spLocks/>
                  </p:cNvSpPr>
                  <p:nvPr userDrawn="1"/>
                </p:nvSpPr>
                <p:spPr bwMode="gray">
                  <a:xfrm>
                    <a:off x="1690" y="926"/>
                    <a:ext cx="63" cy="40"/>
                  </a:xfrm>
                  <a:custGeom>
                    <a:avLst/>
                    <a:gdLst>
                      <a:gd name="T0" fmla="*/ 39 w 117"/>
                      <a:gd name="T1" fmla="*/ 46 h 73"/>
                      <a:gd name="T2" fmla="*/ 25 w 117"/>
                      <a:gd name="T3" fmla="*/ 40 h 73"/>
                      <a:gd name="T4" fmla="*/ 12 w 117"/>
                      <a:gd name="T5" fmla="*/ 42 h 73"/>
                      <a:gd name="T6" fmla="*/ 0 w 117"/>
                      <a:gd name="T7" fmla="*/ 22 h 73"/>
                      <a:gd name="T8" fmla="*/ 27 w 117"/>
                      <a:gd name="T9" fmla="*/ 28 h 73"/>
                      <a:gd name="T10" fmla="*/ 39 w 117"/>
                      <a:gd name="T11" fmla="*/ 33 h 73"/>
                      <a:gd name="T12" fmla="*/ 36 w 117"/>
                      <a:gd name="T13" fmla="*/ 21 h 73"/>
                      <a:gd name="T14" fmla="*/ 52 w 117"/>
                      <a:gd name="T15" fmla="*/ 12 h 73"/>
                      <a:gd name="T16" fmla="*/ 58 w 117"/>
                      <a:gd name="T17" fmla="*/ 0 h 73"/>
                      <a:gd name="T18" fmla="*/ 76 w 117"/>
                      <a:gd name="T19" fmla="*/ 10 h 73"/>
                      <a:gd name="T20" fmla="*/ 97 w 117"/>
                      <a:gd name="T21" fmla="*/ 19 h 73"/>
                      <a:gd name="T22" fmla="*/ 112 w 117"/>
                      <a:gd name="T23" fmla="*/ 34 h 73"/>
                      <a:gd name="T24" fmla="*/ 117 w 117"/>
                      <a:gd name="T25" fmla="*/ 64 h 73"/>
                      <a:gd name="T26" fmla="*/ 112 w 117"/>
                      <a:gd name="T27" fmla="*/ 73 h 73"/>
                      <a:gd name="T28" fmla="*/ 87 w 117"/>
                      <a:gd name="T29" fmla="*/ 69 h 73"/>
                      <a:gd name="T30" fmla="*/ 75 w 117"/>
                      <a:gd name="T31" fmla="*/ 69 h 73"/>
                      <a:gd name="T32" fmla="*/ 64 w 117"/>
                      <a:gd name="T33" fmla="*/ 70 h 73"/>
                      <a:gd name="T34" fmla="*/ 64 w 117"/>
                      <a:gd name="T35" fmla="*/ 55 h 73"/>
                      <a:gd name="T36" fmla="*/ 48 w 117"/>
                      <a:gd name="T37" fmla="*/ 51 h 73"/>
                      <a:gd name="T38" fmla="*/ 28 w 117"/>
                      <a:gd name="T39" fmla="*/ 60 h 73"/>
                      <a:gd name="T40" fmla="*/ 39 w 117"/>
                      <a:gd name="T41" fmla="*/ 46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7" h="73">
                        <a:moveTo>
                          <a:pt x="39" y="46"/>
                        </a:moveTo>
                        <a:lnTo>
                          <a:pt x="25" y="40"/>
                        </a:lnTo>
                        <a:lnTo>
                          <a:pt x="12" y="42"/>
                        </a:lnTo>
                        <a:lnTo>
                          <a:pt x="0" y="22"/>
                        </a:lnTo>
                        <a:lnTo>
                          <a:pt x="27" y="28"/>
                        </a:lnTo>
                        <a:lnTo>
                          <a:pt x="39" y="33"/>
                        </a:lnTo>
                        <a:lnTo>
                          <a:pt x="36" y="21"/>
                        </a:lnTo>
                        <a:lnTo>
                          <a:pt x="52" y="12"/>
                        </a:lnTo>
                        <a:lnTo>
                          <a:pt x="58" y="0"/>
                        </a:lnTo>
                        <a:lnTo>
                          <a:pt x="76" y="10"/>
                        </a:lnTo>
                        <a:lnTo>
                          <a:pt x="97" y="19"/>
                        </a:lnTo>
                        <a:lnTo>
                          <a:pt x="112" y="34"/>
                        </a:lnTo>
                        <a:lnTo>
                          <a:pt x="117" y="64"/>
                        </a:lnTo>
                        <a:lnTo>
                          <a:pt x="112" y="73"/>
                        </a:lnTo>
                        <a:lnTo>
                          <a:pt x="87" y="69"/>
                        </a:lnTo>
                        <a:lnTo>
                          <a:pt x="75" y="69"/>
                        </a:lnTo>
                        <a:lnTo>
                          <a:pt x="64" y="70"/>
                        </a:lnTo>
                        <a:lnTo>
                          <a:pt x="64" y="55"/>
                        </a:lnTo>
                        <a:lnTo>
                          <a:pt x="48" y="51"/>
                        </a:lnTo>
                        <a:lnTo>
                          <a:pt x="28" y="60"/>
                        </a:lnTo>
                        <a:lnTo>
                          <a:pt x="39" y="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100" dir="54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231" name="Freeform 39"/>
                  <p:cNvSpPr>
                    <a:spLocks/>
                  </p:cNvSpPr>
                  <p:nvPr userDrawn="1"/>
                </p:nvSpPr>
                <p:spPr bwMode="gray">
                  <a:xfrm>
                    <a:off x="1902" y="1022"/>
                    <a:ext cx="46" cy="51"/>
                  </a:xfrm>
                  <a:custGeom>
                    <a:avLst/>
                    <a:gdLst>
                      <a:gd name="T0" fmla="*/ 66 w 85"/>
                      <a:gd name="T1" fmla="*/ 90 h 93"/>
                      <a:gd name="T2" fmla="*/ 82 w 85"/>
                      <a:gd name="T3" fmla="*/ 93 h 93"/>
                      <a:gd name="T4" fmla="*/ 85 w 85"/>
                      <a:gd name="T5" fmla="*/ 81 h 93"/>
                      <a:gd name="T6" fmla="*/ 79 w 85"/>
                      <a:gd name="T7" fmla="*/ 62 h 93"/>
                      <a:gd name="T8" fmla="*/ 57 w 85"/>
                      <a:gd name="T9" fmla="*/ 39 h 93"/>
                      <a:gd name="T10" fmla="*/ 34 w 85"/>
                      <a:gd name="T11" fmla="*/ 12 h 93"/>
                      <a:gd name="T12" fmla="*/ 15 w 85"/>
                      <a:gd name="T13" fmla="*/ 0 h 93"/>
                      <a:gd name="T14" fmla="*/ 0 w 85"/>
                      <a:gd name="T15" fmla="*/ 2 h 93"/>
                      <a:gd name="T16" fmla="*/ 6 w 85"/>
                      <a:gd name="T17" fmla="*/ 12 h 93"/>
                      <a:gd name="T18" fmla="*/ 15 w 85"/>
                      <a:gd name="T19" fmla="*/ 21 h 93"/>
                      <a:gd name="T20" fmla="*/ 4 w 85"/>
                      <a:gd name="T21" fmla="*/ 35 h 93"/>
                      <a:gd name="T22" fmla="*/ 19 w 85"/>
                      <a:gd name="T23" fmla="*/ 51 h 93"/>
                      <a:gd name="T24" fmla="*/ 40 w 85"/>
                      <a:gd name="T25" fmla="*/ 59 h 93"/>
                      <a:gd name="T26" fmla="*/ 48 w 85"/>
                      <a:gd name="T27" fmla="*/ 74 h 93"/>
                      <a:gd name="T28" fmla="*/ 66 w 85"/>
                      <a:gd name="T29" fmla="*/ 90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93">
                        <a:moveTo>
                          <a:pt x="66" y="90"/>
                        </a:moveTo>
                        <a:lnTo>
                          <a:pt x="82" y="93"/>
                        </a:lnTo>
                        <a:lnTo>
                          <a:pt x="85" y="81"/>
                        </a:lnTo>
                        <a:lnTo>
                          <a:pt x="79" y="62"/>
                        </a:lnTo>
                        <a:lnTo>
                          <a:pt x="57" y="39"/>
                        </a:lnTo>
                        <a:lnTo>
                          <a:pt x="34" y="12"/>
                        </a:lnTo>
                        <a:lnTo>
                          <a:pt x="15" y="0"/>
                        </a:lnTo>
                        <a:lnTo>
                          <a:pt x="0" y="2"/>
                        </a:lnTo>
                        <a:lnTo>
                          <a:pt x="6" y="12"/>
                        </a:lnTo>
                        <a:lnTo>
                          <a:pt x="15" y="21"/>
                        </a:lnTo>
                        <a:lnTo>
                          <a:pt x="4" y="35"/>
                        </a:lnTo>
                        <a:lnTo>
                          <a:pt x="19" y="51"/>
                        </a:lnTo>
                        <a:lnTo>
                          <a:pt x="40" y="59"/>
                        </a:lnTo>
                        <a:lnTo>
                          <a:pt x="48" y="74"/>
                        </a:lnTo>
                        <a:lnTo>
                          <a:pt x="66" y="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100" dir="54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232" name="Freeform 40"/>
                  <p:cNvSpPr>
                    <a:spLocks/>
                  </p:cNvSpPr>
                  <p:nvPr userDrawn="1"/>
                </p:nvSpPr>
                <p:spPr bwMode="gray">
                  <a:xfrm>
                    <a:off x="1866" y="977"/>
                    <a:ext cx="123" cy="101"/>
                  </a:xfrm>
                  <a:custGeom>
                    <a:avLst/>
                    <a:gdLst>
                      <a:gd name="T0" fmla="*/ 0 w 225"/>
                      <a:gd name="T1" fmla="*/ 9 h 184"/>
                      <a:gd name="T2" fmla="*/ 15 w 225"/>
                      <a:gd name="T3" fmla="*/ 24 h 184"/>
                      <a:gd name="T4" fmla="*/ 15 w 225"/>
                      <a:gd name="T5" fmla="*/ 37 h 184"/>
                      <a:gd name="T6" fmla="*/ 31 w 225"/>
                      <a:gd name="T7" fmla="*/ 45 h 184"/>
                      <a:gd name="T8" fmla="*/ 55 w 225"/>
                      <a:gd name="T9" fmla="*/ 60 h 184"/>
                      <a:gd name="T10" fmla="*/ 69 w 225"/>
                      <a:gd name="T11" fmla="*/ 70 h 184"/>
                      <a:gd name="T12" fmla="*/ 79 w 225"/>
                      <a:gd name="T13" fmla="*/ 78 h 184"/>
                      <a:gd name="T14" fmla="*/ 90 w 225"/>
                      <a:gd name="T15" fmla="*/ 78 h 184"/>
                      <a:gd name="T16" fmla="*/ 108 w 225"/>
                      <a:gd name="T17" fmla="*/ 94 h 184"/>
                      <a:gd name="T18" fmla="*/ 126 w 225"/>
                      <a:gd name="T19" fmla="*/ 91 h 184"/>
                      <a:gd name="T20" fmla="*/ 138 w 225"/>
                      <a:gd name="T21" fmla="*/ 103 h 184"/>
                      <a:gd name="T22" fmla="*/ 133 w 225"/>
                      <a:gd name="T23" fmla="*/ 117 h 184"/>
                      <a:gd name="T24" fmla="*/ 153 w 225"/>
                      <a:gd name="T25" fmla="*/ 126 h 184"/>
                      <a:gd name="T26" fmla="*/ 156 w 225"/>
                      <a:gd name="T27" fmla="*/ 147 h 184"/>
                      <a:gd name="T28" fmla="*/ 175 w 225"/>
                      <a:gd name="T29" fmla="*/ 144 h 184"/>
                      <a:gd name="T30" fmla="*/ 190 w 225"/>
                      <a:gd name="T31" fmla="*/ 162 h 184"/>
                      <a:gd name="T32" fmla="*/ 204 w 225"/>
                      <a:gd name="T33" fmla="*/ 184 h 184"/>
                      <a:gd name="T34" fmla="*/ 219 w 225"/>
                      <a:gd name="T35" fmla="*/ 166 h 184"/>
                      <a:gd name="T36" fmla="*/ 225 w 225"/>
                      <a:gd name="T37" fmla="*/ 139 h 184"/>
                      <a:gd name="T38" fmla="*/ 214 w 225"/>
                      <a:gd name="T39" fmla="*/ 123 h 184"/>
                      <a:gd name="T40" fmla="*/ 202 w 225"/>
                      <a:gd name="T41" fmla="*/ 120 h 184"/>
                      <a:gd name="T42" fmla="*/ 186 w 225"/>
                      <a:gd name="T43" fmla="*/ 96 h 184"/>
                      <a:gd name="T44" fmla="*/ 169 w 225"/>
                      <a:gd name="T45" fmla="*/ 91 h 184"/>
                      <a:gd name="T46" fmla="*/ 136 w 225"/>
                      <a:gd name="T47" fmla="*/ 72 h 184"/>
                      <a:gd name="T48" fmla="*/ 112 w 225"/>
                      <a:gd name="T49" fmla="*/ 64 h 184"/>
                      <a:gd name="T50" fmla="*/ 91 w 225"/>
                      <a:gd name="T51" fmla="*/ 54 h 184"/>
                      <a:gd name="T52" fmla="*/ 79 w 225"/>
                      <a:gd name="T53" fmla="*/ 48 h 184"/>
                      <a:gd name="T54" fmla="*/ 64 w 225"/>
                      <a:gd name="T55" fmla="*/ 40 h 184"/>
                      <a:gd name="T56" fmla="*/ 43 w 225"/>
                      <a:gd name="T57" fmla="*/ 16 h 184"/>
                      <a:gd name="T58" fmla="*/ 25 w 225"/>
                      <a:gd name="T59" fmla="*/ 21 h 184"/>
                      <a:gd name="T60" fmla="*/ 10 w 225"/>
                      <a:gd name="T61" fmla="*/ 0 h 184"/>
                      <a:gd name="T62" fmla="*/ 0 w 225"/>
                      <a:gd name="T63" fmla="*/ 9 h 1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25" h="184">
                        <a:moveTo>
                          <a:pt x="0" y="9"/>
                        </a:moveTo>
                        <a:lnTo>
                          <a:pt x="15" y="24"/>
                        </a:lnTo>
                        <a:lnTo>
                          <a:pt x="15" y="37"/>
                        </a:lnTo>
                        <a:lnTo>
                          <a:pt x="31" y="45"/>
                        </a:lnTo>
                        <a:lnTo>
                          <a:pt x="55" y="60"/>
                        </a:lnTo>
                        <a:lnTo>
                          <a:pt x="69" y="70"/>
                        </a:lnTo>
                        <a:lnTo>
                          <a:pt x="79" y="78"/>
                        </a:lnTo>
                        <a:lnTo>
                          <a:pt x="90" y="78"/>
                        </a:lnTo>
                        <a:lnTo>
                          <a:pt x="108" y="94"/>
                        </a:lnTo>
                        <a:lnTo>
                          <a:pt x="126" y="91"/>
                        </a:lnTo>
                        <a:lnTo>
                          <a:pt x="138" y="103"/>
                        </a:lnTo>
                        <a:lnTo>
                          <a:pt x="133" y="117"/>
                        </a:lnTo>
                        <a:lnTo>
                          <a:pt x="153" y="126"/>
                        </a:lnTo>
                        <a:lnTo>
                          <a:pt x="156" y="147"/>
                        </a:lnTo>
                        <a:lnTo>
                          <a:pt x="175" y="144"/>
                        </a:lnTo>
                        <a:lnTo>
                          <a:pt x="190" y="162"/>
                        </a:lnTo>
                        <a:lnTo>
                          <a:pt x="204" y="184"/>
                        </a:lnTo>
                        <a:lnTo>
                          <a:pt x="219" y="166"/>
                        </a:lnTo>
                        <a:lnTo>
                          <a:pt x="225" y="139"/>
                        </a:lnTo>
                        <a:lnTo>
                          <a:pt x="214" y="123"/>
                        </a:lnTo>
                        <a:lnTo>
                          <a:pt x="202" y="120"/>
                        </a:lnTo>
                        <a:lnTo>
                          <a:pt x="186" y="96"/>
                        </a:lnTo>
                        <a:lnTo>
                          <a:pt x="169" y="91"/>
                        </a:lnTo>
                        <a:lnTo>
                          <a:pt x="136" y="72"/>
                        </a:lnTo>
                        <a:lnTo>
                          <a:pt x="112" y="64"/>
                        </a:lnTo>
                        <a:lnTo>
                          <a:pt x="91" y="54"/>
                        </a:lnTo>
                        <a:lnTo>
                          <a:pt x="79" y="48"/>
                        </a:lnTo>
                        <a:lnTo>
                          <a:pt x="64" y="40"/>
                        </a:lnTo>
                        <a:lnTo>
                          <a:pt x="43" y="16"/>
                        </a:lnTo>
                        <a:lnTo>
                          <a:pt x="25" y="21"/>
                        </a:lnTo>
                        <a:lnTo>
                          <a:pt x="1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100" dir="54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6233" name="Group 41"/>
              <p:cNvGrpSpPr>
                <a:grpSpLocks/>
              </p:cNvGrpSpPr>
              <p:nvPr/>
            </p:nvGrpSpPr>
            <p:grpSpPr bwMode="auto">
              <a:xfrm flipH="1">
                <a:off x="383" y="98"/>
                <a:ext cx="450" cy="945"/>
                <a:chOff x="676" y="615"/>
                <a:chExt cx="1497" cy="3143"/>
              </a:xfrm>
            </p:grpSpPr>
            <p:sp>
              <p:nvSpPr>
                <p:cNvPr id="136234" name="Freeform 42"/>
                <p:cNvSpPr>
                  <a:spLocks/>
                </p:cNvSpPr>
                <p:nvPr userDrawn="1"/>
              </p:nvSpPr>
              <p:spPr bwMode="gray">
                <a:xfrm rot="-1735850">
                  <a:off x="1557" y="615"/>
                  <a:ext cx="616" cy="779"/>
                </a:xfrm>
                <a:custGeom>
                  <a:avLst/>
                  <a:gdLst>
                    <a:gd name="T0" fmla="*/ 0 w 234"/>
                    <a:gd name="T1" fmla="*/ 56 h 296"/>
                    <a:gd name="T2" fmla="*/ 12 w 234"/>
                    <a:gd name="T3" fmla="*/ 0 h 296"/>
                    <a:gd name="T4" fmla="*/ 234 w 234"/>
                    <a:gd name="T5" fmla="*/ 296 h 296"/>
                    <a:gd name="T6" fmla="*/ 178 w 234"/>
                    <a:gd name="T7" fmla="*/ 286 h 296"/>
                    <a:gd name="T8" fmla="*/ 0 w 234"/>
                    <a:gd name="T9" fmla="*/ 56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4" h="296">
                      <a:moveTo>
                        <a:pt x="0" y="56"/>
                      </a:moveTo>
                      <a:lnTo>
                        <a:pt x="12" y="0"/>
                      </a:lnTo>
                      <a:cubicBezTo>
                        <a:pt x="12" y="0"/>
                        <a:pt x="178" y="96"/>
                        <a:pt x="234" y="296"/>
                      </a:cubicBezTo>
                      <a:cubicBezTo>
                        <a:pt x="206" y="291"/>
                        <a:pt x="178" y="286"/>
                        <a:pt x="178" y="286"/>
                      </a:cubicBezTo>
                      <a:cubicBezTo>
                        <a:pt x="136" y="134"/>
                        <a:pt x="0" y="56"/>
                        <a:pt x="0" y="56"/>
                      </a:cubicBezTo>
                      <a:close/>
                    </a:path>
                  </a:pathLst>
                </a:custGeom>
                <a:solidFill>
                  <a:srgbClr val="FFFFFF">
                    <a:alpha val="85001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235" name="Freeform 43"/>
                <p:cNvSpPr>
                  <a:spLocks/>
                </p:cNvSpPr>
                <p:nvPr userDrawn="1"/>
              </p:nvSpPr>
              <p:spPr bwMode="gray">
                <a:xfrm rot="8877132">
                  <a:off x="676" y="2979"/>
                  <a:ext cx="616" cy="779"/>
                </a:xfrm>
                <a:custGeom>
                  <a:avLst/>
                  <a:gdLst>
                    <a:gd name="T0" fmla="*/ 0 w 234"/>
                    <a:gd name="T1" fmla="*/ 56 h 296"/>
                    <a:gd name="T2" fmla="*/ 12 w 234"/>
                    <a:gd name="T3" fmla="*/ 0 h 296"/>
                    <a:gd name="T4" fmla="*/ 234 w 234"/>
                    <a:gd name="T5" fmla="*/ 296 h 296"/>
                    <a:gd name="T6" fmla="*/ 178 w 234"/>
                    <a:gd name="T7" fmla="*/ 286 h 296"/>
                    <a:gd name="T8" fmla="*/ 0 w 234"/>
                    <a:gd name="T9" fmla="*/ 56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4" h="296">
                      <a:moveTo>
                        <a:pt x="0" y="56"/>
                      </a:moveTo>
                      <a:lnTo>
                        <a:pt x="12" y="0"/>
                      </a:lnTo>
                      <a:cubicBezTo>
                        <a:pt x="12" y="0"/>
                        <a:pt x="178" y="96"/>
                        <a:pt x="234" y="296"/>
                      </a:cubicBezTo>
                      <a:cubicBezTo>
                        <a:pt x="206" y="291"/>
                        <a:pt x="178" y="286"/>
                        <a:pt x="178" y="286"/>
                      </a:cubicBezTo>
                      <a:cubicBezTo>
                        <a:pt x="136" y="134"/>
                        <a:pt x="0" y="56"/>
                        <a:pt x="0" y="56"/>
                      </a:cubicBezTo>
                      <a:close/>
                    </a:path>
                  </a:pathLst>
                </a:custGeom>
                <a:solidFill>
                  <a:srgbClr val="FFFFFF">
                    <a:alpha val="85001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6236" name="Freeform 44"/>
              <p:cNvSpPr>
                <a:spLocks/>
              </p:cNvSpPr>
              <p:nvPr/>
            </p:nvSpPr>
            <p:spPr bwMode="gray">
              <a:xfrm>
                <a:off x="130" y="-2"/>
                <a:ext cx="1292" cy="1331"/>
              </a:xfrm>
              <a:custGeom>
                <a:avLst/>
                <a:gdLst>
                  <a:gd name="T0" fmla="*/ 950 w 1292"/>
                  <a:gd name="T1" fmla="*/ 0 h 1331"/>
                  <a:gd name="T2" fmla="*/ 960 w 1292"/>
                  <a:gd name="T3" fmla="*/ 0 h 1331"/>
                  <a:gd name="T4" fmla="*/ 974 w 1292"/>
                  <a:gd name="T5" fmla="*/ 968 h 1331"/>
                  <a:gd name="T6" fmla="*/ 0 w 1292"/>
                  <a:gd name="T7" fmla="*/ 1100 h 1331"/>
                  <a:gd name="T8" fmla="*/ 10 w 1292"/>
                  <a:gd name="T9" fmla="*/ 1092 h 1331"/>
                  <a:gd name="T10" fmla="*/ 969 w 1292"/>
                  <a:gd name="T11" fmla="*/ 956 h 1331"/>
                  <a:gd name="T12" fmla="*/ 950 w 1292"/>
                  <a:gd name="T13" fmla="*/ 0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2" h="1331">
                    <a:moveTo>
                      <a:pt x="950" y="0"/>
                    </a:moveTo>
                    <a:cubicBezTo>
                      <a:pt x="950" y="0"/>
                      <a:pt x="955" y="0"/>
                      <a:pt x="960" y="0"/>
                    </a:cubicBezTo>
                    <a:cubicBezTo>
                      <a:pt x="1060" y="128"/>
                      <a:pt x="1292" y="605"/>
                      <a:pt x="974" y="968"/>
                    </a:cubicBezTo>
                    <a:cubicBezTo>
                      <a:pt x="656" y="1331"/>
                      <a:pt x="150" y="1170"/>
                      <a:pt x="0" y="1100"/>
                    </a:cubicBezTo>
                    <a:cubicBezTo>
                      <a:pt x="0" y="1100"/>
                      <a:pt x="5" y="1096"/>
                      <a:pt x="10" y="1092"/>
                    </a:cubicBezTo>
                    <a:cubicBezTo>
                      <a:pt x="154" y="1156"/>
                      <a:pt x="655" y="1319"/>
                      <a:pt x="969" y="956"/>
                    </a:cubicBezTo>
                    <a:cubicBezTo>
                      <a:pt x="1283" y="593"/>
                      <a:pt x="1052" y="146"/>
                      <a:pt x="950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40" name="Freeform 48"/>
              <p:cNvSpPr>
                <a:spLocks/>
              </p:cNvSpPr>
              <p:nvPr/>
            </p:nvSpPr>
            <p:spPr bwMode="ltGray">
              <a:xfrm>
                <a:off x="-24" y="0"/>
                <a:ext cx="312" cy="813"/>
              </a:xfrm>
              <a:custGeom>
                <a:avLst/>
                <a:gdLst>
                  <a:gd name="T0" fmla="*/ 312 w 312"/>
                  <a:gd name="T1" fmla="*/ 813 h 813"/>
                  <a:gd name="T2" fmla="*/ 210 w 312"/>
                  <a:gd name="T3" fmla="*/ 0 h 813"/>
                  <a:gd name="T4" fmla="*/ 21 w 312"/>
                  <a:gd name="T5" fmla="*/ 0 h 813"/>
                  <a:gd name="T6" fmla="*/ 21 w 312"/>
                  <a:gd name="T7" fmla="*/ 351 h 813"/>
                  <a:gd name="T8" fmla="*/ 312 w 312"/>
                  <a:gd name="T9" fmla="*/ 813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813">
                    <a:moveTo>
                      <a:pt x="312" y="813"/>
                    </a:moveTo>
                    <a:cubicBezTo>
                      <a:pt x="0" y="414"/>
                      <a:pt x="210" y="0"/>
                      <a:pt x="210" y="0"/>
                    </a:cubicBezTo>
                    <a:lnTo>
                      <a:pt x="21" y="0"/>
                    </a:lnTo>
                    <a:lnTo>
                      <a:pt x="21" y="351"/>
                    </a:lnTo>
                    <a:cubicBezTo>
                      <a:pt x="21" y="351"/>
                      <a:pt x="51" y="495"/>
                      <a:pt x="312" y="8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alpha val="19000"/>
                    </a:schemeClr>
                  </a:gs>
                  <a:gs pos="100000">
                    <a:schemeClr val="hlink">
                      <a:gamma/>
                      <a:tint val="0"/>
                      <a:invGamma/>
                      <a:alpha val="39999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241" name="Group 49"/>
          <p:cNvGrpSpPr>
            <a:grpSpLocks/>
          </p:cNvGrpSpPr>
          <p:nvPr/>
        </p:nvGrpSpPr>
        <p:grpSpPr bwMode="auto">
          <a:xfrm>
            <a:off x="193676" y="6070602"/>
            <a:ext cx="1190625" cy="430213"/>
            <a:chOff x="146" y="3540"/>
            <a:chExt cx="2134" cy="632"/>
          </a:xfrm>
        </p:grpSpPr>
        <p:sp>
          <p:nvSpPr>
            <p:cNvPr id="136242" name="AutoShape 50"/>
            <p:cNvSpPr>
              <a:spLocks noChangeArrowheads="1"/>
            </p:cNvSpPr>
            <p:nvPr userDrawn="1"/>
          </p:nvSpPr>
          <p:spPr bwMode="auto">
            <a:xfrm>
              <a:off x="146" y="3540"/>
              <a:ext cx="634" cy="632"/>
            </a:xfrm>
            <a:prstGeom prst="rightArrow">
              <a:avLst>
                <a:gd name="adj1" fmla="val 56333"/>
                <a:gd name="adj2" fmla="val 99211"/>
              </a:avLst>
            </a:prstGeom>
            <a:solidFill>
              <a:schemeClr val="hlink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hlink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3" name="AutoShape 51"/>
            <p:cNvSpPr>
              <a:spLocks noChangeArrowheads="1"/>
            </p:cNvSpPr>
            <p:nvPr userDrawn="1"/>
          </p:nvSpPr>
          <p:spPr bwMode="auto">
            <a:xfrm>
              <a:off x="896" y="3540"/>
              <a:ext cx="634" cy="632"/>
            </a:xfrm>
            <a:prstGeom prst="rightArrow">
              <a:avLst>
                <a:gd name="adj1" fmla="val 47787"/>
                <a:gd name="adj2" fmla="val 100316"/>
              </a:avLst>
            </a:prstGeom>
            <a:solidFill>
              <a:schemeClr val="hlink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hlink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4" name="AutoShape 52"/>
            <p:cNvSpPr>
              <a:spLocks noChangeArrowheads="1"/>
            </p:cNvSpPr>
            <p:nvPr userDrawn="1"/>
          </p:nvSpPr>
          <p:spPr bwMode="auto">
            <a:xfrm>
              <a:off x="1646" y="3540"/>
              <a:ext cx="634" cy="632"/>
            </a:xfrm>
            <a:prstGeom prst="rightArrow">
              <a:avLst>
                <a:gd name="adj1" fmla="val 50000"/>
                <a:gd name="adj2" fmla="val 100316"/>
              </a:avLst>
            </a:prstGeom>
            <a:solidFill>
              <a:schemeClr val="hlink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hlink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hlink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46" name="Rectangle 5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24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/>
            </a:lvl1pPr>
          </a:lstStyle>
          <a:p>
            <a:fld id="{78F0A9DE-92AD-D241-8A54-651120142A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6247" name="Rectangle 5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24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750"/>
            </a:lvl1pPr>
          </a:lstStyle>
          <a:p>
            <a:fld id="{0FAA3E87-C4E1-8A4E-822E-A14BE5232AEB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136248" name="Rectangle 5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24613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endParaRPr lang="en-US" altLang="en-US"/>
          </a:p>
        </p:txBody>
      </p:sp>
      <p:sp>
        <p:nvSpPr>
          <p:cNvPr id="136249" name="Rectangle 57"/>
          <p:cNvSpPr>
            <a:spLocks noGrp="1" noChangeArrowheads="1"/>
          </p:cNvSpPr>
          <p:nvPr>
            <p:ph type="title"/>
          </p:nvPr>
        </p:nvSpPr>
        <p:spPr bwMode="black">
          <a:xfrm>
            <a:off x="1614488" y="241300"/>
            <a:ext cx="7038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6238" name="Rectangle 4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1963" y="1624013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29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  <a:ea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  <a:ea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  <a:ea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  <a:ea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  <a:ea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ltGray">
          <a:xfrm>
            <a:off x="1" y="2"/>
            <a:ext cx="3995738" cy="4043363"/>
          </a:xfrm>
          <a:prstGeom prst="rect">
            <a:avLst/>
          </a:prstGeom>
          <a:gradFill rotWithShape="0">
            <a:gsLst>
              <a:gs pos="0">
                <a:schemeClr val="folHlink">
                  <a:alpha val="50000"/>
                </a:schemeClr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ltGray">
          <a:xfrm flipH="1">
            <a:off x="4533900" y="0"/>
            <a:ext cx="4610100" cy="5272088"/>
          </a:xfrm>
          <a:prstGeom prst="rect">
            <a:avLst/>
          </a:prstGeom>
          <a:gradFill rotWithShape="0">
            <a:gsLst>
              <a:gs pos="0">
                <a:schemeClr val="folHlink">
                  <a:alpha val="70000"/>
                </a:schemeClr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path path="rect">
              <a:fillToRect l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9" name="Freeform 47"/>
          <p:cNvSpPr>
            <a:spLocks/>
          </p:cNvSpPr>
          <p:nvPr/>
        </p:nvSpPr>
        <p:spPr bwMode="ltGray">
          <a:xfrm>
            <a:off x="581026" y="-9525"/>
            <a:ext cx="8767763" cy="4124325"/>
          </a:xfrm>
          <a:custGeom>
            <a:avLst/>
            <a:gdLst>
              <a:gd name="T0" fmla="*/ 0 w 5523"/>
              <a:gd name="T1" fmla="*/ 907 h 2598"/>
              <a:gd name="T2" fmla="*/ 4620 w 5523"/>
              <a:gd name="T3" fmla="*/ 6 h 2598"/>
              <a:gd name="T4" fmla="*/ 5394 w 5523"/>
              <a:gd name="T5" fmla="*/ 0 h 2598"/>
              <a:gd name="T6" fmla="*/ 5394 w 5523"/>
              <a:gd name="T7" fmla="*/ 255 h 2598"/>
              <a:gd name="T8" fmla="*/ 0 w 5523"/>
              <a:gd name="T9" fmla="*/ 907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3" h="2598">
                <a:moveTo>
                  <a:pt x="0" y="907"/>
                </a:moveTo>
                <a:cubicBezTo>
                  <a:pt x="2130" y="2160"/>
                  <a:pt x="3786" y="1002"/>
                  <a:pt x="4620" y="6"/>
                </a:cubicBezTo>
                <a:lnTo>
                  <a:pt x="5394" y="0"/>
                </a:lnTo>
                <a:cubicBezTo>
                  <a:pt x="5523" y="42"/>
                  <a:pt x="5394" y="127"/>
                  <a:pt x="5394" y="255"/>
                </a:cubicBezTo>
                <a:cubicBezTo>
                  <a:pt x="5268" y="658"/>
                  <a:pt x="2652" y="2598"/>
                  <a:pt x="0" y="907"/>
                </a:cubicBezTo>
                <a:close/>
              </a:path>
            </a:pathLst>
          </a:custGeom>
          <a:solidFill>
            <a:srgbClr val="FFFFFF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90" name="Group 58"/>
          <p:cNvGrpSpPr>
            <a:grpSpLocks/>
          </p:cNvGrpSpPr>
          <p:nvPr userDrawn="1"/>
        </p:nvGrpSpPr>
        <p:grpSpPr bwMode="auto">
          <a:xfrm>
            <a:off x="-38100" y="-3175"/>
            <a:ext cx="2305050" cy="2160588"/>
            <a:chOff x="-24" y="-2"/>
            <a:chExt cx="1695" cy="1589"/>
          </a:xfrm>
        </p:grpSpPr>
        <p:sp>
          <p:nvSpPr>
            <p:cNvPr id="146436" name="Oval 4"/>
            <p:cNvSpPr>
              <a:spLocks noChangeArrowheads="1"/>
            </p:cNvSpPr>
            <p:nvPr/>
          </p:nvSpPr>
          <p:spPr bwMode="gray">
            <a:xfrm flipH="1">
              <a:off x="219" y="152"/>
              <a:ext cx="805" cy="82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50196"/>
                    <a:invGamma/>
                  </a:schemeClr>
                </a:gs>
                <a:gs pos="100000">
                  <a:schemeClr val="folHlink">
                    <a:alpha val="39999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437" name="Group 5"/>
            <p:cNvGrpSpPr>
              <a:grpSpLocks/>
            </p:cNvGrpSpPr>
            <p:nvPr/>
          </p:nvGrpSpPr>
          <p:grpSpPr bwMode="auto">
            <a:xfrm>
              <a:off x="269" y="227"/>
              <a:ext cx="747" cy="667"/>
              <a:chOff x="255" y="227"/>
              <a:chExt cx="747" cy="667"/>
            </a:xfrm>
          </p:grpSpPr>
          <p:grpSp>
            <p:nvGrpSpPr>
              <p:cNvPr id="146438" name="Group 6"/>
              <p:cNvGrpSpPr>
                <a:grpSpLocks/>
              </p:cNvGrpSpPr>
              <p:nvPr/>
            </p:nvGrpSpPr>
            <p:grpSpPr bwMode="auto">
              <a:xfrm flipH="1">
                <a:off x="255" y="227"/>
                <a:ext cx="747" cy="667"/>
                <a:chOff x="204" y="754"/>
                <a:chExt cx="2250" cy="2009"/>
              </a:xfrm>
            </p:grpSpPr>
            <p:sp>
              <p:nvSpPr>
                <p:cNvPr id="146439" name="Oval 7"/>
                <p:cNvSpPr>
                  <a:spLocks noChangeArrowheads="1"/>
                </p:cNvSpPr>
                <p:nvPr userDrawn="1"/>
              </p:nvSpPr>
              <p:spPr bwMode="gray">
                <a:xfrm>
                  <a:off x="392" y="767"/>
                  <a:ext cx="1969" cy="1996"/>
                </a:xfrm>
                <a:prstGeom prst="ellipse">
                  <a:avLst/>
                </a:prstGeom>
                <a:noFill/>
                <a:ln w="9525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40" name="Freeform 8"/>
                <p:cNvSpPr>
                  <a:spLocks/>
                </p:cNvSpPr>
                <p:nvPr userDrawn="1"/>
              </p:nvSpPr>
              <p:spPr bwMode="gray">
                <a:xfrm>
                  <a:off x="525" y="810"/>
                  <a:ext cx="607" cy="463"/>
                </a:xfrm>
                <a:custGeom>
                  <a:avLst/>
                  <a:gdLst>
                    <a:gd name="T0" fmla="*/ 1108 w 1108"/>
                    <a:gd name="T1" fmla="*/ 0 h 844"/>
                    <a:gd name="T2" fmla="*/ 0 w 1108"/>
                    <a:gd name="T3" fmla="*/ 844 h 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08" h="844">
                      <a:moveTo>
                        <a:pt x="1108" y="0"/>
                      </a:moveTo>
                      <a:cubicBezTo>
                        <a:pt x="460" y="216"/>
                        <a:pt x="192" y="580"/>
                        <a:pt x="0" y="844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41" name="Freeform 9"/>
                <p:cNvSpPr>
                  <a:spLocks/>
                </p:cNvSpPr>
                <p:nvPr userDrawn="1"/>
              </p:nvSpPr>
              <p:spPr bwMode="gray">
                <a:xfrm>
                  <a:off x="204" y="831"/>
                  <a:ext cx="921" cy="1364"/>
                </a:xfrm>
                <a:custGeom>
                  <a:avLst/>
                  <a:gdLst>
                    <a:gd name="T0" fmla="*/ 1680 w 1680"/>
                    <a:gd name="T1" fmla="*/ 0 h 2484"/>
                    <a:gd name="T2" fmla="*/ 520 w 1680"/>
                    <a:gd name="T3" fmla="*/ 2484 h 2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680" h="2484">
                      <a:moveTo>
                        <a:pt x="1680" y="0"/>
                      </a:moveTo>
                      <a:cubicBezTo>
                        <a:pt x="950" y="251"/>
                        <a:pt x="0" y="1333"/>
                        <a:pt x="520" y="2484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42" name="Freeform 10"/>
                <p:cNvSpPr>
                  <a:spLocks/>
                </p:cNvSpPr>
                <p:nvPr userDrawn="1"/>
              </p:nvSpPr>
              <p:spPr bwMode="gray">
                <a:xfrm>
                  <a:off x="311" y="844"/>
                  <a:ext cx="826" cy="1772"/>
                </a:xfrm>
                <a:custGeom>
                  <a:avLst/>
                  <a:gdLst>
                    <a:gd name="T0" fmla="*/ 1008 w 1496"/>
                    <a:gd name="T1" fmla="*/ 3219 h 3219"/>
                    <a:gd name="T2" fmla="*/ 1496 w 1496"/>
                    <a:gd name="T3" fmla="*/ 0 h 3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96" h="3219">
                      <a:moveTo>
                        <a:pt x="1008" y="3219"/>
                      </a:moveTo>
                      <a:cubicBezTo>
                        <a:pt x="326" y="2647"/>
                        <a:pt x="0" y="971"/>
                        <a:pt x="1496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43" name="Freeform 11"/>
                <p:cNvSpPr>
                  <a:spLocks/>
                </p:cNvSpPr>
                <p:nvPr userDrawn="1"/>
              </p:nvSpPr>
              <p:spPr bwMode="gray">
                <a:xfrm>
                  <a:off x="476" y="859"/>
                  <a:ext cx="683" cy="1843"/>
                </a:xfrm>
                <a:custGeom>
                  <a:avLst/>
                  <a:gdLst>
                    <a:gd name="T0" fmla="*/ 1032 w 1246"/>
                    <a:gd name="T1" fmla="*/ 3357 h 3357"/>
                    <a:gd name="T2" fmla="*/ 1246 w 1246"/>
                    <a:gd name="T3" fmla="*/ 0 h 3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46" h="3357">
                      <a:moveTo>
                        <a:pt x="1032" y="3357"/>
                      </a:moveTo>
                      <a:cubicBezTo>
                        <a:pt x="0" y="2713"/>
                        <a:pt x="242" y="915"/>
                        <a:pt x="1246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44" name="Freeform 12"/>
                <p:cNvSpPr>
                  <a:spLocks/>
                </p:cNvSpPr>
                <p:nvPr userDrawn="1"/>
              </p:nvSpPr>
              <p:spPr bwMode="gray">
                <a:xfrm>
                  <a:off x="597" y="877"/>
                  <a:ext cx="596" cy="1866"/>
                </a:xfrm>
                <a:custGeom>
                  <a:avLst/>
                  <a:gdLst>
                    <a:gd name="T0" fmla="*/ 1060 w 1088"/>
                    <a:gd name="T1" fmla="*/ 3400 h 3400"/>
                    <a:gd name="T2" fmla="*/ 1088 w 1088"/>
                    <a:gd name="T3" fmla="*/ 0 h 3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88" h="3400">
                      <a:moveTo>
                        <a:pt x="1060" y="3400"/>
                      </a:moveTo>
                      <a:cubicBezTo>
                        <a:pt x="0" y="2708"/>
                        <a:pt x="824" y="71"/>
                        <a:pt x="1088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45" name="Freeform 13"/>
                <p:cNvSpPr>
                  <a:spLocks/>
                </p:cNvSpPr>
                <p:nvPr userDrawn="1"/>
              </p:nvSpPr>
              <p:spPr bwMode="gray">
                <a:xfrm>
                  <a:off x="1020" y="875"/>
                  <a:ext cx="272" cy="1884"/>
                </a:xfrm>
                <a:custGeom>
                  <a:avLst/>
                  <a:gdLst>
                    <a:gd name="T0" fmla="*/ 495 w 495"/>
                    <a:gd name="T1" fmla="*/ 3417 h 3417"/>
                    <a:gd name="T2" fmla="*/ 398 w 495"/>
                    <a:gd name="T3" fmla="*/ 0 h 3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5" h="3417">
                      <a:moveTo>
                        <a:pt x="495" y="3417"/>
                      </a:moveTo>
                      <a:cubicBezTo>
                        <a:pt x="0" y="2873"/>
                        <a:pt x="243" y="819"/>
                        <a:pt x="398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46" name="Freeform 14"/>
                <p:cNvSpPr>
                  <a:spLocks/>
                </p:cNvSpPr>
                <p:nvPr userDrawn="1"/>
              </p:nvSpPr>
              <p:spPr bwMode="gray">
                <a:xfrm>
                  <a:off x="1308" y="891"/>
                  <a:ext cx="152" cy="1869"/>
                </a:xfrm>
                <a:custGeom>
                  <a:avLst/>
                  <a:gdLst>
                    <a:gd name="T0" fmla="*/ 128 w 278"/>
                    <a:gd name="T1" fmla="*/ 3408 h 3408"/>
                    <a:gd name="T2" fmla="*/ 0 w 278"/>
                    <a:gd name="T3" fmla="*/ 0 h 3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78" h="3408">
                      <a:moveTo>
                        <a:pt x="128" y="3408"/>
                      </a:moveTo>
                      <a:cubicBezTo>
                        <a:pt x="116" y="2969"/>
                        <a:pt x="278" y="85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47" name="Freeform 15"/>
                <p:cNvSpPr>
                  <a:spLocks/>
                </p:cNvSpPr>
                <p:nvPr userDrawn="1"/>
              </p:nvSpPr>
              <p:spPr bwMode="gray">
                <a:xfrm>
                  <a:off x="1457" y="888"/>
                  <a:ext cx="329" cy="1868"/>
                </a:xfrm>
                <a:custGeom>
                  <a:avLst/>
                  <a:gdLst>
                    <a:gd name="T0" fmla="*/ 48 w 600"/>
                    <a:gd name="T1" fmla="*/ 3406 h 3406"/>
                    <a:gd name="T2" fmla="*/ 0 w 600"/>
                    <a:gd name="T3" fmla="*/ 0 h 3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0" h="3406">
                      <a:moveTo>
                        <a:pt x="48" y="3406"/>
                      </a:moveTo>
                      <a:cubicBezTo>
                        <a:pt x="204" y="3244"/>
                        <a:pt x="600" y="1522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48" name="Freeform 16"/>
                <p:cNvSpPr>
                  <a:spLocks/>
                </p:cNvSpPr>
                <p:nvPr userDrawn="1"/>
              </p:nvSpPr>
              <p:spPr bwMode="gray">
                <a:xfrm>
                  <a:off x="1528" y="875"/>
                  <a:ext cx="547" cy="1857"/>
                </a:xfrm>
                <a:custGeom>
                  <a:avLst/>
                  <a:gdLst>
                    <a:gd name="T0" fmla="*/ 154 w 998"/>
                    <a:gd name="T1" fmla="*/ 3386 h 3386"/>
                    <a:gd name="T2" fmla="*/ 0 w 998"/>
                    <a:gd name="T3" fmla="*/ 0 h 3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98" h="3386">
                      <a:moveTo>
                        <a:pt x="154" y="3386"/>
                      </a:moveTo>
                      <a:cubicBezTo>
                        <a:pt x="644" y="3208"/>
                        <a:pt x="998" y="1311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49" name="Freeform 17"/>
                <p:cNvSpPr>
                  <a:spLocks/>
                </p:cNvSpPr>
                <p:nvPr userDrawn="1"/>
              </p:nvSpPr>
              <p:spPr bwMode="gray">
                <a:xfrm>
                  <a:off x="1582" y="872"/>
                  <a:ext cx="750" cy="1820"/>
                </a:xfrm>
                <a:custGeom>
                  <a:avLst/>
                  <a:gdLst>
                    <a:gd name="T0" fmla="*/ 278 w 1368"/>
                    <a:gd name="T1" fmla="*/ 3318 h 3318"/>
                    <a:gd name="T2" fmla="*/ 0 w 1368"/>
                    <a:gd name="T3" fmla="*/ 0 h 3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68" h="3318">
                      <a:moveTo>
                        <a:pt x="278" y="3318"/>
                      </a:moveTo>
                      <a:cubicBezTo>
                        <a:pt x="971" y="3026"/>
                        <a:pt x="1368" y="1089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0" name="Freeform 18"/>
                <p:cNvSpPr>
                  <a:spLocks/>
                </p:cNvSpPr>
                <p:nvPr userDrawn="1"/>
              </p:nvSpPr>
              <p:spPr bwMode="gray">
                <a:xfrm>
                  <a:off x="1599" y="859"/>
                  <a:ext cx="855" cy="1718"/>
                </a:xfrm>
                <a:custGeom>
                  <a:avLst/>
                  <a:gdLst>
                    <a:gd name="T0" fmla="*/ 633 w 1560"/>
                    <a:gd name="T1" fmla="*/ 3129 h 3129"/>
                    <a:gd name="T2" fmla="*/ 0 w 1560"/>
                    <a:gd name="T3" fmla="*/ 0 h 3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60" h="3129">
                      <a:moveTo>
                        <a:pt x="633" y="3129"/>
                      </a:moveTo>
                      <a:cubicBezTo>
                        <a:pt x="1204" y="2712"/>
                        <a:pt x="1560" y="762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1" name="Freeform 19"/>
                <p:cNvSpPr>
                  <a:spLocks/>
                </p:cNvSpPr>
                <p:nvPr userDrawn="1"/>
              </p:nvSpPr>
              <p:spPr bwMode="gray">
                <a:xfrm>
                  <a:off x="1616" y="853"/>
                  <a:ext cx="830" cy="1486"/>
                </a:xfrm>
                <a:custGeom>
                  <a:avLst/>
                  <a:gdLst>
                    <a:gd name="T0" fmla="*/ 1022 w 1503"/>
                    <a:gd name="T1" fmla="*/ 2724 h 2724"/>
                    <a:gd name="T2" fmla="*/ 0 w 1503"/>
                    <a:gd name="T3" fmla="*/ 0 h 2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03" h="2724">
                      <a:moveTo>
                        <a:pt x="1022" y="2724"/>
                      </a:moveTo>
                      <a:cubicBezTo>
                        <a:pt x="1430" y="2220"/>
                        <a:pt x="1503" y="501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2" name="Freeform 20"/>
                <p:cNvSpPr>
                  <a:spLocks/>
                </p:cNvSpPr>
                <p:nvPr userDrawn="1"/>
              </p:nvSpPr>
              <p:spPr bwMode="gray">
                <a:xfrm>
                  <a:off x="1638" y="830"/>
                  <a:ext cx="529" cy="340"/>
                </a:xfrm>
                <a:custGeom>
                  <a:avLst/>
                  <a:gdLst>
                    <a:gd name="T0" fmla="*/ 966 w 966"/>
                    <a:gd name="T1" fmla="*/ 620 h 620"/>
                    <a:gd name="T2" fmla="*/ 0 w 966"/>
                    <a:gd name="T3" fmla="*/ 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66" h="620">
                      <a:moveTo>
                        <a:pt x="966" y="620"/>
                      </a:moveTo>
                      <a:cubicBezTo>
                        <a:pt x="812" y="438"/>
                        <a:pt x="606" y="164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3" name="Freeform 21"/>
                <p:cNvSpPr>
                  <a:spLocks/>
                </p:cNvSpPr>
                <p:nvPr userDrawn="1"/>
              </p:nvSpPr>
              <p:spPr bwMode="gray">
                <a:xfrm>
                  <a:off x="905" y="888"/>
                  <a:ext cx="989" cy="301"/>
                </a:xfrm>
                <a:custGeom>
                  <a:avLst/>
                  <a:gdLst>
                    <a:gd name="T0" fmla="*/ 1805 w 1805"/>
                    <a:gd name="T1" fmla="*/ 48 h 546"/>
                    <a:gd name="T2" fmla="*/ 0 w 1805"/>
                    <a:gd name="T3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5" h="546">
                      <a:moveTo>
                        <a:pt x="1805" y="48"/>
                      </a:moveTo>
                      <a:cubicBezTo>
                        <a:pt x="1804" y="224"/>
                        <a:pt x="489" y="546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4" name="Freeform 22"/>
                <p:cNvSpPr>
                  <a:spLocks/>
                </p:cNvSpPr>
                <p:nvPr userDrawn="1"/>
              </p:nvSpPr>
              <p:spPr bwMode="gray">
                <a:xfrm>
                  <a:off x="680" y="1058"/>
                  <a:ext cx="1420" cy="296"/>
                </a:xfrm>
                <a:custGeom>
                  <a:avLst/>
                  <a:gdLst>
                    <a:gd name="T0" fmla="*/ 2590 w 2590"/>
                    <a:gd name="T1" fmla="*/ 59 h 539"/>
                    <a:gd name="T2" fmla="*/ 0 w 2590"/>
                    <a:gd name="T3" fmla="*/ 0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90" h="539">
                      <a:moveTo>
                        <a:pt x="2590" y="59"/>
                      </a:moveTo>
                      <a:cubicBezTo>
                        <a:pt x="2266" y="472"/>
                        <a:pt x="72" y="539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5" name="Freeform 23"/>
                <p:cNvSpPr>
                  <a:spLocks/>
                </p:cNvSpPr>
                <p:nvPr userDrawn="1"/>
              </p:nvSpPr>
              <p:spPr bwMode="gray">
                <a:xfrm>
                  <a:off x="525" y="1261"/>
                  <a:ext cx="1729" cy="314"/>
                </a:xfrm>
                <a:custGeom>
                  <a:avLst/>
                  <a:gdLst>
                    <a:gd name="T0" fmla="*/ 3164 w 3164"/>
                    <a:gd name="T1" fmla="*/ 93 h 573"/>
                    <a:gd name="T2" fmla="*/ 0 w 3164"/>
                    <a:gd name="T3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164" h="573">
                      <a:moveTo>
                        <a:pt x="3164" y="93"/>
                      </a:moveTo>
                      <a:cubicBezTo>
                        <a:pt x="2665" y="573"/>
                        <a:pt x="72" y="539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6" name="Freeform 24"/>
                <p:cNvSpPr>
                  <a:spLocks/>
                </p:cNvSpPr>
                <p:nvPr userDrawn="1"/>
              </p:nvSpPr>
              <p:spPr bwMode="gray">
                <a:xfrm>
                  <a:off x="427" y="1517"/>
                  <a:ext cx="1914" cy="305"/>
                </a:xfrm>
                <a:custGeom>
                  <a:avLst/>
                  <a:gdLst>
                    <a:gd name="T0" fmla="*/ 3490 w 3490"/>
                    <a:gd name="T1" fmla="*/ 106 h 557"/>
                    <a:gd name="T2" fmla="*/ 0 w 3490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90" h="557">
                      <a:moveTo>
                        <a:pt x="3490" y="106"/>
                      </a:moveTo>
                      <a:cubicBezTo>
                        <a:pt x="2813" y="557"/>
                        <a:pt x="163" y="553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7" name="Freeform 25"/>
                <p:cNvSpPr>
                  <a:spLocks/>
                </p:cNvSpPr>
                <p:nvPr userDrawn="1"/>
              </p:nvSpPr>
              <p:spPr bwMode="gray">
                <a:xfrm>
                  <a:off x="391" y="1788"/>
                  <a:ext cx="1974" cy="322"/>
                </a:xfrm>
                <a:custGeom>
                  <a:avLst/>
                  <a:gdLst>
                    <a:gd name="T0" fmla="*/ 3582 w 3582"/>
                    <a:gd name="T1" fmla="*/ 6 h 587"/>
                    <a:gd name="T2" fmla="*/ 0 w 3582"/>
                    <a:gd name="T3" fmla="*/ 0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582" h="587">
                      <a:moveTo>
                        <a:pt x="3582" y="6"/>
                      </a:moveTo>
                      <a:cubicBezTo>
                        <a:pt x="3040" y="587"/>
                        <a:pt x="328" y="505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8" name="Freeform 26"/>
                <p:cNvSpPr>
                  <a:spLocks/>
                </p:cNvSpPr>
                <p:nvPr userDrawn="1"/>
              </p:nvSpPr>
              <p:spPr bwMode="gray">
                <a:xfrm>
                  <a:off x="433" y="2050"/>
                  <a:ext cx="1886" cy="273"/>
                </a:xfrm>
                <a:custGeom>
                  <a:avLst/>
                  <a:gdLst>
                    <a:gd name="T0" fmla="*/ 3429 w 3429"/>
                    <a:gd name="T1" fmla="*/ 3 h 497"/>
                    <a:gd name="T2" fmla="*/ 0 w 3429"/>
                    <a:gd name="T3" fmla="*/ 0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29" h="497">
                      <a:moveTo>
                        <a:pt x="3429" y="3"/>
                      </a:moveTo>
                      <a:cubicBezTo>
                        <a:pt x="2891" y="497"/>
                        <a:pt x="334" y="435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9" name="Freeform 27"/>
                <p:cNvSpPr>
                  <a:spLocks/>
                </p:cNvSpPr>
                <p:nvPr userDrawn="1"/>
              </p:nvSpPr>
              <p:spPr bwMode="gray">
                <a:xfrm>
                  <a:off x="537" y="2276"/>
                  <a:ext cx="1686" cy="271"/>
                </a:xfrm>
                <a:custGeom>
                  <a:avLst/>
                  <a:gdLst>
                    <a:gd name="T0" fmla="*/ 3076 w 3076"/>
                    <a:gd name="T1" fmla="*/ 0 h 494"/>
                    <a:gd name="T2" fmla="*/ 0 w 3076"/>
                    <a:gd name="T3" fmla="*/ 1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076" h="494">
                      <a:moveTo>
                        <a:pt x="3076" y="0"/>
                      </a:moveTo>
                      <a:cubicBezTo>
                        <a:pt x="2538" y="494"/>
                        <a:pt x="334" y="344"/>
                        <a:pt x="0" y="16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60" name="Freeform 28"/>
                <p:cNvSpPr>
                  <a:spLocks/>
                </p:cNvSpPr>
                <p:nvPr userDrawn="1"/>
              </p:nvSpPr>
              <p:spPr bwMode="gray">
                <a:xfrm>
                  <a:off x="715" y="2502"/>
                  <a:ext cx="1326" cy="134"/>
                </a:xfrm>
                <a:custGeom>
                  <a:avLst/>
                  <a:gdLst>
                    <a:gd name="T0" fmla="*/ 2428 w 2428"/>
                    <a:gd name="T1" fmla="*/ 0 h 245"/>
                    <a:gd name="T2" fmla="*/ 0 w 2428"/>
                    <a:gd name="T3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28" h="245">
                      <a:moveTo>
                        <a:pt x="2428" y="0"/>
                      </a:moveTo>
                      <a:cubicBezTo>
                        <a:pt x="1900" y="245"/>
                        <a:pt x="312" y="184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61" name="Freeform 29"/>
                <p:cNvSpPr>
                  <a:spLocks/>
                </p:cNvSpPr>
                <p:nvPr userDrawn="1"/>
              </p:nvSpPr>
              <p:spPr bwMode="gray">
                <a:xfrm>
                  <a:off x="900" y="2634"/>
                  <a:ext cx="914" cy="92"/>
                </a:xfrm>
                <a:custGeom>
                  <a:avLst/>
                  <a:gdLst>
                    <a:gd name="T0" fmla="*/ 1684 w 1684"/>
                    <a:gd name="T1" fmla="*/ 44 h 169"/>
                    <a:gd name="T2" fmla="*/ 0 w 1684"/>
                    <a:gd name="T3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684" h="169">
                      <a:moveTo>
                        <a:pt x="1684" y="44"/>
                      </a:moveTo>
                      <a:cubicBezTo>
                        <a:pt x="1175" y="169"/>
                        <a:pt x="296" y="135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62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1127" y="774"/>
                  <a:ext cx="515" cy="112"/>
                </a:xfrm>
                <a:prstGeom prst="ellipse">
                  <a:avLst/>
                </a:prstGeom>
                <a:noFill/>
                <a:ln w="9525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3" name="Freeform 31"/>
                <p:cNvSpPr>
                  <a:spLocks/>
                </p:cNvSpPr>
                <p:nvPr userDrawn="1"/>
              </p:nvSpPr>
              <p:spPr bwMode="gray">
                <a:xfrm>
                  <a:off x="1131" y="767"/>
                  <a:ext cx="502" cy="62"/>
                </a:xfrm>
                <a:custGeom>
                  <a:avLst/>
                  <a:gdLst>
                    <a:gd name="T0" fmla="*/ 0 w 590"/>
                    <a:gd name="T1" fmla="*/ 51 h 73"/>
                    <a:gd name="T2" fmla="*/ 590 w 590"/>
                    <a:gd name="T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90" h="73">
                      <a:moveTo>
                        <a:pt x="0" y="51"/>
                      </a:moveTo>
                      <a:cubicBezTo>
                        <a:pt x="296" y="0"/>
                        <a:pt x="590" y="73"/>
                        <a:pt x="590" y="73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64" name="Freeform 32"/>
                <p:cNvSpPr>
                  <a:spLocks/>
                </p:cNvSpPr>
                <p:nvPr userDrawn="1"/>
              </p:nvSpPr>
              <p:spPr bwMode="gray">
                <a:xfrm>
                  <a:off x="1180" y="754"/>
                  <a:ext cx="357" cy="133"/>
                </a:xfrm>
                <a:custGeom>
                  <a:avLst/>
                  <a:gdLst>
                    <a:gd name="T0" fmla="*/ 0 w 420"/>
                    <a:gd name="T1" fmla="*/ 158 h 158"/>
                    <a:gd name="T2" fmla="*/ 420 w 420"/>
                    <a:gd name="T3" fmla="*/ 2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0" h="158">
                      <a:moveTo>
                        <a:pt x="0" y="158"/>
                      </a:moveTo>
                      <a:cubicBezTo>
                        <a:pt x="154" y="0"/>
                        <a:pt x="418" y="32"/>
                        <a:pt x="420" y="29"/>
                      </a:cubicBezTo>
                    </a:path>
                  </a:pathLst>
                </a:custGeom>
                <a:noFill/>
                <a:ln w="9525" cmpd="sng">
                  <a:solidFill>
                    <a:srgbClr val="FFFFFF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465" name="Group 33"/>
              <p:cNvGrpSpPr>
                <a:grpSpLocks/>
              </p:cNvGrpSpPr>
              <p:nvPr userDrawn="1"/>
            </p:nvGrpSpPr>
            <p:grpSpPr bwMode="auto">
              <a:xfrm flipH="1">
                <a:off x="286" y="248"/>
                <a:ext cx="521" cy="621"/>
                <a:chOff x="792" y="818"/>
                <a:chExt cx="1569" cy="1872"/>
              </a:xfrm>
            </p:grpSpPr>
            <p:sp>
              <p:nvSpPr>
                <p:cNvPr id="146466" name="Freeform 34"/>
                <p:cNvSpPr>
                  <a:spLocks/>
                </p:cNvSpPr>
                <p:nvPr userDrawn="1"/>
              </p:nvSpPr>
              <p:spPr bwMode="gray">
                <a:xfrm>
                  <a:off x="792" y="818"/>
                  <a:ext cx="1227" cy="1872"/>
                </a:xfrm>
                <a:custGeom>
                  <a:avLst/>
                  <a:gdLst>
                    <a:gd name="T0" fmla="*/ 612 w 2238"/>
                    <a:gd name="T1" fmla="*/ 1536 h 3412"/>
                    <a:gd name="T2" fmla="*/ 477 w 2238"/>
                    <a:gd name="T3" fmla="*/ 1356 h 3412"/>
                    <a:gd name="T4" fmla="*/ 693 w 2238"/>
                    <a:gd name="T5" fmla="*/ 1224 h 3412"/>
                    <a:gd name="T6" fmla="*/ 942 w 2238"/>
                    <a:gd name="T7" fmla="*/ 1350 h 3412"/>
                    <a:gd name="T8" fmla="*/ 1068 w 2238"/>
                    <a:gd name="T9" fmla="*/ 1008 h 3412"/>
                    <a:gd name="T10" fmla="*/ 1191 w 2238"/>
                    <a:gd name="T11" fmla="*/ 843 h 3412"/>
                    <a:gd name="T12" fmla="*/ 1365 w 2238"/>
                    <a:gd name="T13" fmla="*/ 771 h 3412"/>
                    <a:gd name="T14" fmla="*/ 1326 w 2238"/>
                    <a:gd name="T15" fmla="*/ 657 h 3412"/>
                    <a:gd name="T16" fmla="*/ 1542 w 2238"/>
                    <a:gd name="T17" fmla="*/ 741 h 3412"/>
                    <a:gd name="T18" fmla="*/ 1278 w 2238"/>
                    <a:gd name="T19" fmla="*/ 471 h 3412"/>
                    <a:gd name="T20" fmla="*/ 1029 w 2238"/>
                    <a:gd name="T21" fmla="*/ 390 h 3412"/>
                    <a:gd name="T22" fmla="*/ 963 w 2238"/>
                    <a:gd name="T23" fmla="*/ 630 h 3412"/>
                    <a:gd name="T24" fmla="*/ 873 w 2238"/>
                    <a:gd name="T25" fmla="*/ 342 h 3412"/>
                    <a:gd name="T26" fmla="*/ 999 w 2238"/>
                    <a:gd name="T27" fmla="*/ 297 h 3412"/>
                    <a:gd name="T28" fmla="*/ 1038 w 2238"/>
                    <a:gd name="T29" fmla="*/ 318 h 3412"/>
                    <a:gd name="T30" fmla="*/ 1212 w 2238"/>
                    <a:gd name="T31" fmla="*/ 336 h 3412"/>
                    <a:gd name="T32" fmla="*/ 1029 w 2238"/>
                    <a:gd name="T33" fmla="*/ 150 h 3412"/>
                    <a:gd name="T34" fmla="*/ 1167 w 2238"/>
                    <a:gd name="T35" fmla="*/ 132 h 3412"/>
                    <a:gd name="T36" fmla="*/ 1542 w 2238"/>
                    <a:gd name="T37" fmla="*/ 402 h 3412"/>
                    <a:gd name="T38" fmla="*/ 1569 w 2238"/>
                    <a:gd name="T39" fmla="*/ 165 h 3412"/>
                    <a:gd name="T40" fmla="*/ 1194 w 2238"/>
                    <a:gd name="T41" fmla="*/ 21 h 3412"/>
                    <a:gd name="T42" fmla="*/ 963 w 2238"/>
                    <a:gd name="T43" fmla="*/ 123 h 3412"/>
                    <a:gd name="T44" fmla="*/ 942 w 2238"/>
                    <a:gd name="T45" fmla="*/ 231 h 3412"/>
                    <a:gd name="T46" fmla="*/ 837 w 2238"/>
                    <a:gd name="T47" fmla="*/ 171 h 3412"/>
                    <a:gd name="T48" fmla="*/ 807 w 2238"/>
                    <a:gd name="T49" fmla="*/ 213 h 3412"/>
                    <a:gd name="T50" fmla="*/ 696 w 2238"/>
                    <a:gd name="T51" fmla="*/ 120 h 3412"/>
                    <a:gd name="T52" fmla="*/ 705 w 2238"/>
                    <a:gd name="T53" fmla="*/ 234 h 3412"/>
                    <a:gd name="T54" fmla="*/ 477 w 2238"/>
                    <a:gd name="T55" fmla="*/ 75 h 3412"/>
                    <a:gd name="T56" fmla="*/ 297 w 2238"/>
                    <a:gd name="T57" fmla="*/ 96 h 3412"/>
                    <a:gd name="T58" fmla="*/ 123 w 2238"/>
                    <a:gd name="T59" fmla="*/ 246 h 3412"/>
                    <a:gd name="T60" fmla="*/ 204 w 2238"/>
                    <a:gd name="T61" fmla="*/ 261 h 3412"/>
                    <a:gd name="T62" fmla="*/ 180 w 2238"/>
                    <a:gd name="T63" fmla="*/ 525 h 3412"/>
                    <a:gd name="T64" fmla="*/ 18 w 2238"/>
                    <a:gd name="T65" fmla="*/ 981 h 3412"/>
                    <a:gd name="T66" fmla="*/ 96 w 2238"/>
                    <a:gd name="T67" fmla="*/ 1275 h 3412"/>
                    <a:gd name="T68" fmla="*/ 105 w 2238"/>
                    <a:gd name="T69" fmla="*/ 1107 h 3412"/>
                    <a:gd name="T70" fmla="*/ 210 w 2238"/>
                    <a:gd name="T71" fmla="*/ 1494 h 3412"/>
                    <a:gd name="T72" fmla="*/ 669 w 2238"/>
                    <a:gd name="T73" fmla="*/ 1746 h 3412"/>
                    <a:gd name="T74" fmla="*/ 972 w 2238"/>
                    <a:gd name="T75" fmla="*/ 1947 h 3412"/>
                    <a:gd name="T76" fmla="*/ 956 w 2238"/>
                    <a:gd name="T77" fmla="*/ 2103 h 3412"/>
                    <a:gd name="T78" fmla="*/ 888 w 2238"/>
                    <a:gd name="T79" fmla="*/ 2202 h 3412"/>
                    <a:gd name="T80" fmla="*/ 930 w 2238"/>
                    <a:gd name="T81" fmla="*/ 2385 h 3412"/>
                    <a:gd name="T82" fmla="*/ 1197 w 2238"/>
                    <a:gd name="T83" fmla="*/ 2869 h 3412"/>
                    <a:gd name="T84" fmla="*/ 1115 w 2238"/>
                    <a:gd name="T85" fmla="*/ 3250 h 3412"/>
                    <a:gd name="T86" fmla="*/ 1190 w 2238"/>
                    <a:gd name="T87" fmla="*/ 3412 h 3412"/>
                    <a:gd name="T88" fmla="*/ 1295 w 2238"/>
                    <a:gd name="T89" fmla="*/ 3274 h 3412"/>
                    <a:gd name="T90" fmla="*/ 1521 w 2238"/>
                    <a:gd name="T91" fmla="*/ 3067 h 3412"/>
                    <a:gd name="T92" fmla="*/ 1982 w 2238"/>
                    <a:gd name="T93" fmla="*/ 2755 h 3412"/>
                    <a:gd name="T94" fmla="*/ 2207 w 2238"/>
                    <a:gd name="T95" fmla="*/ 2373 h 3412"/>
                    <a:gd name="T96" fmla="*/ 2066 w 2238"/>
                    <a:gd name="T97" fmla="*/ 2185 h 3412"/>
                    <a:gd name="T98" fmla="*/ 1893 w 2238"/>
                    <a:gd name="T99" fmla="*/ 2142 h 3412"/>
                    <a:gd name="T100" fmla="*/ 1842 w 2238"/>
                    <a:gd name="T101" fmla="*/ 2083 h 3412"/>
                    <a:gd name="T102" fmla="*/ 1587 w 2238"/>
                    <a:gd name="T103" fmla="*/ 1938 h 3412"/>
                    <a:gd name="T104" fmla="*/ 1470 w 2238"/>
                    <a:gd name="T105" fmla="*/ 1828 h 3412"/>
                    <a:gd name="T106" fmla="*/ 1242 w 2238"/>
                    <a:gd name="T107" fmla="*/ 1812 h 3412"/>
                    <a:gd name="T108" fmla="*/ 1196 w 2238"/>
                    <a:gd name="T109" fmla="*/ 1794 h 3412"/>
                    <a:gd name="T110" fmla="*/ 1052 w 2238"/>
                    <a:gd name="T111" fmla="*/ 1870 h 3412"/>
                    <a:gd name="T112" fmla="*/ 828 w 2238"/>
                    <a:gd name="T113" fmla="*/ 1716 h 3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238" h="3412">
                      <a:moveTo>
                        <a:pt x="666" y="1671"/>
                      </a:moveTo>
                      <a:lnTo>
                        <a:pt x="690" y="1614"/>
                      </a:lnTo>
                      <a:lnTo>
                        <a:pt x="702" y="1560"/>
                      </a:lnTo>
                      <a:lnTo>
                        <a:pt x="726" y="1527"/>
                      </a:lnTo>
                      <a:lnTo>
                        <a:pt x="729" y="1497"/>
                      </a:lnTo>
                      <a:lnTo>
                        <a:pt x="699" y="1491"/>
                      </a:lnTo>
                      <a:lnTo>
                        <a:pt x="651" y="1494"/>
                      </a:lnTo>
                      <a:lnTo>
                        <a:pt x="612" y="1536"/>
                      </a:lnTo>
                      <a:lnTo>
                        <a:pt x="597" y="1569"/>
                      </a:lnTo>
                      <a:lnTo>
                        <a:pt x="564" y="1572"/>
                      </a:lnTo>
                      <a:lnTo>
                        <a:pt x="504" y="1587"/>
                      </a:lnTo>
                      <a:lnTo>
                        <a:pt x="471" y="1560"/>
                      </a:lnTo>
                      <a:lnTo>
                        <a:pt x="453" y="1500"/>
                      </a:lnTo>
                      <a:lnTo>
                        <a:pt x="447" y="1440"/>
                      </a:lnTo>
                      <a:lnTo>
                        <a:pt x="447" y="1377"/>
                      </a:lnTo>
                      <a:lnTo>
                        <a:pt x="477" y="1356"/>
                      </a:lnTo>
                      <a:lnTo>
                        <a:pt x="474" y="1311"/>
                      </a:lnTo>
                      <a:lnTo>
                        <a:pt x="504" y="1269"/>
                      </a:lnTo>
                      <a:lnTo>
                        <a:pt x="534" y="1269"/>
                      </a:lnTo>
                      <a:lnTo>
                        <a:pt x="549" y="1239"/>
                      </a:lnTo>
                      <a:lnTo>
                        <a:pt x="603" y="1230"/>
                      </a:lnTo>
                      <a:lnTo>
                        <a:pt x="654" y="1260"/>
                      </a:lnTo>
                      <a:lnTo>
                        <a:pt x="681" y="1254"/>
                      </a:lnTo>
                      <a:lnTo>
                        <a:pt x="693" y="1224"/>
                      </a:lnTo>
                      <a:lnTo>
                        <a:pt x="753" y="1218"/>
                      </a:lnTo>
                      <a:lnTo>
                        <a:pt x="789" y="1251"/>
                      </a:lnTo>
                      <a:lnTo>
                        <a:pt x="831" y="1248"/>
                      </a:lnTo>
                      <a:lnTo>
                        <a:pt x="849" y="1269"/>
                      </a:lnTo>
                      <a:lnTo>
                        <a:pt x="861" y="1311"/>
                      </a:lnTo>
                      <a:lnTo>
                        <a:pt x="900" y="1377"/>
                      </a:lnTo>
                      <a:lnTo>
                        <a:pt x="936" y="1389"/>
                      </a:lnTo>
                      <a:lnTo>
                        <a:pt x="942" y="1350"/>
                      </a:lnTo>
                      <a:lnTo>
                        <a:pt x="918" y="1269"/>
                      </a:lnTo>
                      <a:lnTo>
                        <a:pt x="897" y="1221"/>
                      </a:lnTo>
                      <a:lnTo>
                        <a:pt x="915" y="1176"/>
                      </a:lnTo>
                      <a:lnTo>
                        <a:pt x="960" y="1164"/>
                      </a:lnTo>
                      <a:lnTo>
                        <a:pt x="996" y="1122"/>
                      </a:lnTo>
                      <a:lnTo>
                        <a:pt x="1062" y="1083"/>
                      </a:lnTo>
                      <a:lnTo>
                        <a:pt x="1050" y="1029"/>
                      </a:lnTo>
                      <a:lnTo>
                        <a:pt x="1068" y="1008"/>
                      </a:lnTo>
                      <a:lnTo>
                        <a:pt x="1074" y="969"/>
                      </a:lnTo>
                      <a:lnTo>
                        <a:pt x="1098" y="966"/>
                      </a:lnTo>
                      <a:lnTo>
                        <a:pt x="1113" y="951"/>
                      </a:lnTo>
                      <a:lnTo>
                        <a:pt x="1110" y="924"/>
                      </a:lnTo>
                      <a:lnTo>
                        <a:pt x="1173" y="909"/>
                      </a:lnTo>
                      <a:lnTo>
                        <a:pt x="1197" y="909"/>
                      </a:lnTo>
                      <a:lnTo>
                        <a:pt x="1185" y="876"/>
                      </a:lnTo>
                      <a:lnTo>
                        <a:pt x="1191" y="843"/>
                      </a:lnTo>
                      <a:lnTo>
                        <a:pt x="1278" y="807"/>
                      </a:lnTo>
                      <a:lnTo>
                        <a:pt x="1281" y="828"/>
                      </a:lnTo>
                      <a:lnTo>
                        <a:pt x="1305" y="846"/>
                      </a:lnTo>
                      <a:lnTo>
                        <a:pt x="1350" y="810"/>
                      </a:lnTo>
                      <a:lnTo>
                        <a:pt x="1404" y="783"/>
                      </a:lnTo>
                      <a:lnTo>
                        <a:pt x="1398" y="753"/>
                      </a:lnTo>
                      <a:lnTo>
                        <a:pt x="1380" y="735"/>
                      </a:lnTo>
                      <a:lnTo>
                        <a:pt x="1365" y="771"/>
                      </a:lnTo>
                      <a:lnTo>
                        <a:pt x="1332" y="771"/>
                      </a:lnTo>
                      <a:lnTo>
                        <a:pt x="1296" y="744"/>
                      </a:lnTo>
                      <a:lnTo>
                        <a:pt x="1296" y="717"/>
                      </a:lnTo>
                      <a:lnTo>
                        <a:pt x="1299" y="699"/>
                      </a:lnTo>
                      <a:lnTo>
                        <a:pt x="1263" y="684"/>
                      </a:lnTo>
                      <a:lnTo>
                        <a:pt x="1245" y="681"/>
                      </a:lnTo>
                      <a:lnTo>
                        <a:pt x="1254" y="660"/>
                      </a:lnTo>
                      <a:lnTo>
                        <a:pt x="1326" y="657"/>
                      </a:lnTo>
                      <a:lnTo>
                        <a:pt x="1380" y="657"/>
                      </a:lnTo>
                      <a:lnTo>
                        <a:pt x="1413" y="633"/>
                      </a:lnTo>
                      <a:lnTo>
                        <a:pt x="1425" y="663"/>
                      </a:lnTo>
                      <a:lnTo>
                        <a:pt x="1398" y="717"/>
                      </a:lnTo>
                      <a:lnTo>
                        <a:pt x="1419" y="729"/>
                      </a:lnTo>
                      <a:lnTo>
                        <a:pt x="1482" y="717"/>
                      </a:lnTo>
                      <a:lnTo>
                        <a:pt x="1518" y="735"/>
                      </a:lnTo>
                      <a:lnTo>
                        <a:pt x="1542" y="741"/>
                      </a:lnTo>
                      <a:lnTo>
                        <a:pt x="1536" y="723"/>
                      </a:lnTo>
                      <a:lnTo>
                        <a:pt x="1500" y="681"/>
                      </a:lnTo>
                      <a:lnTo>
                        <a:pt x="1461" y="663"/>
                      </a:lnTo>
                      <a:lnTo>
                        <a:pt x="1434" y="618"/>
                      </a:lnTo>
                      <a:lnTo>
                        <a:pt x="1422" y="576"/>
                      </a:lnTo>
                      <a:lnTo>
                        <a:pt x="1383" y="555"/>
                      </a:lnTo>
                      <a:lnTo>
                        <a:pt x="1320" y="519"/>
                      </a:lnTo>
                      <a:lnTo>
                        <a:pt x="1278" y="471"/>
                      </a:lnTo>
                      <a:lnTo>
                        <a:pt x="1236" y="426"/>
                      </a:lnTo>
                      <a:lnTo>
                        <a:pt x="1212" y="435"/>
                      </a:lnTo>
                      <a:lnTo>
                        <a:pt x="1197" y="471"/>
                      </a:lnTo>
                      <a:lnTo>
                        <a:pt x="1167" y="447"/>
                      </a:lnTo>
                      <a:lnTo>
                        <a:pt x="1155" y="408"/>
                      </a:lnTo>
                      <a:lnTo>
                        <a:pt x="1116" y="390"/>
                      </a:lnTo>
                      <a:lnTo>
                        <a:pt x="1074" y="366"/>
                      </a:lnTo>
                      <a:lnTo>
                        <a:pt x="1029" y="390"/>
                      </a:lnTo>
                      <a:lnTo>
                        <a:pt x="1041" y="429"/>
                      </a:lnTo>
                      <a:lnTo>
                        <a:pt x="1011" y="447"/>
                      </a:lnTo>
                      <a:lnTo>
                        <a:pt x="1041" y="495"/>
                      </a:lnTo>
                      <a:lnTo>
                        <a:pt x="1029" y="531"/>
                      </a:lnTo>
                      <a:lnTo>
                        <a:pt x="996" y="552"/>
                      </a:lnTo>
                      <a:lnTo>
                        <a:pt x="1008" y="591"/>
                      </a:lnTo>
                      <a:lnTo>
                        <a:pt x="996" y="624"/>
                      </a:lnTo>
                      <a:lnTo>
                        <a:pt x="963" y="630"/>
                      </a:lnTo>
                      <a:lnTo>
                        <a:pt x="945" y="579"/>
                      </a:lnTo>
                      <a:lnTo>
                        <a:pt x="939" y="549"/>
                      </a:lnTo>
                      <a:lnTo>
                        <a:pt x="909" y="543"/>
                      </a:lnTo>
                      <a:lnTo>
                        <a:pt x="846" y="516"/>
                      </a:lnTo>
                      <a:lnTo>
                        <a:pt x="774" y="474"/>
                      </a:lnTo>
                      <a:lnTo>
                        <a:pt x="771" y="426"/>
                      </a:lnTo>
                      <a:lnTo>
                        <a:pt x="819" y="387"/>
                      </a:lnTo>
                      <a:lnTo>
                        <a:pt x="873" y="342"/>
                      </a:lnTo>
                      <a:lnTo>
                        <a:pt x="930" y="366"/>
                      </a:lnTo>
                      <a:lnTo>
                        <a:pt x="957" y="372"/>
                      </a:lnTo>
                      <a:lnTo>
                        <a:pt x="969" y="345"/>
                      </a:lnTo>
                      <a:lnTo>
                        <a:pt x="999" y="354"/>
                      </a:lnTo>
                      <a:lnTo>
                        <a:pt x="993" y="333"/>
                      </a:lnTo>
                      <a:lnTo>
                        <a:pt x="948" y="312"/>
                      </a:lnTo>
                      <a:lnTo>
                        <a:pt x="972" y="303"/>
                      </a:lnTo>
                      <a:lnTo>
                        <a:pt x="999" y="297"/>
                      </a:lnTo>
                      <a:lnTo>
                        <a:pt x="1002" y="270"/>
                      </a:lnTo>
                      <a:lnTo>
                        <a:pt x="990" y="237"/>
                      </a:lnTo>
                      <a:lnTo>
                        <a:pt x="1035" y="231"/>
                      </a:lnTo>
                      <a:lnTo>
                        <a:pt x="1092" y="264"/>
                      </a:lnTo>
                      <a:lnTo>
                        <a:pt x="1104" y="285"/>
                      </a:lnTo>
                      <a:lnTo>
                        <a:pt x="1077" y="297"/>
                      </a:lnTo>
                      <a:lnTo>
                        <a:pt x="1104" y="318"/>
                      </a:lnTo>
                      <a:lnTo>
                        <a:pt x="1038" y="318"/>
                      </a:lnTo>
                      <a:lnTo>
                        <a:pt x="1044" y="342"/>
                      </a:lnTo>
                      <a:lnTo>
                        <a:pt x="1071" y="348"/>
                      </a:lnTo>
                      <a:lnTo>
                        <a:pt x="1086" y="333"/>
                      </a:lnTo>
                      <a:lnTo>
                        <a:pt x="1143" y="378"/>
                      </a:lnTo>
                      <a:lnTo>
                        <a:pt x="1209" y="390"/>
                      </a:lnTo>
                      <a:lnTo>
                        <a:pt x="1182" y="360"/>
                      </a:lnTo>
                      <a:lnTo>
                        <a:pt x="1230" y="372"/>
                      </a:lnTo>
                      <a:lnTo>
                        <a:pt x="1212" y="336"/>
                      </a:lnTo>
                      <a:lnTo>
                        <a:pt x="1176" y="324"/>
                      </a:lnTo>
                      <a:lnTo>
                        <a:pt x="1173" y="291"/>
                      </a:lnTo>
                      <a:lnTo>
                        <a:pt x="1230" y="321"/>
                      </a:lnTo>
                      <a:lnTo>
                        <a:pt x="1245" y="288"/>
                      </a:lnTo>
                      <a:lnTo>
                        <a:pt x="1155" y="252"/>
                      </a:lnTo>
                      <a:lnTo>
                        <a:pt x="1149" y="222"/>
                      </a:lnTo>
                      <a:lnTo>
                        <a:pt x="1092" y="186"/>
                      </a:lnTo>
                      <a:lnTo>
                        <a:pt x="1029" y="150"/>
                      </a:lnTo>
                      <a:lnTo>
                        <a:pt x="1047" y="126"/>
                      </a:lnTo>
                      <a:lnTo>
                        <a:pt x="1083" y="99"/>
                      </a:lnTo>
                      <a:lnTo>
                        <a:pt x="1101" y="84"/>
                      </a:lnTo>
                      <a:lnTo>
                        <a:pt x="1128" y="66"/>
                      </a:lnTo>
                      <a:lnTo>
                        <a:pt x="1128" y="84"/>
                      </a:lnTo>
                      <a:lnTo>
                        <a:pt x="1095" y="90"/>
                      </a:lnTo>
                      <a:lnTo>
                        <a:pt x="1116" y="114"/>
                      </a:lnTo>
                      <a:lnTo>
                        <a:pt x="1167" y="132"/>
                      </a:lnTo>
                      <a:lnTo>
                        <a:pt x="1218" y="138"/>
                      </a:lnTo>
                      <a:lnTo>
                        <a:pt x="1266" y="186"/>
                      </a:lnTo>
                      <a:lnTo>
                        <a:pt x="1293" y="216"/>
                      </a:lnTo>
                      <a:lnTo>
                        <a:pt x="1329" y="246"/>
                      </a:lnTo>
                      <a:lnTo>
                        <a:pt x="1329" y="285"/>
                      </a:lnTo>
                      <a:lnTo>
                        <a:pt x="1449" y="375"/>
                      </a:lnTo>
                      <a:lnTo>
                        <a:pt x="1506" y="393"/>
                      </a:lnTo>
                      <a:lnTo>
                        <a:pt x="1542" y="402"/>
                      </a:lnTo>
                      <a:lnTo>
                        <a:pt x="1554" y="375"/>
                      </a:lnTo>
                      <a:lnTo>
                        <a:pt x="1527" y="342"/>
                      </a:lnTo>
                      <a:lnTo>
                        <a:pt x="1515" y="300"/>
                      </a:lnTo>
                      <a:lnTo>
                        <a:pt x="1515" y="273"/>
                      </a:lnTo>
                      <a:lnTo>
                        <a:pt x="1557" y="267"/>
                      </a:lnTo>
                      <a:lnTo>
                        <a:pt x="1545" y="234"/>
                      </a:lnTo>
                      <a:lnTo>
                        <a:pt x="1569" y="210"/>
                      </a:lnTo>
                      <a:lnTo>
                        <a:pt x="1569" y="165"/>
                      </a:lnTo>
                      <a:lnTo>
                        <a:pt x="1530" y="138"/>
                      </a:lnTo>
                      <a:lnTo>
                        <a:pt x="1482" y="111"/>
                      </a:lnTo>
                      <a:lnTo>
                        <a:pt x="1437" y="75"/>
                      </a:lnTo>
                      <a:lnTo>
                        <a:pt x="1389" y="57"/>
                      </a:lnTo>
                      <a:lnTo>
                        <a:pt x="1335" y="33"/>
                      </a:lnTo>
                      <a:lnTo>
                        <a:pt x="1287" y="18"/>
                      </a:lnTo>
                      <a:lnTo>
                        <a:pt x="1239" y="15"/>
                      </a:lnTo>
                      <a:lnTo>
                        <a:pt x="1194" y="21"/>
                      </a:lnTo>
                      <a:lnTo>
                        <a:pt x="1140" y="45"/>
                      </a:lnTo>
                      <a:lnTo>
                        <a:pt x="1098" y="42"/>
                      </a:lnTo>
                      <a:lnTo>
                        <a:pt x="1038" y="36"/>
                      </a:lnTo>
                      <a:lnTo>
                        <a:pt x="975" y="60"/>
                      </a:lnTo>
                      <a:lnTo>
                        <a:pt x="954" y="84"/>
                      </a:lnTo>
                      <a:lnTo>
                        <a:pt x="981" y="108"/>
                      </a:lnTo>
                      <a:lnTo>
                        <a:pt x="987" y="132"/>
                      </a:lnTo>
                      <a:lnTo>
                        <a:pt x="963" y="123"/>
                      </a:lnTo>
                      <a:lnTo>
                        <a:pt x="939" y="108"/>
                      </a:lnTo>
                      <a:lnTo>
                        <a:pt x="921" y="120"/>
                      </a:lnTo>
                      <a:lnTo>
                        <a:pt x="939" y="138"/>
                      </a:lnTo>
                      <a:lnTo>
                        <a:pt x="942" y="159"/>
                      </a:lnTo>
                      <a:lnTo>
                        <a:pt x="966" y="162"/>
                      </a:lnTo>
                      <a:lnTo>
                        <a:pt x="930" y="174"/>
                      </a:lnTo>
                      <a:lnTo>
                        <a:pt x="927" y="207"/>
                      </a:lnTo>
                      <a:lnTo>
                        <a:pt x="942" y="231"/>
                      </a:lnTo>
                      <a:lnTo>
                        <a:pt x="957" y="252"/>
                      </a:lnTo>
                      <a:lnTo>
                        <a:pt x="927" y="264"/>
                      </a:lnTo>
                      <a:lnTo>
                        <a:pt x="909" y="234"/>
                      </a:lnTo>
                      <a:lnTo>
                        <a:pt x="891" y="204"/>
                      </a:lnTo>
                      <a:lnTo>
                        <a:pt x="873" y="177"/>
                      </a:lnTo>
                      <a:lnTo>
                        <a:pt x="879" y="153"/>
                      </a:lnTo>
                      <a:lnTo>
                        <a:pt x="846" y="141"/>
                      </a:lnTo>
                      <a:lnTo>
                        <a:pt x="837" y="171"/>
                      </a:lnTo>
                      <a:lnTo>
                        <a:pt x="855" y="225"/>
                      </a:lnTo>
                      <a:lnTo>
                        <a:pt x="858" y="252"/>
                      </a:lnTo>
                      <a:lnTo>
                        <a:pt x="837" y="237"/>
                      </a:lnTo>
                      <a:lnTo>
                        <a:pt x="807" y="246"/>
                      </a:lnTo>
                      <a:lnTo>
                        <a:pt x="762" y="243"/>
                      </a:lnTo>
                      <a:lnTo>
                        <a:pt x="747" y="225"/>
                      </a:lnTo>
                      <a:lnTo>
                        <a:pt x="777" y="225"/>
                      </a:lnTo>
                      <a:lnTo>
                        <a:pt x="807" y="213"/>
                      </a:lnTo>
                      <a:lnTo>
                        <a:pt x="801" y="183"/>
                      </a:lnTo>
                      <a:lnTo>
                        <a:pt x="807" y="156"/>
                      </a:lnTo>
                      <a:lnTo>
                        <a:pt x="825" y="150"/>
                      </a:lnTo>
                      <a:lnTo>
                        <a:pt x="798" y="141"/>
                      </a:lnTo>
                      <a:lnTo>
                        <a:pt x="777" y="162"/>
                      </a:lnTo>
                      <a:lnTo>
                        <a:pt x="756" y="150"/>
                      </a:lnTo>
                      <a:lnTo>
                        <a:pt x="726" y="120"/>
                      </a:lnTo>
                      <a:lnTo>
                        <a:pt x="696" y="120"/>
                      </a:lnTo>
                      <a:lnTo>
                        <a:pt x="651" y="132"/>
                      </a:lnTo>
                      <a:lnTo>
                        <a:pt x="645" y="159"/>
                      </a:lnTo>
                      <a:lnTo>
                        <a:pt x="678" y="168"/>
                      </a:lnTo>
                      <a:lnTo>
                        <a:pt x="690" y="186"/>
                      </a:lnTo>
                      <a:lnTo>
                        <a:pt x="690" y="204"/>
                      </a:lnTo>
                      <a:lnTo>
                        <a:pt x="660" y="198"/>
                      </a:lnTo>
                      <a:lnTo>
                        <a:pt x="678" y="219"/>
                      </a:lnTo>
                      <a:lnTo>
                        <a:pt x="705" y="234"/>
                      </a:lnTo>
                      <a:lnTo>
                        <a:pt x="663" y="225"/>
                      </a:lnTo>
                      <a:lnTo>
                        <a:pt x="639" y="201"/>
                      </a:lnTo>
                      <a:lnTo>
                        <a:pt x="606" y="183"/>
                      </a:lnTo>
                      <a:lnTo>
                        <a:pt x="579" y="168"/>
                      </a:lnTo>
                      <a:lnTo>
                        <a:pt x="534" y="153"/>
                      </a:lnTo>
                      <a:lnTo>
                        <a:pt x="510" y="150"/>
                      </a:lnTo>
                      <a:lnTo>
                        <a:pt x="492" y="96"/>
                      </a:lnTo>
                      <a:lnTo>
                        <a:pt x="477" y="75"/>
                      </a:lnTo>
                      <a:lnTo>
                        <a:pt x="414" y="78"/>
                      </a:lnTo>
                      <a:lnTo>
                        <a:pt x="375" y="108"/>
                      </a:lnTo>
                      <a:lnTo>
                        <a:pt x="345" y="111"/>
                      </a:lnTo>
                      <a:lnTo>
                        <a:pt x="414" y="63"/>
                      </a:lnTo>
                      <a:lnTo>
                        <a:pt x="468" y="45"/>
                      </a:lnTo>
                      <a:lnTo>
                        <a:pt x="513" y="27"/>
                      </a:lnTo>
                      <a:cubicBezTo>
                        <a:pt x="513" y="27"/>
                        <a:pt x="520" y="13"/>
                        <a:pt x="528" y="0"/>
                      </a:cubicBezTo>
                      <a:cubicBezTo>
                        <a:pt x="371" y="49"/>
                        <a:pt x="297" y="96"/>
                        <a:pt x="297" y="96"/>
                      </a:cubicBezTo>
                      <a:lnTo>
                        <a:pt x="336" y="96"/>
                      </a:lnTo>
                      <a:lnTo>
                        <a:pt x="300" y="129"/>
                      </a:lnTo>
                      <a:lnTo>
                        <a:pt x="288" y="156"/>
                      </a:lnTo>
                      <a:lnTo>
                        <a:pt x="264" y="156"/>
                      </a:lnTo>
                      <a:lnTo>
                        <a:pt x="237" y="165"/>
                      </a:lnTo>
                      <a:lnTo>
                        <a:pt x="183" y="198"/>
                      </a:lnTo>
                      <a:lnTo>
                        <a:pt x="150" y="228"/>
                      </a:lnTo>
                      <a:lnTo>
                        <a:pt x="123" y="246"/>
                      </a:lnTo>
                      <a:lnTo>
                        <a:pt x="138" y="261"/>
                      </a:lnTo>
                      <a:lnTo>
                        <a:pt x="66" y="276"/>
                      </a:lnTo>
                      <a:lnTo>
                        <a:pt x="0" y="285"/>
                      </a:lnTo>
                      <a:lnTo>
                        <a:pt x="72" y="297"/>
                      </a:lnTo>
                      <a:lnTo>
                        <a:pt x="123" y="279"/>
                      </a:lnTo>
                      <a:lnTo>
                        <a:pt x="105" y="306"/>
                      </a:lnTo>
                      <a:lnTo>
                        <a:pt x="150" y="282"/>
                      </a:lnTo>
                      <a:lnTo>
                        <a:pt x="204" y="261"/>
                      </a:lnTo>
                      <a:lnTo>
                        <a:pt x="231" y="255"/>
                      </a:lnTo>
                      <a:lnTo>
                        <a:pt x="243" y="285"/>
                      </a:lnTo>
                      <a:lnTo>
                        <a:pt x="243" y="321"/>
                      </a:lnTo>
                      <a:lnTo>
                        <a:pt x="210" y="378"/>
                      </a:lnTo>
                      <a:lnTo>
                        <a:pt x="201" y="420"/>
                      </a:lnTo>
                      <a:lnTo>
                        <a:pt x="228" y="411"/>
                      </a:lnTo>
                      <a:lnTo>
                        <a:pt x="210" y="459"/>
                      </a:lnTo>
                      <a:lnTo>
                        <a:pt x="180" y="525"/>
                      </a:lnTo>
                      <a:lnTo>
                        <a:pt x="159" y="546"/>
                      </a:lnTo>
                      <a:lnTo>
                        <a:pt x="156" y="594"/>
                      </a:lnTo>
                      <a:lnTo>
                        <a:pt x="147" y="639"/>
                      </a:lnTo>
                      <a:lnTo>
                        <a:pt x="90" y="720"/>
                      </a:lnTo>
                      <a:lnTo>
                        <a:pt x="57" y="774"/>
                      </a:lnTo>
                      <a:lnTo>
                        <a:pt x="24" y="828"/>
                      </a:lnTo>
                      <a:lnTo>
                        <a:pt x="18" y="906"/>
                      </a:lnTo>
                      <a:lnTo>
                        <a:pt x="18" y="981"/>
                      </a:lnTo>
                      <a:lnTo>
                        <a:pt x="57" y="1026"/>
                      </a:lnTo>
                      <a:lnTo>
                        <a:pt x="51" y="1074"/>
                      </a:lnTo>
                      <a:lnTo>
                        <a:pt x="63" y="1167"/>
                      </a:lnTo>
                      <a:lnTo>
                        <a:pt x="75" y="1203"/>
                      </a:lnTo>
                      <a:lnTo>
                        <a:pt x="57" y="1215"/>
                      </a:lnTo>
                      <a:lnTo>
                        <a:pt x="39" y="1194"/>
                      </a:lnTo>
                      <a:lnTo>
                        <a:pt x="60" y="1233"/>
                      </a:lnTo>
                      <a:lnTo>
                        <a:pt x="96" y="1275"/>
                      </a:lnTo>
                      <a:lnTo>
                        <a:pt x="87" y="1311"/>
                      </a:lnTo>
                      <a:lnTo>
                        <a:pt x="126" y="1383"/>
                      </a:lnTo>
                      <a:lnTo>
                        <a:pt x="153" y="1377"/>
                      </a:lnTo>
                      <a:lnTo>
                        <a:pt x="126" y="1332"/>
                      </a:lnTo>
                      <a:lnTo>
                        <a:pt x="126" y="1275"/>
                      </a:lnTo>
                      <a:lnTo>
                        <a:pt x="99" y="1182"/>
                      </a:lnTo>
                      <a:lnTo>
                        <a:pt x="93" y="1152"/>
                      </a:lnTo>
                      <a:lnTo>
                        <a:pt x="105" y="1107"/>
                      </a:lnTo>
                      <a:lnTo>
                        <a:pt x="117" y="1128"/>
                      </a:lnTo>
                      <a:lnTo>
                        <a:pt x="123" y="1203"/>
                      </a:lnTo>
                      <a:lnTo>
                        <a:pt x="150" y="1251"/>
                      </a:lnTo>
                      <a:lnTo>
                        <a:pt x="165" y="1287"/>
                      </a:lnTo>
                      <a:lnTo>
                        <a:pt x="186" y="1335"/>
                      </a:lnTo>
                      <a:lnTo>
                        <a:pt x="234" y="1428"/>
                      </a:lnTo>
                      <a:lnTo>
                        <a:pt x="234" y="1458"/>
                      </a:lnTo>
                      <a:lnTo>
                        <a:pt x="210" y="1494"/>
                      </a:lnTo>
                      <a:lnTo>
                        <a:pt x="243" y="1527"/>
                      </a:lnTo>
                      <a:lnTo>
                        <a:pt x="342" y="1605"/>
                      </a:lnTo>
                      <a:lnTo>
                        <a:pt x="441" y="1662"/>
                      </a:lnTo>
                      <a:lnTo>
                        <a:pt x="489" y="1650"/>
                      </a:lnTo>
                      <a:lnTo>
                        <a:pt x="522" y="1653"/>
                      </a:lnTo>
                      <a:lnTo>
                        <a:pt x="549" y="1707"/>
                      </a:lnTo>
                      <a:lnTo>
                        <a:pt x="603" y="1734"/>
                      </a:lnTo>
                      <a:lnTo>
                        <a:pt x="669" y="1746"/>
                      </a:lnTo>
                      <a:lnTo>
                        <a:pt x="714" y="1785"/>
                      </a:lnTo>
                      <a:lnTo>
                        <a:pt x="741" y="1830"/>
                      </a:lnTo>
                      <a:lnTo>
                        <a:pt x="792" y="1884"/>
                      </a:lnTo>
                      <a:lnTo>
                        <a:pt x="840" y="1917"/>
                      </a:lnTo>
                      <a:lnTo>
                        <a:pt x="903" y="1956"/>
                      </a:lnTo>
                      <a:lnTo>
                        <a:pt x="921" y="1926"/>
                      </a:lnTo>
                      <a:lnTo>
                        <a:pt x="954" y="1914"/>
                      </a:lnTo>
                      <a:lnTo>
                        <a:pt x="972" y="1947"/>
                      </a:lnTo>
                      <a:lnTo>
                        <a:pt x="981" y="2001"/>
                      </a:lnTo>
                      <a:lnTo>
                        <a:pt x="1001" y="2035"/>
                      </a:lnTo>
                      <a:lnTo>
                        <a:pt x="996" y="2049"/>
                      </a:lnTo>
                      <a:lnTo>
                        <a:pt x="1013" y="2052"/>
                      </a:lnTo>
                      <a:lnTo>
                        <a:pt x="996" y="2068"/>
                      </a:lnTo>
                      <a:lnTo>
                        <a:pt x="992" y="2083"/>
                      </a:lnTo>
                      <a:lnTo>
                        <a:pt x="974" y="2091"/>
                      </a:lnTo>
                      <a:lnTo>
                        <a:pt x="956" y="2103"/>
                      </a:lnTo>
                      <a:lnTo>
                        <a:pt x="962" y="2115"/>
                      </a:lnTo>
                      <a:lnTo>
                        <a:pt x="950" y="2122"/>
                      </a:lnTo>
                      <a:lnTo>
                        <a:pt x="956" y="2134"/>
                      </a:lnTo>
                      <a:lnTo>
                        <a:pt x="927" y="2139"/>
                      </a:lnTo>
                      <a:lnTo>
                        <a:pt x="911" y="2148"/>
                      </a:lnTo>
                      <a:lnTo>
                        <a:pt x="915" y="2169"/>
                      </a:lnTo>
                      <a:lnTo>
                        <a:pt x="902" y="2193"/>
                      </a:lnTo>
                      <a:lnTo>
                        <a:pt x="888" y="2202"/>
                      </a:lnTo>
                      <a:lnTo>
                        <a:pt x="890" y="2239"/>
                      </a:lnTo>
                      <a:lnTo>
                        <a:pt x="920" y="2256"/>
                      </a:lnTo>
                      <a:lnTo>
                        <a:pt x="917" y="2271"/>
                      </a:lnTo>
                      <a:lnTo>
                        <a:pt x="878" y="2292"/>
                      </a:lnTo>
                      <a:lnTo>
                        <a:pt x="878" y="2326"/>
                      </a:lnTo>
                      <a:lnTo>
                        <a:pt x="894" y="2338"/>
                      </a:lnTo>
                      <a:lnTo>
                        <a:pt x="881" y="2344"/>
                      </a:lnTo>
                      <a:lnTo>
                        <a:pt x="930" y="2385"/>
                      </a:lnTo>
                      <a:lnTo>
                        <a:pt x="953" y="2419"/>
                      </a:lnTo>
                      <a:lnTo>
                        <a:pt x="1037" y="2571"/>
                      </a:lnTo>
                      <a:lnTo>
                        <a:pt x="1028" y="2581"/>
                      </a:lnTo>
                      <a:lnTo>
                        <a:pt x="1100" y="2637"/>
                      </a:lnTo>
                      <a:lnTo>
                        <a:pt x="1206" y="2695"/>
                      </a:lnTo>
                      <a:lnTo>
                        <a:pt x="1212" y="2779"/>
                      </a:lnTo>
                      <a:lnTo>
                        <a:pt x="1199" y="2821"/>
                      </a:lnTo>
                      <a:lnTo>
                        <a:pt x="1197" y="2869"/>
                      </a:lnTo>
                      <a:lnTo>
                        <a:pt x="1193" y="2904"/>
                      </a:lnTo>
                      <a:lnTo>
                        <a:pt x="1163" y="2964"/>
                      </a:lnTo>
                      <a:lnTo>
                        <a:pt x="1164" y="3046"/>
                      </a:lnTo>
                      <a:lnTo>
                        <a:pt x="1119" y="3124"/>
                      </a:lnTo>
                      <a:lnTo>
                        <a:pt x="1103" y="3129"/>
                      </a:lnTo>
                      <a:lnTo>
                        <a:pt x="1115" y="3174"/>
                      </a:lnTo>
                      <a:lnTo>
                        <a:pt x="1089" y="3232"/>
                      </a:lnTo>
                      <a:lnTo>
                        <a:pt x="1115" y="3250"/>
                      </a:lnTo>
                      <a:lnTo>
                        <a:pt x="1103" y="3288"/>
                      </a:lnTo>
                      <a:lnTo>
                        <a:pt x="1086" y="3298"/>
                      </a:lnTo>
                      <a:lnTo>
                        <a:pt x="1089" y="3325"/>
                      </a:lnTo>
                      <a:lnTo>
                        <a:pt x="1070" y="3310"/>
                      </a:lnTo>
                      <a:lnTo>
                        <a:pt x="1070" y="3334"/>
                      </a:lnTo>
                      <a:lnTo>
                        <a:pt x="1076" y="3363"/>
                      </a:lnTo>
                      <a:lnTo>
                        <a:pt x="1124" y="3400"/>
                      </a:lnTo>
                      <a:lnTo>
                        <a:pt x="1190" y="3412"/>
                      </a:lnTo>
                      <a:lnTo>
                        <a:pt x="1238" y="3408"/>
                      </a:lnTo>
                      <a:lnTo>
                        <a:pt x="1253" y="3394"/>
                      </a:lnTo>
                      <a:lnTo>
                        <a:pt x="1202" y="3378"/>
                      </a:lnTo>
                      <a:lnTo>
                        <a:pt x="1199" y="3360"/>
                      </a:lnTo>
                      <a:lnTo>
                        <a:pt x="1242" y="3337"/>
                      </a:lnTo>
                      <a:lnTo>
                        <a:pt x="1280" y="3315"/>
                      </a:lnTo>
                      <a:lnTo>
                        <a:pt x="1253" y="3291"/>
                      </a:lnTo>
                      <a:lnTo>
                        <a:pt x="1295" y="3274"/>
                      </a:lnTo>
                      <a:lnTo>
                        <a:pt x="1314" y="3243"/>
                      </a:lnTo>
                      <a:lnTo>
                        <a:pt x="1349" y="3235"/>
                      </a:lnTo>
                      <a:lnTo>
                        <a:pt x="1329" y="3205"/>
                      </a:lnTo>
                      <a:lnTo>
                        <a:pt x="1382" y="3204"/>
                      </a:lnTo>
                      <a:lnTo>
                        <a:pt x="1398" y="3168"/>
                      </a:lnTo>
                      <a:lnTo>
                        <a:pt x="1502" y="3141"/>
                      </a:lnTo>
                      <a:lnTo>
                        <a:pt x="1542" y="3115"/>
                      </a:lnTo>
                      <a:lnTo>
                        <a:pt x="1521" y="3067"/>
                      </a:lnTo>
                      <a:lnTo>
                        <a:pt x="1589" y="3076"/>
                      </a:lnTo>
                      <a:lnTo>
                        <a:pt x="1626" y="3057"/>
                      </a:lnTo>
                      <a:lnTo>
                        <a:pt x="1730" y="2971"/>
                      </a:lnTo>
                      <a:lnTo>
                        <a:pt x="1800" y="2878"/>
                      </a:lnTo>
                      <a:lnTo>
                        <a:pt x="1808" y="2845"/>
                      </a:lnTo>
                      <a:lnTo>
                        <a:pt x="1871" y="2797"/>
                      </a:lnTo>
                      <a:lnTo>
                        <a:pt x="1925" y="2769"/>
                      </a:lnTo>
                      <a:lnTo>
                        <a:pt x="1982" y="2755"/>
                      </a:lnTo>
                      <a:lnTo>
                        <a:pt x="2013" y="2727"/>
                      </a:lnTo>
                      <a:lnTo>
                        <a:pt x="2069" y="2653"/>
                      </a:lnTo>
                      <a:lnTo>
                        <a:pt x="2090" y="2598"/>
                      </a:lnTo>
                      <a:lnTo>
                        <a:pt x="2109" y="2530"/>
                      </a:lnTo>
                      <a:lnTo>
                        <a:pt x="2118" y="2476"/>
                      </a:lnTo>
                      <a:lnTo>
                        <a:pt x="2142" y="2460"/>
                      </a:lnTo>
                      <a:lnTo>
                        <a:pt x="2162" y="2419"/>
                      </a:lnTo>
                      <a:lnTo>
                        <a:pt x="2207" y="2373"/>
                      </a:lnTo>
                      <a:lnTo>
                        <a:pt x="2231" y="2325"/>
                      </a:lnTo>
                      <a:lnTo>
                        <a:pt x="2238" y="2268"/>
                      </a:lnTo>
                      <a:lnTo>
                        <a:pt x="2217" y="2221"/>
                      </a:lnTo>
                      <a:lnTo>
                        <a:pt x="2189" y="2226"/>
                      </a:lnTo>
                      <a:lnTo>
                        <a:pt x="2169" y="2218"/>
                      </a:lnTo>
                      <a:lnTo>
                        <a:pt x="2124" y="2181"/>
                      </a:lnTo>
                      <a:lnTo>
                        <a:pt x="2108" y="2173"/>
                      </a:lnTo>
                      <a:lnTo>
                        <a:pt x="2066" y="2185"/>
                      </a:lnTo>
                      <a:lnTo>
                        <a:pt x="2018" y="2178"/>
                      </a:lnTo>
                      <a:lnTo>
                        <a:pt x="2001" y="2187"/>
                      </a:lnTo>
                      <a:lnTo>
                        <a:pt x="1986" y="2160"/>
                      </a:lnTo>
                      <a:lnTo>
                        <a:pt x="1976" y="2155"/>
                      </a:lnTo>
                      <a:lnTo>
                        <a:pt x="1967" y="2161"/>
                      </a:lnTo>
                      <a:lnTo>
                        <a:pt x="1961" y="2149"/>
                      </a:lnTo>
                      <a:lnTo>
                        <a:pt x="1914" y="2139"/>
                      </a:lnTo>
                      <a:lnTo>
                        <a:pt x="1893" y="2142"/>
                      </a:lnTo>
                      <a:lnTo>
                        <a:pt x="1881" y="2146"/>
                      </a:lnTo>
                      <a:lnTo>
                        <a:pt x="1880" y="2128"/>
                      </a:lnTo>
                      <a:lnTo>
                        <a:pt x="1859" y="2134"/>
                      </a:lnTo>
                      <a:lnTo>
                        <a:pt x="1833" y="2136"/>
                      </a:lnTo>
                      <a:lnTo>
                        <a:pt x="1823" y="2125"/>
                      </a:lnTo>
                      <a:lnTo>
                        <a:pt x="1850" y="2125"/>
                      </a:lnTo>
                      <a:lnTo>
                        <a:pt x="1841" y="2116"/>
                      </a:lnTo>
                      <a:lnTo>
                        <a:pt x="1842" y="2083"/>
                      </a:lnTo>
                      <a:lnTo>
                        <a:pt x="1824" y="2068"/>
                      </a:lnTo>
                      <a:lnTo>
                        <a:pt x="1808" y="2026"/>
                      </a:lnTo>
                      <a:lnTo>
                        <a:pt x="1787" y="1998"/>
                      </a:lnTo>
                      <a:lnTo>
                        <a:pt x="1724" y="1965"/>
                      </a:lnTo>
                      <a:lnTo>
                        <a:pt x="1662" y="1968"/>
                      </a:lnTo>
                      <a:lnTo>
                        <a:pt x="1623" y="1972"/>
                      </a:lnTo>
                      <a:lnTo>
                        <a:pt x="1604" y="1945"/>
                      </a:lnTo>
                      <a:lnTo>
                        <a:pt x="1587" y="1938"/>
                      </a:lnTo>
                      <a:lnTo>
                        <a:pt x="1571" y="1915"/>
                      </a:lnTo>
                      <a:lnTo>
                        <a:pt x="1535" y="1891"/>
                      </a:lnTo>
                      <a:lnTo>
                        <a:pt x="1518" y="1894"/>
                      </a:lnTo>
                      <a:lnTo>
                        <a:pt x="1502" y="1864"/>
                      </a:lnTo>
                      <a:lnTo>
                        <a:pt x="1464" y="1852"/>
                      </a:lnTo>
                      <a:lnTo>
                        <a:pt x="1437" y="1840"/>
                      </a:lnTo>
                      <a:lnTo>
                        <a:pt x="1472" y="1839"/>
                      </a:lnTo>
                      <a:lnTo>
                        <a:pt x="1470" y="1828"/>
                      </a:lnTo>
                      <a:lnTo>
                        <a:pt x="1400" y="1828"/>
                      </a:lnTo>
                      <a:lnTo>
                        <a:pt x="1415" y="1840"/>
                      </a:lnTo>
                      <a:lnTo>
                        <a:pt x="1392" y="1849"/>
                      </a:lnTo>
                      <a:lnTo>
                        <a:pt x="1361" y="1849"/>
                      </a:lnTo>
                      <a:lnTo>
                        <a:pt x="1349" y="1836"/>
                      </a:lnTo>
                      <a:lnTo>
                        <a:pt x="1287" y="1846"/>
                      </a:lnTo>
                      <a:lnTo>
                        <a:pt x="1278" y="1821"/>
                      </a:lnTo>
                      <a:lnTo>
                        <a:pt x="1242" y="1812"/>
                      </a:lnTo>
                      <a:lnTo>
                        <a:pt x="1230" y="1791"/>
                      </a:lnTo>
                      <a:lnTo>
                        <a:pt x="1218" y="1800"/>
                      </a:lnTo>
                      <a:lnTo>
                        <a:pt x="1233" y="1815"/>
                      </a:lnTo>
                      <a:lnTo>
                        <a:pt x="1215" y="1818"/>
                      </a:lnTo>
                      <a:lnTo>
                        <a:pt x="1185" y="1831"/>
                      </a:lnTo>
                      <a:lnTo>
                        <a:pt x="1178" y="1822"/>
                      </a:lnTo>
                      <a:lnTo>
                        <a:pt x="1194" y="1809"/>
                      </a:lnTo>
                      <a:lnTo>
                        <a:pt x="1196" y="1794"/>
                      </a:lnTo>
                      <a:lnTo>
                        <a:pt x="1176" y="1788"/>
                      </a:lnTo>
                      <a:lnTo>
                        <a:pt x="1160" y="1804"/>
                      </a:lnTo>
                      <a:lnTo>
                        <a:pt x="1130" y="1821"/>
                      </a:lnTo>
                      <a:lnTo>
                        <a:pt x="1100" y="1822"/>
                      </a:lnTo>
                      <a:lnTo>
                        <a:pt x="1094" y="1840"/>
                      </a:lnTo>
                      <a:lnTo>
                        <a:pt x="1086" y="1831"/>
                      </a:lnTo>
                      <a:lnTo>
                        <a:pt x="1061" y="1840"/>
                      </a:lnTo>
                      <a:lnTo>
                        <a:pt x="1052" y="1870"/>
                      </a:lnTo>
                      <a:lnTo>
                        <a:pt x="1014" y="1911"/>
                      </a:lnTo>
                      <a:lnTo>
                        <a:pt x="984" y="1887"/>
                      </a:lnTo>
                      <a:lnTo>
                        <a:pt x="927" y="1872"/>
                      </a:lnTo>
                      <a:lnTo>
                        <a:pt x="894" y="1884"/>
                      </a:lnTo>
                      <a:lnTo>
                        <a:pt x="843" y="1872"/>
                      </a:lnTo>
                      <a:lnTo>
                        <a:pt x="813" y="1830"/>
                      </a:lnTo>
                      <a:lnTo>
                        <a:pt x="819" y="1776"/>
                      </a:lnTo>
                      <a:lnTo>
                        <a:pt x="828" y="1716"/>
                      </a:lnTo>
                      <a:lnTo>
                        <a:pt x="810" y="1686"/>
                      </a:lnTo>
                      <a:lnTo>
                        <a:pt x="753" y="1668"/>
                      </a:lnTo>
                      <a:lnTo>
                        <a:pt x="699" y="1668"/>
                      </a:lnTo>
                      <a:lnTo>
                        <a:pt x="666" y="1671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27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7" name="Freeform 35"/>
                <p:cNvSpPr>
                  <a:spLocks/>
                </p:cNvSpPr>
                <p:nvPr userDrawn="1"/>
              </p:nvSpPr>
              <p:spPr bwMode="gray">
                <a:xfrm>
                  <a:off x="1224" y="1610"/>
                  <a:ext cx="168" cy="63"/>
                </a:xfrm>
                <a:custGeom>
                  <a:avLst/>
                  <a:gdLst>
                    <a:gd name="T0" fmla="*/ 0 w 307"/>
                    <a:gd name="T1" fmla="*/ 42 h 116"/>
                    <a:gd name="T2" fmla="*/ 15 w 307"/>
                    <a:gd name="T3" fmla="*/ 32 h 116"/>
                    <a:gd name="T4" fmla="*/ 15 w 307"/>
                    <a:gd name="T5" fmla="*/ 20 h 116"/>
                    <a:gd name="T6" fmla="*/ 48 w 307"/>
                    <a:gd name="T7" fmla="*/ 3 h 116"/>
                    <a:gd name="T8" fmla="*/ 102 w 307"/>
                    <a:gd name="T9" fmla="*/ 0 h 116"/>
                    <a:gd name="T10" fmla="*/ 133 w 307"/>
                    <a:gd name="T11" fmla="*/ 5 h 116"/>
                    <a:gd name="T12" fmla="*/ 178 w 307"/>
                    <a:gd name="T13" fmla="*/ 30 h 116"/>
                    <a:gd name="T14" fmla="*/ 256 w 307"/>
                    <a:gd name="T15" fmla="*/ 71 h 116"/>
                    <a:gd name="T16" fmla="*/ 295 w 307"/>
                    <a:gd name="T17" fmla="*/ 78 h 116"/>
                    <a:gd name="T18" fmla="*/ 307 w 307"/>
                    <a:gd name="T19" fmla="*/ 104 h 116"/>
                    <a:gd name="T20" fmla="*/ 289 w 307"/>
                    <a:gd name="T21" fmla="*/ 116 h 116"/>
                    <a:gd name="T22" fmla="*/ 237 w 307"/>
                    <a:gd name="T23" fmla="*/ 110 h 116"/>
                    <a:gd name="T24" fmla="*/ 196 w 307"/>
                    <a:gd name="T25" fmla="*/ 111 h 116"/>
                    <a:gd name="T26" fmla="*/ 222 w 307"/>
                    <a:gd name="T27" fmla="*/ 87 h 116"/>
                    <a:gd name="T28" fmla="*/ 189 w 307"/>
                    <a:gd name="T29" fmla="*/ 80 h 116"/>
                    <a:gd name="T30" fmla="*/ 168 w 307"/>
                    <a:gd name="T31" fmla="*/ 60 h 116"/>
                    <a:gd name="T32" fmla="*/ 115 w 307"/>
                    <a:gd name="T33" fmla="*/ 45 h 116"/>
                    <a:gd name="T34" fmla="*/ 76 w 307"/>
                    <a:gd name="T35" fmla="*/ 32 h 116"/>
                    <a:gd name="T36" fmla="*/ 67 w 307"/>
                    <a:gd name="T37" fmla="*/ 21 h 116"/>
                    <a:gd name="T38" fmla="*/ 48 w 307"/>
                    <a:gd name="T39" fmla="*/ 23 h 116"/>
                    <a:gd name="T40" fmla="*/ 36 w 307"/>
                    <a:gd name="T41" fmla="*/ 38 h 116"/>
                    <a:gd name="T42" fmla="*/ 16 w 307"/>
                    <a:gd name="T43" fmla="*/ 41 h 116"/>
                    <a:gd name="T44" fmla="*/ 0 w 307"/>
                    <a:gd name="T45" fmla="*/ 4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7" h="116">
                      <a:moveTo>
                        <a:pt x="0" y="42"/>
                      </a:moveTo>
                      <a:lnTo>
                        <a:pt x="15" y="32"/>
                      </a:lnTo>
                      <a:lnTo>
                        <a:pt x="15" y="20"/>
                      </a:lnTo>
                      <a:lnTo>
                        <a:pt x="48" y="3"/>
                      </a:lnTo>
                      <a:lnTo>
                        <a:pt x="102" y="0"/>
                      </a:lnTo>
                      <a:lnTo>
                        <a:pt x="133" y="5"/>
                      </a:lnTo>
                      <a:lnTo>
                        <a:pt x="178" y="30"/>
                      </a:lnTo>
                      <a:lnTo>
                        <a:pt x="256" y="71"/>
                      </a:lnTo>
                      <a:lnTo>
                        <a:pt x="295" y="78"/>
                      </a:lnTo>
                      <a:lnTo>
                        <a:pt x="307" y="104"/>
                      </a:lnTo>
                      <a:lnTo>
                        <a:pt x="289" y="116"/>
                      </a:lnTo>
                      <a:lnTo>
                        <a:pt x="237" y="110"/>
                      </a:lnTo>
                      <a:lnTo>
                        <a:pt x="196" y="111"/>
                      </a:lnTo>
                      <a:lnTo>
                        <a:pt x="222" y="87"/>
                      </a:lnTo>
                      <a:lnTo>
                        <a:pt x="189" y="80"/>
                      </a:lnTo>
                      <a:lnTo>
                        <a:pt x="168" y="60"/>
                      </a:lnTo>
                      <a:lnTo>
                        <a:pt x="115" y="45"/>
                      </a:lnTo>
                      <a:lnTo>
                        <a:pt x="76" y="32"/>
                      </a:lnTo>
                      <a:lnTo>
                        <a:pt x="67" y="21"/>
                      </a:lnTo>
                      <a:lnTo>
                        <a:pt x="48" y="23"/>
                      </a:lnTo>
                      <a:lnTo>
                        <a:pt x="36" y="38"/>
                      </a:lnTo>
                      <a:lnTo>
                        <a:pt x="16" y="41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8" name="Freeform 36"/>
                <p:cNvSpPr>
                  <a:spLocks/>
                </p:cNvSpPr>
                <p:nvPr userDrawn="1"/>
              </p:nvSpPr>
              <p:spPr bwMode="gray">
                <a:xfrm>
                  <a:off x="1392" y="1666"/>
                  <a:ext cx="99" cy="42"/>
                </a:xfrm>
                <a:custGeom>
                  <a:avLst/>
                  <a:gdLst>
                    <a:gd name="T0" fmla="*/ 26 w 179"/>
                    <a:gd name="T1" fmla="*/ 9 h 77"/>
                    <a:gd name="T2" fmla="*/ 39 w 179"/>
                    <a:gd name="T3" fmla="*/ 2 h 77"/>
                    <a:gd name="T4" fmla="*/ 63 w 179"/>
                    <a:gd name="T5" fmla="*/ 8 h 77"/>
                    <a:gd name="T6" fmla="*/ 90 w 179"/>
                    <a:gd name="T7" fmla="*/ 0 h 77"/>
                    <a:gd name="T8" fmla="*/ 125 w 179"/>
                    <a:gd name="T9" fmla="*/ 8 h 77"/>
                    <a:gd name="T10" fmla="*/ 149 w 179"/>
                    <a:gd name="T11" fmla="*/ 27 h 77"/>
                    <a:gd name="T12" fmla="*/ 179 w 179"/>
                    <a:gd name="T13" fmla="*/ 45 h 77"/>
                    <a:gd name="T14" fmla="*/ 177 w 179"/>
                    <a:gd name="T15" fmla="*/ 60 h 77"/>
                    <a:gd name="T16" fmla="*/ 135 w 179"/>
                    <a:gd name="T17" fmla="*/ 56 h 77"/>
                    <a:gd name="T18" fmla="*/ 123 w 179"/>
                    <a:gd name="T19" fmla="*/ 65 h 77"/>
                    <a:gd name="T20" fmla="*/ 107 w 179"/>
                    <a:gd name="T21" fmla="*/ 57 h 77"/>
                    <a:gd name="T22" fmla="*/ 101 w 179"/>
                    <a:gd name="T23" fmla="*/ 72 h 77"/>
                    <a:gd name="T24" fmla="*/ 84 w 179"/>
                    <a:gd name="T25" fmla="*/ 77 h 77"/>
                    <a:gd name="T26" fmla="*/ 60 w 179"/>
                    <a:gd name="T27" fmla="*/ 54 h 77"/>
                    <a:gd name="T28" fmla="*/ 3 w 179"/>
                    <a:gd name="T29" fmla="*/ 57 h 77"/>
                    <a:gd name="T30" fmla="*/ 0 w 179"/>
                    <a:gd name="T31" fmla="*/ 42 h 77"/>
                    <a:gd name="T32" fmla="*/ 56 w 179"/>
                    <a:gd name="T33" fmla="*/ 45 h 77"/>
                    <a:gd name="T34" fmla="*/ 44 w 179"/>
                    <a:gd name="T35" fmla="*/ 17 h 77"/>
                    <a:gd name="T36" fmla="*/ 26 w 179"/>
                    <a:gd name="T37" fmla="*/ 9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9" h="77">
                      <a:moveTo>
                        <a:pt x="26" y="9"/>
                      </a:moveTo>
                      <a:lnTo>
                        <a:pt x="39" y="2"/>
                      </a:lnTo>
                      <a:lnTo>
                        <a:pt x="63" y="8"/>
                      </a:lnTo>
                      <a:lnTo>
                        <a:pt x="90" y="0"/>
                      </a:lnTo>
                      <a:lnTo>
                        <a:pt x="125" y="8"/>
                      </a:lnTo>
                      <a:lnTo>
                        <a:pt x="149" y="27"/>
                      </a:lnTo>
                      <a:lnTo>
                        <a:pt x="179" y="45"/>
                      </a:lnTo>
                      <a:lnTo>
                        <a:pt x="177" y="60"/>
                      </a:lnTo>
                      <a:lnTo>
                        <a:pt x="135" y="56"/>
                      </a:lnTo>
                      <a:lnTo>
                        <a:pt x="123" y="65"/>
                      </a:lnTo>
                      <a:lnTo>
                        <a:pt x="107" y="57"/>
                      </a:lnTo>
                      <a:lnTo>
                        <a:pt x="101" y="72"/>
                      </a:lnTo>
                      <a:lnTo>
                        <a:pt x="84" y="77"/>
                      </a:lnTo>
                      <a:lnTo>
                        <a:pt x="60" y="54"/>
                      </a:lnTo>
                      <a:lnTo>
                        <a:pt x="3" y="57"/>
                      </a:lnTo>
                      <a:lnTo>
                        <a:pt x="0" y="42"/>
                      </a:lnTo>
                      <a:lnTo>
                        <a:pt x="56" y="45"/>
                      </a:lnTo>
                      <a:lnTo>
                        <a:pt x="44" y="17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9" name="Freeform 37"/>
                <p:cNvSpPr>
                  <a:spLocks/>
                </p:cNvSpPr>
                <p:nvPr userDrawn="1"/>
              </p:nvSpPr>
              <p:spPr bwMode="gray">
                <a:xfrm>
                  <a:off x="1690" y="827"/>
                  <a:ext cx="671" cy="958"/>
                </a:xfrm>
                <a:custGeom>
                  <a:avLst/>
                  <a:gdLst>
                    <a:gd name="T0" fmla="*/ 963 w 1224"/>
                    <a:gd name="T1" fmla="*/ 753 h 1746"/>
                    <a:gd name="T2" fmla="*/ 867 w 1224"/>
                    <a:gd name="T3" fmla="*/ 666 h 1746"/>
                    <a:gd name="T4" fmla="*/ 852 w 1224"/>
                    <a:gd name="T5" fmla="*/ 711 h 1746"/>
                    <a:gd name="T6" fmla="*/ 846 w 1224"/>
                    <a:gd name="T7" fmla="*/ 789 h 1746"/>
                    <a:gd name="T8" fmla="*/ 804 w 1224"/>
                    <a:gd name="T9" fmla="*/ 789 h 1746"/>
                    <a:gd name="T10" fmla="*/ 801 w 1224"/>
                    <a:gd name="T11" fmla="*/ 714 h 1746"/>
                    <a:gd name="T12" fmla="*/ 750 w 1224"/>
                    <a:gd name="T13" fmla="*/ 597 h 1746"/>
                    <a:gd name="T14" fmla="*/ 732 w 1224"/>
                    <a:gd name="T15" fmla="*/ 540 h 1746"/>
                    <a:gd name="T16" fmla="*/ 804 w 1224"/>
                    <a:gd name="T17" fmla="*/ 564 h 1746"/>
                    <a:gd name="T18" fmla="*/ 849 w 1224"/>
                    <a:gd name="T19" fmla="*/ 624 h 1746"/>
                    <a:gd name="T20" fmla="*/ 888 w 1224"/>
                    <a:gd name="T21" fmla="*/ 660 h 1746"/>
                    <a:gd name="T22" fmla="*/ 726 w 1224"/>
                    <a:gd name="T23" fmla="*/ 486 h 1746"/>
                    <a:gd name="T24" fmla="*/ 774 w 1224"/>
                    <a:gd name="T25" fmla="*/ 501 h 1746"/>
                    <a:gd name="T26" fmla="*/ 0 w 1224"/>
                    <a:gd name="T27" fmla="*/ 0 h 1746"/>
                    <a:gd name="T28" fmla="*/ 129 w 1224"/>
                    <a:gd name="T29" fmla="*/ 90 h 1746"/>
                    <a:gd name="T30" fmla="*/ 249 w 1224"/>
                    <a:gd name="T31" fmla="*/ 165 h 1746"/>
                    <a:gd name="T32" fmla="*/ 363 w 1224"/>
                    <a:gd name="T33" fmla="*/ 240 h 1746"/>
                    <a:gd name="T34" fmla="*/ 378 w 1224"/>
                    <a:gd name="T35" fmla="*/ 222 h 1746"/>
                    <a:gd name="T36" fmla="*/ 447 w 1224"/>
                    <a:gd name="T37" fmla="*/ 270 h 1746"/>
                    <a:gd name="T38" fmla="*/ 447 w 1224"/>
                    <a:gd name="T39" fmla="*/ 300 h 1746"/>
                    <a:gd name="T40" fmla="*/ 450 w 1224"/>
                    <a:gd name="T41" fmla="*/ 246 h 1746"/>
                    <a:gd name="T42" fmla="*/ 360 w 1224"/>
                    <a:gd name="T43" fmla="*/ 186 h 1746"/>
                    <a:gd name="T44" fmla="*/ 375 w 1224"/>
                    <a:gd name="T45" fmla="*/ 183 h 1746"/>
                    <a:gd name="T46" fmla="*/ 501 w 1224"/>
                    <a:gd name="T47" fmla="*/ 264 h 1746"/>
                    <a:gd name="T48" fmla="*/ 492 w 1224"/>
                    <a:gd name="T49" fmla="*/ 318 h 1746"/>
                    <a:gd name="T50" fmla="*/ 534 w 1224"/>
                    <a:gd name="T51" fmla="*/ 387 h 1746"/>
                    <a:gd name="T52" fmla="*/ 549 w 1224"/>
                    <a:gd name="T53" fmla="*/ 444 h 1746"/>
                    <a:gd name="T54" fmla="*/ 573 w 1224"/>
                    <a:gd name="T55" fmla="*/ 504 h 1746"/>
                    <a:gd name="T56" fmla="*/ 681 w 1224"/>
                    <a:gd name="T57" fmla="*/ 576 h 1746"/>
                    <a:gd name="T58" fmla="*/ 636 w 1224"/>
                    <a:gd name="T59" fmla="*/ 630 h 1746"/>
                    <a:gd name="T60" fmla="*/ 720 w 1224"/>
                    <a:gd name="T61" fmla="*/ 750 h 1746"/>
                    <a:gd name="T62" fmla="*/ 789 w 1224"/>
                    <a:gd name="T63" fmla="*/ 786 h 1746"/>
                    <a:gd name="T64" fmla="*/ 813 w 1224"/>
                    <a:gd name="T65" fmla="*/ 867 h 1746"/>
                    <a:gd name="T66" fmla="*/ 864 w 1224"/>
                    <a:gd name="T67" fmla="*/ 999 h 1746"/>
                    <a:gd name="T68" fmla="*/ 843 w 1224"/>
                    <a:gd name="T69" fmla="*/ 1089 h 1746"/>
                    <a:gd name="T70" fmla="*/ 882 w 1224"/>
                    <a:gd name="T71" fmla="*/ 1311 h 1746"/>
                    <a:gd name="T72" fmla="*/ 915 w 1224"/>
                    <a:gd name="T73" fmla="*/ 1374 h 1746"/>
                    <a:gd name="T74" fmla="*/ 906 w 1224"/>
                    <a:gd name="T75" fmla="*/ 1497 h 1746"/>
                    <a:gd name="T76" fmla="*/ 942 w 1224"/>
                    <a:gd name="T77" fmla="*/ 1569 h 1746"/>
                    <a:gd name="T78" fmla="*/ 1014 w 1224"/>
                    <a:gd name="T79" fmla="*/ 1680 h 1746"/>
                    <a:gd name="T80" fmla="*/ 1125 w 1224"/>
                    <a:gd name="T81" fmla="*/ 1707 h 1746"/>
                    <a:gd name="T82" fmla="*/ 1173 w 1224"/>
                    <a:gd name="T83" fmla="*/ 1668 h 1746"/>
                    <a:gd name="T84" fmla="*/ 1224 w 1224"/>
                    <a:gd name="T85" fmla="*/ 1620 h 1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24" h="1746">
                      <a:moveTo>
                        <a:pt x="1224" y="1620"/>
                      </a:moveTo>
                      <a:cubicBezTo>
                        <a:pt x="1200" y="1113"/>
                        <a:pt x="963" y="753"/>
                        <a:pt x="963" y="753"/>
                      </a:cubicBezTo>
                      <a:lnTo>
                        <a:pt x="942" y="759"/>
                      </a:lnTo>
                      <a:lnTo>
                        <a:pt x="867" y="666"/>
                      </a:lnTo>
                      <a:lnTo>
                        <a:pt x="861" y="684"/>
                      </a:lnTo>
                      <a:lnTo>
                        <a:pt x="852" y="711"/>
                      </a:lnTo>
                      <a:lnTo>
                        <a:pt x="846" y="747"/>
                      </a:lnTo>
                      <a:lnTo>
                        <a:pt x="846" y="789"/>
                      </a:lnTo>
                      <a:lnTo>
                        <a:pt x="819" y="810"/>
                      </a:lnTo>
                      <a:lnTo>
                        <a:pt x="804" y="789"/>
                      </a:lnTo>
                      <a:lnTo>
                        <a:pt x="819" y="765"/>
                      </a:lnTo>
                      <a:lnTo>
                        <a:pt x="801" y="714"/>
                      </a:lnTo>
                      <a:lnTo>
                        <a:pt x="759" y="639"/>
                      </a:lnTo>
                      <a:lnTo>
                        <a:pt x="750" y="597"/>
                      </a:lnTo>
                      <a:lnTo>
                        <a:pt x="720" y="570"/>
                      </a:lnTo>
                      <a:lnTo>
                        <a:pt x="732" y="540"/>
                      </a:lnTo>
                      <a:lnTo>
                        <a:pt x="729" y="510"/>
                      </a:lnTo>
                      <a:lnTo>
                        <a:pt x="804" y="564"/>
                      </a:lnTo>
                      <a:lnTo>
                        <a:pt x="843" y="591"/>
                      </a:lnTo>
                      <a:lnTo>
                        <a:pt x="849" y="624"/>
                      </a:lnTo>
                      <a:lnTo>
                        <a:pt x="861" y="639"/>
                      </a:lnTo>
                      <a:lnTo>
                        <a:pt x="888" y="660"/>
                      </a:lnTo>
                      <a:lnTo>
                        <a:pt x="801" y="534"/>
                      </a:lnTo>
                      <a:lnTo>
                        <a:pt x="726" y="486"/>
                      </a:lnTo>
                      <a:lnTo>
                        <a:pt x="714" y="468"/>
                      </a:lnTo>
                      <a:lnTo>
                        <a:pt x="774" y="501"/>
                      </a:lnTo>
                      <a:cubicBezTo>
                        <a:pt x="774" y="501"/>
                        <a:pt x="459" y="132"/>
                        <a:pt x="33" y="0"/>
                      </a:cubicBezTo>
                      <a:cubicBezTo>
                        <a:pt x="16" y="0"/>
                        <a:pt x="0" y="0"/>
                        <a:pt x="0" y="0"/>
                      </a:cubicBezTo>
                      <a:lnTo>
                        <a:pt x="51" y="39"/>
                      </a:lnTo>
                      <a:lnTo>
                        <a:pt x="129" y="90"/>
                      </a:lnTo>
                      <a:lnTo>
                        <a:pt x="186" y="120"/>
                      </a:lnTo>
                      <a:lnTo>
                        <a:pt x="249" y="165"/>
                      </a:lnTo>
                      <a:lnTo>
                        <a:pt x="291" y="204"/>
                      </a:lnTo>
                      <a:lnTo>
                        <a:pt x="363" y="240"/>
                      </a:lnTo>
                      <a:lnTo>
                        <a:pt x="390" y="258"/>
                      </a:lnTo>
                      <a:lnTo>
                        <a:pt x="378" y="222"/>
                      </a:lnTo>
                      <a:lnTo>
                        <a:pt x="429" y="243"/>
                      </a:lnTo>
                      <a:lnTo>
                        <a:pt x="447" y="270"/>
                      </a:lnTo>
                      <a:lnTo>
                        <a:pt x="414" y="258"/>
                      </a:lnTo>
                      <a:lnTo>
                        <a:pt x="447" y="300"/>
                      </a:lnTo>
                      <a:lnTo>
                        <a:pt x="480" y="291"/>
                      </a:lnTo>
                      <a:lnTo>
                        <a:pt x="450" y="246"/>
                      </a:lnTo>
                      <a:lnTo>
                        <a:pt x="408" y="210"/>
                      </a:lnTo>
                      <a:lnTo>
                        <a:pt x="360" y="186"/>
                      </a:lnTo>
                      <a:lnTo>
                        <a:pt x="333" y="162"/>
                      </a:lnTo>
                      <a:lnTo>
                        <a:pt x="375" y="183"/>
                      </a:lnTo>
                      <a:lnTo>
                        <a:pt x="462" y="249"/>
                      </a:lnTo>
                      <a:lnTo>
                        <a:pt x="501" y="264"/>
                      </a:lnTo>
                      <a:lnTo>
                        <a:pt x="480" y="288"/>
                      </a:lnTo>
                      <a:lnTo>
                        <a:pt x="492" y="318"/>
                      </a:lnTo>
                      <a:lnTo>
                        <a:pt x="507" y="348"/>
                      </a:lnTo>
                      <a:lnTo>
                        <a:pt x="534" y="387"/>
                      </a:lnTo>
                      <a:lnTo>
                        <a:pt x="564" y="432"/>
                      </a:lnTo>
                      <a:lnTo>
                        <a:pt x="549" y="444"/>
                      </a:lnTo>
                      <a:lnTo>
                        <a:pt x="564" y="462"/>
                      </a:lnTo>
                      <a:lnTo>
                        <a:pt x="573" y="504"/>
                      </a:lnTo>
                      <a:lnTo>
                        <a:pt x="627" y="507"/>
                      </a:lnTo>
                      <a:lnTo>
                        <a:pt x="681" y="576"/>
                      </a:lnTo>
                      <a:lnTo>
                        <a:pt x="660" y="609"/>
                      </a:lnTo>
                      <a:lnTo>
                        <a:pt x="636" y="630"/>
                      </a:lnTo>
                      <a:lnTo>
                        <a:pt x="663" y="663"/>
                      </a:lnTo>
                      <a:lnTo>
                        <a:pt x="720" y="750"/>
                      </a:lnTo>
                      <a:lnTo>
                        <a:pt x="759" y="789"/>
                      </a:lnTo>
                      <a:lnTo>
                        <a:pt x="789" y="786"/>
                      </a:lnTo>
                      <a:lnTo>
                        <a:pt x="813" y="816"/>
                      </a:lnTo>
                      <a:lnTo>
                        <a:pt x="813" y="867"/>
                      </a:lnTo>
                      <a:lnTo>
                        <a:pt x="834" y="954"/>
                      </a:lnTo>
                      <a:lnTo>
                        <a:pt x="864" y="999"/>
                      </a:lnTo>
                      <a:lnTo>
                        <a:pt x="846" y="1059"/>
                      </a:lnTo>
                      <a:lnTo>
                        <a:pt x="843" y="1089"/>
                      </a:lnTo>
                      <a:lnTo>
                        <a:pt x="858" y="1293"/>
                      </a:lnTo>
                      <a:lnTo>
                        <a:pt x="882" y="1311"/>
                      </a:lnTo>
                      <a:lnTo>
                        <a:pt x="882" y="1341"/>
                      </a:lnTo>
                      <a:lnTo>
                        <a:pt x="915" y="1374"/>
                      </a:lnTo>
                      <a:lnTo>
                        <a:pt x="906" y="1470"/>
                      </a:lnTo>
                      <a:lnTo>
                        <a:pt x="906" y="1497"/>
                      </a:lnTo>
                      <a:lnTo>
                        <a:pt x="930" y="1530"/>
                      </a:lnTo>
                      <a:lnTo>
                        <a:pt x="942" y="1569"/>
                      </a:lnTo>
                      <a:lnTo>
                        <a:pt x="1008" y="1632"/>
                      </a:lnTo>
                      <a:lnTo>
                        <a:pt x="1014" y="1680"/>
                      </a:lnTo>
                      <a:lnTo>
                        <a:pt x="1095" y="1746"/>
                      </a:lnTo>
                      <a:lnTo>
                        <a:pt x="1125" y="1707"/>
                      </a:lnTo>
                      <a:lnTo>
                        <a:pt x="1158" y="1680"/>
                      </a:lnTo>
                      <a:lnTo>
                        <a:pt x="1173" y="1668"/>
                      </a:lnTo>
                      <a:lnTo>
                        <a:pt x="1203" y="1599"/>
                      </a:lnTo>
                      <a:cubicBezTo>
                        <a:pt x="1203" y="1599"/>
                        <a:pt x="1213" y="1609"/>
                        <a:pt x="1224" y="1620"/>
                      </a:cubicBezTo>
                      <a:close/>
                    </a:path>
                  </a:pathLst>
                </a:custGeom>
                <a:solidFill>
                  <a:srgbClr val="FFFFFF">
                    <a:alpha val="60001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70" name="Freeform 38"/>
                <p:cNvSpPr>
                  <a:spLocks/>
                </p:cNvSpPr>
                <p:nvPr userDrawn="1"/>
              </p:nvSpPr>
              <p:spPr bwMode="gray">
                <a:xfrm>
                  <a:off x="1690" y="926"/>
                  <a:ext cx="63" cy="40"/>
                </a:xfrm>
                <a:custGeom>
                  <a:avLst/>
                  <a:gdLst>
                    <a:gd name="T0" fmla="*/ 39 w 117"/>
                    <a:gd name="T1" fmla="*/ 46 h 73"/>
                    <a:gd name="T2" fmla="*/ 25 w 117"/>
                    <a:gd name="T3" fmla="*/ 40 h 73"/>
                    <a:gd name="T4" fmla="*/ 12 w 117"/>
                    <a:gd name="T5" fmla="*/ 42 h 73"/>
                    <a:gd name="T6" fmla="*/ 0 w 117"/>
                    <a:gd name="T7" fmla="*/ 22 h 73"/>
                    <a:gd name="T8" fmla="*/ 27 w 117"/>
                    <a:gd name="T9" fmla="*/ 28 h 73"/>
                    <a:gd name="T10" fmla="*/ 39 w 117"/>
                    <a:gd name="T11" fmla="*/ 33 h 73"/>
                    <a:gd name="T12" fmla="*/ 36 w 117"/>
                    <a:gd name="T13" fmla="*/ 21 h 73"/>
                    <a:gd name="T14" fmla="*/ 52 w 117"/>
                    <a:gd name="T15" fmla="*/ 12 h 73"/>
                    <a:gd name="T16" fmla="*/ 58 w 117"/>
                    <a:gd name="T17" fmla="*/ 0 h 73"/>
                    <a:gd name="T18" fmla="*/ 76 w 117"/>
                    <a:gd name="T19" fmla="*/ 10 h 73"/>
                    <a:gd name="T20" fmla="*/ 97 w 117"/>
                    <a:gd name="T21" fmla="*/ 19 h 73"/>
                    <a:gd name="T22" fmla="*/ 112 w 117"/>
                    <a:gd name="T23" fmla="*/ 34 h 73"/>
                    <a:gd name="T24" fmla="*/ 117 w 117"/>
                    <a:gd name="T25" fmla="*/ 64 h 73"/>
                    <a:gd name="T26" fmla="*/ 112 w 117"/>
                    <a:gd name="T27" fmla="*/ 73 h 73"/>
                    <a:gd name="T28" fmla="*/ 87 w 117"/>
                    <a:gd name="T29" fmla="*/ 69 h 73"/>
                    <a:gd name="T30" fmla="*/ 75 w 117"/>
                    <a:gd name="T31" fmla="*/ 69 h 73"/>
                    <a:gd name="T32" fmla="*/ 64 w 117"/>
                    <a:gd name="T33" fmla="*/ 70 h 73"/>
                    <a:gd name="T34" fmla="*/ 64 w 117"/>
                    <a:gd name="T35" fmla="*/ 55 h 73"/>
                    <a:gd name="T36" fmla="*/ 48 w 117"/>
                    <a:gd name="T37" fmla="*/ 51 h 73"/>
                    <a:gd name="T38" fmla="*/ 28 w 117"/>
                    <a:gd name="T39" fmla="*/ 60 h 73"/>
                    <a:gd name="T40" fmla="*/ 39 w 117"/>
                    <a:gd name="T41" fmla="*/ 4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7" h="73">
                      <a:moveTo>
                        <a:pt x="39" y="46"/>
                      </a:moveTo>
                      <a:lnTo>
                        <a:pt x="25" y="40"/>
                      </a:lnTo>
                      <a:lnTo>
                        <a:pt x="12" y="42"/>
                      </a:lnTo>
                      <a:lnTo>
                        <a:pt x="0" y="22"/>
                      </a:lnTo>
                      <a:lnTo>
                        <a:pt x="27" y="28"/>
                      </a:lnTo>
                      <a:lnTo>
                        <a:pt x="39" y="33"/>
                      </a:lnTo>
                      <a:lnTo>
                        <a:pt x="36" y="21"/>
                      </a:lnTo>
                      <a:lnTo>
                        <a:pt x="52" y="12"/>
                      </a:lnTo>
                      <a:lnTo>
                        <a:pt x="58" y="0"/>
                      </a:lnTo>
                      <a:lnTo>
                        <a:pt x="76" y="10"/>
                      </a:lnTo>
                      <a:lnTo>
                        <a:pt x="97" y="19"/>
                      </a:lnTo>
                      <a:lnTo>
                        <a:pt x="112" y="34"/>
                      </a:lnTo>
                      <a:lnTo>
                        <a:pt x="117" y="64"/>
                      </a:lnTo>
                      <a:lnTo>
                        <a:pt x="112" y="73"/>
                      </a:lnTo>
                      <a:lnTo>
                        <a:pt x="87" y="69"/>
                      </a:lnTo>
                      <a:lnTo>
                        <a:pt x="75" y="69"/>
                      </a:lnTo>
                      <a:lnTo>
                        <a:pt x="64" y="70"/>
                      </a:lnTo>
                      <a:lnTo>
                        <a:pt x="64" y="55"/>
                      </a:lnTo>
                      <a:lnTo>
                        <a:pt x="48" y="51"/>
                      </a:lnTo>
                      <a:lnTo>
                        <a:pt x="28" y="60"/>
                      </a:lnTo>
                      <a:lnTo>
                        <a:pt x="39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71" name="Freeform 39"/>
                <p:cNvSpPr>
                  <a:spLocks/>
                </p:cNvSpPr>
                <p:nvPr userDrawn="1"/>
              </p:nvSpPr>
              <p:spPr bwMode="gray">
                <a:xfrm>
                  <a:off x="1902" y="1022"/>
                  <a:ext cx="46" cy="51"/>
                </a:xfrm>
                <a:custGeom>
                  <a:avLst/>
                  <a:gdLst>
                    <a:gd name="T0" fmla="*/ 66 w 85"/>
                    <a:gd name="T1" fmla="*/ 90 h 93"/>
                    <a:gd name="T2" fmla="*/ 82 w 85"/>
                    <a:gd name="T3" fmla="*/ 93 h 93"/>
                    <a:gd name="T4" fmla="*/ 85 w 85"/>
                    <a:gd name="T5" fmla="*/ 81 h 93"/>
                    <a:gd name="T6" fmla="*/ 79 w 85"/>
                    <a:gd name="T7" fmla="*/ 62 h 93"/>
                    <a:gd name="T8" fmla="*/ 57 w 85"/>
                    <a:gd name="T9" fmla="*/ 39 h 93"/>
                    <a:gd name="T10" fmla="*/ 34 w 85"/>
                    <a:gd name="T11" fmla="*/ 12 h 93"/>
                    <a:gd name="T12" fmla="*/ 15 w 85"/>
                    <a:gd name="T13" fmla="*/ 0 h 93"/>
                    <a:gd name="T14" fmla="*/ 0 w 85"/>
                    <a:gd name="T15" fmla="*/ 2 h 93"/>
                    <a:gd name="T16" fmla="*/ 6 w 85"/>
                    <a:gd name="T17" fmla="*/ 12 h 93"/>
                    <a:gd name="T18" fmla="*/ 15 w 85"/>
                    <a:gd name="T19" fmla="*/ 21 h 93"/>
                    <a:gd name="T20" fmla="*/ 4 w 85"/>
                    <a:gd name="T21" fmla="*/ 35 h 93"/>
                    <a:gd name="T22" fmla="*/ 19 w 85"/>
                    <a:gd name="T23" fmla="*/ 51 h 93"/>
                    <a:gd name="T24" fmla="*/ 40 w 85"/>
                    <a:gd name="T25" fmla="*/ 59 h 93"/>
                    <a:gd name="T26" fmla="*/ 48 w 85"/>
                    <a:gd name="T27" fmla="*/ 74 h 93"/>
                    <a:gd name="T28" fmla="*/ 66 w 85"/>
                    <a:gd name="T29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5" h="93">
                      <a:moveTo>
                        <a:pt x="66" y="90"/>
                      </a:moveTo>
                      <a:lnTo>
                        <a:pt x="82" y="93"/>
                      </a:lnTo>
                      <a:lnTo>
                        <a:pt x="85" y="81"/>
                      </a:lnTo>
                      <a:lnTo>
                        <a:pt x="79" y="62"/>
                      </a:lnTo>
                      <a:lnTo>
                        <a:pt x="57" y="39"/>
                      </a:lnTo>
                      <a:lnTo>
                        <a:pt x="34" y="12"/>
                      </a:lnTo>
                      <a:lnTo>
                        <a:pt x="15" y="0"/>
                      </a:lnTo>
                      <a:lnTo>
                        <a:pt x="0" y="2"/>
                      </a:lnTo>
                      <a:lnTo>
                        <a:pt x="6" y="12"/>
                      </a:lnTo>
                      <a:lnTo>
                        <a:pt x="15" y="21"/>
                      </a:lnTo>
                      <a:lnTo>
                        <a:pt x="4" y="35"/>
                      </a:lnTo>
                      <a:lnTo>
                        <a:pt x="19" y="51"/>
                      </a:lnTo>
                      <a:lnTo>
                        <a:pt x="40" y="59"/>
                      </a:lnTo>
                      <a:lnTo>
                        <a:pt x="48" y="74"/>
                      </a:lnTo>
                      <a:lnTo>
                        <a:pt x="66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72" name="Freeform 40"/>
                <p:cNvSpPr>
                  <a:spLocks/>
                </p:cNvSpPr>
                <p:nvPr userDrawn="1"/>
              </p:nvSpPr>
              <p:spPr bwMode="gray">
                <a:xfrm>
                  <a:off x="1866" y="977"/>
                  <a:ext cx="123" cy="101"/>
                </a:xfrm>
                <a:custGeom>
                  <a:avLst/>
                  <a:gdLst>
                    <a:gd name="T0" fmla="*/ 0 w 225"/>
                    <a:gd name="T1" fmla="*/ 9 h 184"/>
                    <a:gd name="T2" fmla="*/ 15 w 225"/>
                    <a:gd name="T3" fmla="*/ 24 h 184"/>
                    <a:gd name="T4" fmla="*/ 15 w 225"/>
                    <a:gd name="T5" fmla="*/ 37 h 184"/>
                    <a:gd name="T6" fmla="*/ 31 w 225"/>
                    <a:gd name="T7" fmla="*/ 45 h 184"/>
                    <a:gd name="T8" fmla="*/ 55 w 225"/>
                    <a:gd name="T9" fmla="*/ 60 h 184"/>
                    <a:gd name="T10" fmla="*/ 69 w 225"/>
                    <a:gd name="T11" fmla="*/ 70 h 184"/>
                    <a:gd name="T12" fmla="*/ 79 w 225"/>
                    <a:gd name="T13" fmla="*/ 78 h 184"/>
                    <a:gd name="T14" fmla="*/ 90 w 225"/>
                    <a:gd name="T15" fmla="*/ 78 h 184"/>
                    <a:gd name="T16" fmla="*/ 108 w 225"/>
                    <a:gd name="T17" fmla="*/ 94 h 184"/>
                    <a:gd name="T18" fmla="*/ 126 w 225"/>
                    <a:gd name="T19" fmla="*/ 91 h 184"/>
                    <a:gd name="T20" fmla="*/ 138 w 225"/>
                    <a:gd name="T21" fmla="*/ 103 h 184"/>
                    <a:gd name="T22" fmla="*/ 133 w 225"/>
                    <a:gd name="T23" fmla="*/ 117 h 184"/>
                    <a:gd name="T24" fmla="*/ 153 w 225"/>
                    <a:gd name="T25" fmla="*/ 126 h 184"/>
                    <a:gd name="T26" fmla="*/ 156 w 225"/>
                    <a:gd name="T27" fmla="*/ 147 h 184"/>
                    <a:gd name="T28" fmla="*/ 175 w 225"/>
                    <a:gd name="T29" fmla="*/ 144 h 184"/>
                    <a:gd name="T30" fmla="*/ 190 w 225"/>
                    <a:gd name="T31" fmla="*/ 162 h 184"/>
                    <a:gd name="T32" fmla="*/ 204 w 225"/>
                    <a:gd name="T33" fmla="*/ 184 h 184"/>
                    <a:gd name="T34" fmla="*/ 219 w 225"/>
                    <a:gd name="T35" fmla="*/ 166 h 184"/>
                    <a:gd name="T36" fmla="*/ 225 w 225"/>
                    <a:gd name="T37" fmla="*/ 139 h 184"/>
                    <a:gd name="T38" fmla="*/ 214 w 225"/>
                    <a:gd name="T39" fmla="*/ 123 h 184"/>
                    <a:gd name="T40" fmla="*/ 202 w 225"/>
                    <a:gd name="T41" fmla="*/ 120 h 184"/>
                    <a:gd name="T42" fmla="*/ 186 w 225"/>
                    <a:gd name="T43" fmla="*/ 96 h 184"/>
                    <a:gd name="T44" fmla="*/ 169 w 225"/>
                    <a:gd name="T45" fmla="*/ 91 h 184"/>
                    <a:gd name="T46" fmla="*/ 136 w 225"/>
                    <a:gd name="T47" fmla="*/ 72 h 184"/>
                    <a:gd name="T48" fmla="*/ 112 w 225"/>
                    <a:gd name="T49" fmla="*/ 64 h 184"/>
                    <a:gd name="T50" fmla="*/ 91 w 225"/>
                    <a:gd name="T51" fmla="*/ 54 h 184"/>
                    <a:gd name="T52" fmla="*/ 79 w 225"/>
                    <a:gd name="T53" fmla="*/ 48 h 184"/>
                    <a:gd name="T54" fmla="*/ 64 w 225"/>
                    <a:gd name="T55" fmla="*/ 40 h 184"/>
                    <a:gd name="T56" fmla="*/ 43 w 225"/>
                    <a:gd name="T57" fmla="*/ 16 h 184"/>
                    <a:gd name="T58" fmla="*/ 25 w 225"/>
                    <a:gd name="T59" fmla="*/ 21 h 184"/>
                    <a:gd name="T60" fmla="*/ 10 w 225"/>
                    <a:gd name="T61" fmla="*/ 0 h 184"/>
                    <a:gd name="T62" fmla="*/ 0 w 225"/>
                    <a:gd name="T63" fmla="*/ 9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5" h="184">
                      <a:moveTo>
                        <a:pt x="0" y="9"/>
                      </a:moveTo>
                      <a:lnTo>
                        <a:pt x="15" y="24"/>
                      </a:lnTo>
                      <a:lnTo>
                        <a:pt x="15" y="37"/>
                      </a:lnTo>
                      <a:lnTo>
                        <a:pt x="31" y="45"/>
                      </a:lnTo>
                      <a:lnTo>
                        <a:pt x="55" y="60"/>
                      </a:lnTo>
                      <a:lnTo>
                        <a:pt x="69" y="70"/>
                      </a:lnTo>
                      <a:lnTo>
                        <a:pt x="79" y="78"/>
                      </a:lnTo>
                      <a:lnTo>
                        <a:pt x="90" y="78"/>
                      </a:lnTo>
                      <a:lnTo>
                        <a:pt x="108" y="94"/>
                      </a:lnTo>
                      <a:lnTo>
                        <a:pt x="126" y="91"/>
                      </a:lnTo>
                      <a:lnTo>
                        <a:pt x="138" y="103"/>
                      </a:lnTo>
                      <a:lnTo>
                        <a:pt x="133" y="117"/>
                      </a:lnTo>
                      <a:lnTo>
                        <a:pt x="153" y="126"/>
                      </a:lnTo>
                      <a:lnTo>
                        <a:pt x="156" y="147"/>
                      </a:lnTo>
                      <a:lnTo>
                        <a:pt x="175" y="144"/>
                      </a:lnTo>
                      <a:lnTo>
                        <a:pt x="190" y="162"/>
                      </a:lnTo>
                      <a:lnTo>
                        <a:pt x="204" y="184"/>
                      </a:lnTo>
                      <a:lnTo>
                        <a:pt x="219" y="166"/>
                      </a:lnTo>
                      <a:lnTo>
                        <a:pt x="225" y="139"/>
                      </a:lnTo>
                      <a:lnTo>
                        <a:pt x="214" y="123"/>
                      </a:lnTo>
                      <a:lnTo>
                        <a:pt x="202" y="120"/>
                      </a:lnTo>
                      <a:lnTo>
                        <a:pt x="186" y="96"/>
                      </a:lnTo>
                      <a:lnTo>
                        <a:pt x="169" y="91"/>
                      </a:lnTo>
                      <a:lnTo>
                        <a:pt x="136" y="72"/>
                      </a:lnTo>
                      <a:lnTo>
                        <a:pt x="112" y="64"/>
                      </a:lnTo>
                      <a:lnTo>
                        <a:pt x="91" y="54"/>
                      </a:lnTo>
                      <a:lnTo>
                        <a:pt x="79" y="48"/>
                      </a:lnTo>
                      <a:lnTo>
                        <a:pt x="64" y="40"/>
                      </a:lnTo>
                      <a:lnTo>
                        <a:pt x="43" y="16"/>
                      </a:lnTo>
                      <a:lnTo>
                        <a:pt x="25" y="21"/>
                      </a:lnTo>
                      <a:lnTo>
                        <a:pt x="1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100" dir="5400000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6473" name="Group 41"/>
            <p:cNvGrpSpPr>
              <a:grpSpLocks/>
            </p:cNvGrpSpPr>
            <p:nvPr/>
          </p:nvGrpSpPr>
          <p:grpSpPr bwMode="auto">
            <a:xfrm flipH="1">
              <a:off x="383" y="98"/>
              <a:ext cx="450" cy="945"/>
              <a:chOff x="676" y="615"/>
              <a:chExt cx="1497" cy="3143"/>
            </a:xfrm>
          </p:grpSpPr>
          <p:sp>
            <p:nvSpPr>
              <p:cNvPr id="146474" name="Freeform 42"/>
              <p:cNvSpPr>
                <a:spLocks/>
              </p:cNvSpPr>
              <p:nvPr userDrawn="1"/>
            </p:nvSpPr>
            <p:spPr bwMode="gray">
              <a:xfrm rot="-1735850">
                <a:off x="1557" y="615"/>
                <a:ext cx="616" cy="779"/>
              </a:xfrm>
              <a:custGeom>
                <a:avLst/>
                <a:gdLst>
                  <a:gd name="T0" fmla="*/ 0 w 234"/>
                  <a:gd name="T1" fmla="*/ 56 h 296"/>
                  <a:gd name="T2" fmla="*/ 12 w 234"/>
                  <a:gd name="T3" fmla="*/ 0 h 296"/>
                  <a:gd name="T4" fmla="*/ 234 w 234"/>
                  <a:gd name="T5" fmla="*/ 296 h 296"/>
                  <a:gd name="T6" fmla="*/ 178 w 234"/>
                  <a:gd name="T7" fmla="*/ 286 h 296"/>
                  <a:gd name="T8" fmla="*/ 0 w 234"/>
                  <a:gd name="T9" fmla="*/ 5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96">
                    <a:moveTo>
                      <a:pt x="0" y="56"/>
                    </a:moveTo>
                    <a:lnTo>
                      <a:pt x="12" y="0"/>
                    </a:lnTo>
                    <a:cubicBezTo>
                      <a:pt x="12" y="0"/>
                      <a:pt x="178" y="96"/>
                      <a:pt x="234" y="296"/>
                    </a:cubicBezTo>
                    <a:cubicBezTo>
                      <a:pt x="206" y="291"/>
                      <a:pt x="178" y="286"/>
                      <a:pt x="178" y="286"/>
                    </a:cubicBezTo>
                    <a:cubicBezTo>
                      <a:pt x="136" y="134"/>
                      <a:pt x="0" y="56"/>
                      <a:pt x="0" y="56"/>
                    </a:cubicBezTo>
                    <a:close/>
                  </a:path>
                </a:pathLst>
              </a:custGeom>
              <a:solidFill>
                <a:srgbClr val="FFFFFF">
                  <a:alpha val="85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75" name="Freeform 43"/>
              <p:cNvSpPr>
                <a:spLocks/>
              </p:cNvSpPr>
              <p:nvPr userDrawn="1"/>
            </p:nvSpPr>
            <p:spPr bwMode="gray">
              <a:xfrm rot="8877132">
                <a:off x="676" y="2979"/>
                <a:ext cx="616" cy="779"/>
              </a:xfrm>
              <a:custGeom>
                <a:avLst/>
                <a:gdLst>
                  <a:gd name="T0" fmla="*/ 0 w 234"/>
                  <a:gd name="T1" fmla="*/ 56 h 296"/>
                  <a:gd name="T2" fmla="*/ 12 w 234"/>
                  <a:gd name="T3" fmla="*/ 0 h 296"/>
                  <a:gd name="T4" fmla="*/ 234 w 234"/>
                  <a:gd name="T5" fmla="*/ 296 h 296"/>
                  <a:gd name="T6" fmla="*/ 178 w 234"/>
                  <a:gd name="T7" fmla="*/ 286 h 296"/>
                  <a:gd name="T8" fmla="*/ 0 w 234"/>
                  <a:gd name="T9" fmla="*/ 5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96">
                    <a:moveTo>
                      <a:pt x="0" y="56"/>
                    </a:moveTo>
                    <a:lnTo>
                      <a:pt x="12" y="0"/>
                    </a:lnTo>
                    <a:cubicBezTo>
                      <a:pt x="12" y="0"/>
                      <a:pt x="178" y="96"/>
                      <a:pt x="234" y="296"/>
                    </a:cubicBezTo>
                    <a:cubicBezTo>
                      <a:pt x="206" y="291"/>
                      <a:pt x="178" y="286"/>
                      <a:pt x="178" y="286"/>
                    </a:cubicBezTo>
                    <a:cubicBezTo>
                      <a:pt x="136" y="134"/>
                      <a:pt x="0" y="56"/>
                      <a:pt x="0" y="56"/>
                    </a:cubicBezTo>
                    <a:close/>
                  </a:path>
                </a:pathLst>
              </a:custGeom>
              <a:solidFill>
                <a:srgbClr val="FFFFFF">
                  <a:alpha val="85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476" name="Freeform 44"/>
            <p:cNvSpPr>
              <a:spLocks/>
            </p:cNvSpPr>
            <p:nvPr/>
          </p:nvSpPr>
          <p:spPr bwMode="gray">
            <a:xfrm>
              <a:off x="130" y="-2"/>
              <a:ext cx="1292" cy="1331"/>
            </a:xfrm>
            <a:custGeom>
              <a:avLst/>
              <a:gdLst>
                <a:gd name="T0" fmla="*/ 950 w 1292"/>
                <a:gd name="T1" fmla="*/ 0 h 1331"/>
                <a:gd name="T2" fmla="*/ 960 w 1292"/>
                <a:gd name="T3" fmla="*/ 0 h 1331"/>
                <a:gd name="T4" fmla="*/ 974 w 1292"/>
                <a:gd name="T5" fmla="*/ 968 h 1331"/>
                <a:gd name="T6" fmla="*/ 0 w 1292"/>
                <a:gd name="T7" fmla="*/ 1100 h 1331"/>
                <a:gd name="T8" fmla="*/ 10 w 1292"/>
                <a:gd name="T9" fmla="*/ 1092 h 1331"/>
                <a:gd name="T10" fmla="*/ 969 w 1292"/>
                <a:gd name="T11" fmla="*/ 956 h 1331"/>
                <a:gd name="T12" fmla="*/ 950 w 1292"/>
                <a:gd name="T13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2" h="1331">
                  <a:moveTo>
                    <a:pt x="950" y="0"/>
                  </a:moveTo>
                  <a:cubicBezTo>
                    <a:pt x="950" y="0"/>
                    <a:pt x="955" y="0"/>
                    <a:pt x="960" y="0"/>
                  </a:cubicBezTo>
                  <a:cubicBezTo>
                    <a:pt x="1060" y="128"/>
                    <a:pt x="1292" y="605"/>
                    <a:pt x="974" y="968"/>
                  </a:cubicBezTo>
                  <a:cubicBezTo>
                    <a:pt x="656" y="1331"/>
                    <a:pt x="150" y="1170"/>
                    <a:pt x="0" y="1100"/>
                  </a:cubicBezTo>
                  <a:cubicBezTo>
                    <a:pt x="0" y="1100"/>
                    <a:pt x="5" y="1096"/>
                    <a:pt x="10" y="1092"/>
                  </a:cubicBezTo>
                  <a:cubicBezTo>
                    <a:pt x="154" y="1156"/>
                    <a:pt x="655" y="1319"/>
                    <a:pt x="969" y="956"/>
                  </a:cubicBezTo>
                  <a:cubicBezTo>
                    <a:pt x="1283" y="593"/>
                    <a:pt x="1052" y="146"/>
                    <a:pt x="950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77" name="Freeform 45"/>
            <p:cNvSpPr>
              <a:spLocks/>
            </p:cNvSpPr>
            <p:nvPr/>
          </p:nvSpPr>
          <p:spPr bwMode="gray">
            <a:xfrm>
              <a:off x="-2" y="-2"/>
              <a:ext cx="1673" cy="1589"/>
            </a:xfrm>
            <a:custGeom>
              <a:avLst/>
              <a:gdLst>
                <a:gd name="T0" fmla="*/ 0 w 1675"/>
                <a:gd name="T1" fmla="*/ 1282 h 1589"/>
                <a:gd name="T2" fmla="*/ 0 w 1675"/>
                <a:gd name="T3" fmla="*/ 1258 h 1589"/>
                <a:gd name="T4" fmla="*/ 1264 w 1675"/>
                <a:gd name="T5" fmla="*/ 1070 h 1589"/>
                <a:gd name="T6" fmla="*/ 1343 w 1675"/>
                <a:gd name="T7" fmla="*/ 0 h 1589"/>
                <a:gd name="T8" fmla="*/ 1365 w 1675"/>
                <a:gd name="T9" fmla="*/ 0 h 1589"/>
                <a:gd name="T10" fmla="*/ 1279 w 1675"/>
                <a:gd name="T11" fmla="*/ 1088 h 1589"/>
                <a:gd name="T12" fmla="*/ 0 w 1675"/>
                <a:gd name="T13" fmla="*/ 1282 h 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5" h="1589">
                  <a:moveTo>
                    <a:pt x="0" y="1282"/>
                  </a:moveTo>
                  <a:cubicBezTo>
                    <a:pt x="0" y="1270"/>
                    <a:pt x="0" y="1258"/>
                    <a:pt x="0" y="1258"/>
                  </a:cubicBezTo>
                  <a:cubicBezTo>
                    <a:pt x="164" y="1412"/>
                    <a:pt x="883" y="1547"/>
                    <a:pt x="1264" y="1070"/>
                  </a:cubicBezTo>
                  <a:cubicBezTo>
                    <a:pt x="1645" y="593"/>
                    <a:pt x="1424" y="126"/>
                    <a:pt x="1343" y="0"/>
                  </a:cubicBezTo>
                  <a:cubicBezTo>
                    <a:pt x="1343" y="0"/>
                    <a:pt x="1354" y="0"/>
                    <a:pt x="1365" y="0"/>
                  </a:cubicBezTo>
                  <a:cubicBezTo>
                    <a:pt x="1442" y="124"/>
                    <a:pt x="1675" y="587"/>
                    <a:pt x="1279" y="1088"/>
                  </a:cubicBezTo>
                  <a:cubicBezTo>
                    <a:pt x="883" y="1589"/>
                    <a:pt x="160" y="1428"/>
                    <a:pt x="0" y="1282"/>
                  </a:cubicBezTo>
                  <a:close/>
                </a:path>
              </a:pathLst>
            </a:cu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0" name="Freeform 48"/>
            <p:cNvSpPr>
              <a:spLocks/>
            </p:cNvSpPr>
            <p:nvPr/>
          </p:nvSpPr>
          <p:spPr bwMode="ltGray">
            <a:xfrm>
              <a:off x="-24" y="0"/>
              <a:ext cx="312" cy="813"/>
            </a:xfrm>
            <a:custGeom>
              <a:avLst/>
              <a:gdLst>
                <a:gd name="T0" fmla="*/ 312 w 312"/>
                <a:gd name="T1" fmla="*/ 813 h 813"/>
                <a:gd name="T2" fmla="*/ 210 w 312"/>
                <a:gd name="T3" fmla="*/ 0 h 813"/>
                <a:gd name="T4" fmla="*/ 21 w 312"/>
                <a:gd name="T5" fmla="*/ 0 h 813"/>
                <a:gd name="T6" fmla="*/ 21 w 312"/>
                <a:gd name="T7" fmla="*/ 351 h 813"/>
                <a:gd name="T8" fmla="*/ 312 w 312"/>
                <a:gd name="T9" fmla="*/ 81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813">
                  <a:moveTo>
                    <a:pt x="312" y="813"/>
                  </a:moveTo>
                  <a:cubicBezTo>
                    <a:pt x="0" y="414"/>
                    <a:pt x="210" y="0"/>
                    <a:pt x="210" y="0"/>
                  </a:cubicBezTo>
                  <a:lnTo>
                    <a:pt x="21" y="0"/>
                  </a:lnTo>
                  <a:lnTo>
                    <a:pt x="21" y="351"/>
                  </a:lnTo>
                  <a:cubicBezTo>
                    <a:pt x="21" y="351"/>
                    <a:pt x="51" y="495"/>
                    <a:pt x="312" y="81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1900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39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481" name="Group 49"/>
          <p:cNvGrpSpPr>
            <a:grpSpLocks/>
          </p:cNvGrpSpPr>
          <p:nvPr/>
        </p:nvGrpSpPr>
        <p:grpSpPr bwMode="auto">
          <a:xfrm>
            <a:off x="193676" y="6070602"/>
            <a:ext cx="1190625" cy="430213"/>
            <a:chOff x="146" y="3540"/>
            <a:chExt cx="2134" cy="632"/>
          </a:xfrm>
        </p:grpSpPr>
        <p:sp>
          <p:nvSpPr>
            <p:cNvPr id="146482" name="AutoShape 50"/>
            <p:cNvSpPr>
              <a:spLocks noChangeArrowheads="1"/>
            </p:cNvSpPr>
            <p:nvPr userDrawn="1"/>
          </p:nvSpPr>
          <p:spPr bwMode="auto">
            <a:xfrm>
              <a:off x="146" y="3540"/>
              <a:ext cx="634" cy="632"/>
            </a:xfrm>
            <a:prstGeom prst="rightArrow">
              <a:avLst>
                <a:gd name="adj1" fmla="val 56333"/>
                <a:gd name="adj2" fmla="val 99211"/>
              </a:avLst>
            </a:prstGeom>
            <a:solidFill>
              <a:schemeClr val="folHlink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folHlink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3" name="AutoShape 51"/>
            <p:cNvSpPr>
              <a:spLocks noChangeArrowheads="1"/>
            </p:cNvSpPr>
            <p:nvPr userDrawn="1"/>
          </p:nvSpPr>
          <p:spPr bwMode="auto">
            <a:xfrm>
              <a:off x="896" y="3540"/>
              <a:ext cx="634" cy="632"/>
            </a:xfrm>
            <a:prstGeom prst="rightArrow">
              <a:avLst>
                <a:gd name="adj1" fmla="val 47787"/>
                <a:gd name="adj2" fmla="val 100316"/>
              </a:avLst>
            </a:prstGeom>
            <a:solidFill>
              <a:schemeClr val="folHlink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folHlink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4" name="AutoShape 52"/>
            <p:cNvSpPr>
              <a:spLocks noChangeArrowheads="1"/>
            </p:cNvSpPr>
            <p:nvPr userDrawn="1"/>
          </p:nvSpPr>
          <p:spPr bwMode="auto">
            <a:xfrm>
              <a:off x="1646" y="3540"/>
              <a:ext cx="634" cy="632"/>
            </a:xfrm>
            <a:prstGeom prst="rightArrow">
              <a:avLst>
                <a:gd name="adj1" fmla="val 50000"/>
                <a:gd name="adj2" fmla="val 100316"/>
              </a:avLst>
            </a:prstGeom>
            <a:solidFill>
              <a:schemeClr val="folHlink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folHlink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85" name="Rectangle 53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folHlink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6" name="Rectangle 5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24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/>
            </a:lvl1pPr>
          </a:lstStyle>
          <a:p>
            <a:fld id="{9ED18A12-9FFD-DF4F-AF1E-21D45CF4B4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6487" name="Rectangle 5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24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750"/>
            </a:lvl1pPr>
          </a:lstStyle>
          <a:p>
            <a:fld id="{4FC7A5DE-17E3-7443-B4B9-A73BC80F0692}" type="datetimeFigureOut">
              <a:rPr lang="en-US" altLang="en-US"/>
              <a:pPr/>
              <a:t>2/14/16</a:t>
            </a:fld>
            <a:endParaRPr lang="en-US" altLang="en-US"/>
          </a:p>
        </p:txBody>
      </p:sp>
      <p:sp>
        <p:nvSpPr>
          <p:cNvPr id="146488" name="Rectangle 5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24613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endParaRPr lang="en-US" altLang="en-US"/>
          </a:p>
        </p:txBody>
      </p:sp>
      <p:sp>
        <p:nvSpPr>
          <p:cNvPr id="146489" name="Rectangle 57"/>
          <p:cNvSpPr>
            <a:spLocks noGrp="1" noChangeArrowheads="1"/>
          </p:cNvSpPr>
          <p:nvPr>
            <p:ph type="title"/>
          </p:nvPr>
        </p:nvSpPr>
        <p:spPr bwMode="black">
          <a:xfrm>
            <a:off x="1614488" y="241300"/>
            <a:ext cx="7038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6478" name="Rectangle 4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1963" y="1624013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30" r:id="rId12"/>
    <p:sldLayoutId id="2147483731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ea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ea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ea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ea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ea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4869160"/>
            <a:ext cx="8352927" cy="1102519"/>
          </a:xfrm>
        </p:spPr>
        <p:txBody>
          <a:bodyPr/>
          <a:lstStyle/>
          <a:p>
            <a:pPr algn="r"/>
            <a:r>
              <a:rPr lang="vi-VN" altLang="en-US" sz="3000" dirty="0">
                <a:solidFill>
                  <a:srgbClr val="FF0000"/>
                </a:solidFill>
              </a:rPr>
              <a:t>Môn học: Kiến trúc Máy tính</a:t>
            </a:r>
            <a:br>
              <a:rPr lang="vi-VN" altLang="en-US" sz="3000" dirty="0">
                <a:solidFill>
                  <a:srgbClr val="FF0000"/>
                </a:solidFill>
              </a:rPr>
            </a:br>
            <a:r>
              <a:rPr lang="vi-VN" altLang="en-US" sz="3000" dirty="0">
                <a:solidFill>
                  <a:schemeClr val="tx1"/>
                </a:solidFill>
              </a:rPr>
              <a:t>Chương VI: </a:t>
            </a:r>
            <a:r>
              <a:rPr lang="vi-VN" altLang="en-US" sz="3000" dirty="0">
                <a:solidFill>
                  <a:schemeClr val="tx1"/>
                </a:solidFill>
              </a:rPr>
              <a:t>Hệ thống số</a:t>
            </a:r>
            <a:endParaRPr lang="en-US" altLang="en-US" sz="3000" dirty="0">
              <a:solidFill>
                <a:schemeClr val="tx1"/>
              </a:solidFill>
            </a:endParaRP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6790136" y="4379119"/>
            <a:ext cx="777478" cy="229791"/>
            <a:chOff x="146" y="3540"/>
            <a:chExt cx="2134" cy="632"/>
          </a:xfrm>
        </p:grpSpPr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146" y="3540"/>
              <a:ext cx="634" cy="632"/>
            </a:xfrm>
            <a:prstGeom prst="rightArrow">
              <a:avLst>
                <a:gd name="adj1" fmla="val 56333"/>
                <a:gd name="adj2" fmla="val 99211"/>
              </a:avLst>
            </a:prstGeom>
            <a:solidFill>
              <a:srgbClr val="45B7DB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rgbClr val="45B7DB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896" y="3540"/>
              <a:ext cx="634" cy="632"/>
            </a:xfrm>
            <a:prstGeom prst="rightArrow">
              <a:avLst>
                <a:gd name="adj1" fmla="val 47787"/>
                <a:gd name="adj2" fmla="val 100316"/>
              </a:avLst>
            </a:prstGeom>
            <a:solidFill>
              <a:srgbClr val="45B7DB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rgbClr val="45B7DB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1646" y="3540"/>
              <a:ext cx="634" cy="632"/>
            </a:xfrm>
            <a:prstGeom prst="rightArrow">
              <a:avLst>
                <a:gd name="adj1" fmla="val 50000"/>
                <a:gd name="adj2" fmla="val 100316"/>
              </a:avLst>
            </a:prstGeom>
            <a:solidFill>
              <a:srgbClr val="45B7DB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rgbClr val="45B7DB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Hệ thập lục phân</a:t>
            </a:r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" t="12877" r="5531" b="12877"/>
          <a:stretch>
            <a:fillRect/>
          </a:stretch>
        </p:blipFill>
        <p:spPr>
          <a:xfrm>
            <a:off x="971600" y="1484784"/>
            <a:ext cx="7416824" cy="4682256"/>
          </a:xfrm>
        </p:spPr>
      </p:pic>
    </p:spTree>
    <p:extLst>
      <p:ext uri="{BB962C8B-B14F-4D97-AF65-F5344CB8AC3E}">
        <p14:creationId xmlns:p14="http://schemas.microsoft.com/office/powerpoint/2010/main" val="188840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Tổng quát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18002" r="8345" b="12877"/>
          <a:stretch>
            <a:fillRect/>
          </a:stretch>
        </p:blipFill>
        <p:spPr>
          <a:xfrm>
            <a:off x="971600" y="1700808"/>
            <a:ext cx="7574487" cy="4320480"/>
          </a:xfrm>
        </p:spPr>
      </p:pic>
    </p:spTree>
    <p:extLst>
      <p:ext uri="{BB962C8B-B14F-4D97-AF65-F5344CB8AC3E}">
        <p14:creationId xmlns:p14="http://schemas.microsoft.com/office/powerpoint/2010/main" val="83220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Chuyển đổi các hệ số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1" t="16252" r="10220" b="12877"/>
          <a:stretch>
            <a:fillRect/>
          </a:stretch>
        </p:blipFill>
        <p:spPr>
          <a:xfrm>
            <a:off x="1187624" y="1484784"/>
            <a:ext cx="7200800" cy="5008382"/>
          </a:xfrm>
        </p:spPr>
      </p:pic>
    </p:spTree>
    <p:extLst>
      <p:ext uri="{BB962C8B-B14F-4D97-AF65-F5344CB8AC3E}">
        <p14:creationId xmlns:p14="http://schemas.microsoft.com/office/powerpoint/2010/main" val="25834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Chuyển đổi các hệ số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7" t="16252" r="9282" b="11127"/>
          <a:stretch>
            <a:fillRect/>
          </a:stretch>
        </p:blipFill>
        <p:spPr>
          <a:xfrm>
            <a:off x="971599" y="1772816"/>
            <a:ext cx="7654481" cy="4176464"/>
          </a:xfrm>
        </p:spPr>
      </p:pic>
    </p:spTree>
    <p:extLst>
      <p:ext uri="{BB962C8B-B14F-4D97-AF65-F5344CB8AC3E}">
        <p14:creationId xmlns:p14="http://schemas.microsoft.com/office/powerpoint/2010/main" val="186302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Phương pháp chuyển đổi</a:t>
            </a:r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 t="23253" r="7407" b="4251"/>
          <a:stretch>
            <a:fillRect/>
          </a:stretch>
        </p:blipFill>
        <p:spPr>
          <a:xfrm>
            <a:off x="899592" y="1772816"/>
            <a:ext cx="7753871" cy="4305546"/>
          </a:xfrm>
        </p:spPr>
      </p:pic>
    </p:spTree>
    <p:extLst>
      <p:ext uri="{BB962C8B-B14F-4D97-AF65-F5344CB8AC3E}">
        <p14:creationId xmlns:p14="http://schemas.microsoft.com/office/powerpoint/2010/main" val="149862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Phương pháp chuyển đổi</a:t>
            </a:r>
          </a:p>
        </p:txBody>
      </p:sp>
      <p:pic>
        <p:nvPicPr>
          <p:cNvPr id="41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 t="23253" r="6470" b="9377"/>
          <a:stretch>
            <a:fillRect/>
          </a:stretch>
        </p:blipFill>
        <p:spPr>
          <a:xfrm>
            <a:off x="827584" y="1556792"/>
            <a:ext cx="8020959" cy="4464496"/>
          </a:xfrm>
        </p:spPr>
      </p:pic>
    </p:spTree>
    <p:extLst>
      <p:ext uri="{BB962C8B-B14F-4D97-AF65-F5344CB8AC3E}">
        <p14:creationId xmlns:p14="http://schemas.microsoft.com/office/powerpoint/2010/main" val="172080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625" b="0"/>
              <a:t/>
            </a:r>
            <a:br>
              <a:rPr lang="en-US" altLang="en-US" sz="2625" b="0"/>
            </a:br>
            <a:r>
              <a:rPr lang="en-US" altLang="en-US" sz="2625"/>
              <a:t>Biểu diễn thông tin trong</a:t>
            </a:r>
            <a:br>
              <a:rPr lang="en-US" altLang="en-US" sz="2625"/>
            </a:br>
            <a:r>
              <a:rPr lang="en-US" altLang="en-US" sz="2625"/>
              <a:t>hệ nhị phân</a:t>
            </a:r>
            <a:endParaRPr lang="en-US" altLang="en-US" sz="2625" b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/>
              <a:t>BIT (BInary digiT) : 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en-US" sz="2800"/>
              <a:t>			0 1 </a:t>
            </a:r>
          </a:p>
          <a:p>
            <a:pPr eaLnBrk="1" hangingPunct="1">
              <a:defRPr/>
            </a:pPr>
            <a:r>
              <a:rPr lang="en-US" altLang="en-US" sz="2800"/>
              <a:t>BYTE = tổ hợp 8 bit : 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en-US" sz="2800"/>
              <a:t>			01001101 11111111 </a:t>
            </a:r>
          </a:p>
          <a:p>
            <a:pPr eaLnBrk="1" hangingPunct="1">
              <a:defRPr/>
            </a:pPr>
            <a:r>
              <a:rPr lang="en-US" altLang="en-US" sz="2800"/>
              <a:t>WORD = tổ hợp nhiều bit : 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en-US" sz="2800"/>
              <a:t>			10110 1011100101 </a:t>
            </a:r>
          </a:p>
          <a:p>
            <a:pPr eaLnBrk="1" hangingPunct="1">
              <a:defRPr/>
            </a:pPr>
            <a:r>
              <a:rPr lang="en-US" altLang="en-US" sz="2800" b="1" i="1">
                <a:solidFill>
                  <a:srgbClr val="FF0000"/>
                </a:solidFill>
              </a:rPr>
              <a:t>1 KiloByte (KB) = 1024 byte = 210 byte </a:t>
            </a:r>
          </a:p>
          <a:p>
            <a:pPr eaLnBrk="1" hangingPunct="1">
              <a:defRPr/>
            </a:pPr>
            <a:r>
              <a:rPr lang="en-US" altLang="en-US" sz="2800" b="1" i="1">
                <a:solidFill>
                  <a:srgbClr val="FF0000"/>
                </a:solidFill>
              </a:rPr>
              <a:t>1 MegaByte (MB) = 1024 KB = 220 byte </a:t>
            </a:r>
          </a:p>
          <a:p>
            <a:pPr eaLnBrk="1" hangingPunct="1">
              <a:defRPr/>
            </a:pPr>
            <a:r>
              <a:rPr lang="en-US" altLang="en-US" sz="2800" b="1" i="1">
                <a:solidFill>
                  <a:srgbClr val="FF0000"/>
                </a:solidFill>
              </a:rPr>
              <a:t>1 GigaByte (GB) = 1024 MB = 230 byte </a:t>
            </a:r>
          </a:p>
        </p:txBody>
      </p:sp>
    </p:spTree>
    <p:extLst>
      <p:ext uri="{BB962C8B-B14F-4D97-AF65-F5344CB8AC3E}">
        <p14:creationId xmlns:p14="http://schemas.microsoft.com/office/powerpoint/2010/main" val="135604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2 Mã hoá và lưu trữ dữ liệu trong máy tính</a:t>
            </a:r>
            <a:endParaRPr lang="en-US" altLang="en-US" b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2171700"/>
            <a:ext cx="6057900" cy="29718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smtClean="0"/>
              <a:t>Nguyên tắc chung về mã hoá dữ liệu</a:t>
            </a:r>
          </a:p>
          <a:p>
            <a:pPr lvl="1" eaLnBrk="1" hangingPunct="1">
              <a:defRPr/>
            </a:pPr>
            <a:r>
              <a:rPr lang="en-US" altLang="en-US" smtClean="0"/>
              <a:t>Mọi dữ liệu đưa vào máy tính đều được mã hoá thành số nhị phân</a:t>
            </a:r>
          </a:p>
          <a:p>
            <a:pPr lvl="1" eaLnBrk="1" hangingPunct="1">
              <a:defRPr/>
            </a:pPr>
            <a:r>
              <a:rPr lang="en-US" altLang="en-US" smtClean="0"/>
              <a:t>Các loại dữ liệu</a:t>
            </a:r>
          </a:p>
          <a:p>
            <a:pPr lvl="2" eaLnBrk="1" hangingPunct="1">
              <a:defRPr/>
            </a:pPr>
            <a:r>
              <a:rPr lang="en-US" altLang="en-US" smtClean="0"/>
              <a:t>Dữ liệu nhân tạo: do con người quy ước</a:t>
            </a:r>
          </a:p>
          <a:p>
            <a:pPr lvl="3" eaLnBrk="1" hangingPunct="1">
              <a:defRPr/>
            </a:pPr>
            <a:r>
              <a:rPr lang="en-US" altLang="en-US" smtClean="0"/>
              <a:t>Dữ liệu số nguyên: mã hoá theo một số chuẩnqui ước</a:t>
            </a:r>
          </a:p>
          <a:p>
            <a:pPr lvl="3" eaLnBrk="1" hangingPunct="1">
              <a:defRPr/>
            </a:pPr>
            <a:r>
              <a:rPr lang="en-US" altLang="en-US" smtClean="0"/>
              <a:t>Dữ liệu số thực: mã hoá bằng số dấu chấm động</a:t>
            </a:r>
          </a:p>
          <a:p>
            <a:pPr lvl="3" eaLnBrk="1" hangingPunct="1">
              <a:defRPr/>
            </a:pPr>
            <a:r>
              <a:rPr lang="en-US" altLang="en-US" smtClean="0"/>
              <a:t>Dữ liệu ký tự: mã hoá theo bộ mã ký tự</a:t>
            </a:r>
          </a:p>
          <a:p>
            <a:pPr lvl="2" eaLnBrk="1" hangingPunct="1">
              <a:defRPr/>
            </a:pPr>
            <a:r>
              <a:rPr lang="en-US" altLang="en-US" smtClean="0"/>
              <a:t>Dữ liệu tự nhiên: tồn tại khách quan với con người</a:t>
            </a:r>
          </a:p>
        </p:txBody>
      </p:sp>
    </p:spTree>
    <p:extLst>
      <p:ext uri="{BB962C8B-B14F-4D97-AF65-F5344CB8AC3E}">
        <p14:creationId xmlns:p14="http://schemas.microsoft.com/office/powerpoint/2010/main" val="202042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/>
            </a:r>
            <a:br>
              <a:rPr lang="en-US" altLang="en-US" b="0" smtClean="0"/>
            </a:br>
            <a:r>
              <a:rPr lang="en-US" altLang="en-US" smtClean="0"/>
              <a:t>Mã hóa thông tin đầu vào</a:t>
            </a:r>
            <a:endParaRPr lang="en-US" altLang="en-US" b="0" smtClean="0"/>
          </a:p>
        </p:txBody>
      </p:sp>
      <p:pic>
        <p:nvPicPr>
          <p:cNvPr id="450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4" t="30128" r="12939" b="6001"/>
          <a:stretch>
            <a:fillRect/>
          </a:stretch>
        </p:blipFill>
        <p:spPr>
          <a:xfrm>
            <a:off x="827584" y="1772816"/>
            <a:ext cx="7488832" cy="4396214"/>
          </a:xfrm>
        </p:spPr>
      </p:pic>
    </p:spTree>
    <p:extLst>
      <p:ext uri="{BB962C8B-B14F-4D97-AF65-F5344CB8AC3E}">
        <p14:creationId xmlns:p14="http://schemas.microsoft.com/office/powerpoint/2010/main" val="128156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/>
            </a:r>
            <a:br>
              <a:rPr lang="en-US" altLang="en-US" b="0" smtClean="0"/>
            </a:br>
            <a:r>
              <a:rPr lang="en-US" altLang="en-US" smtClean="0"/>
              <a:t>Mã hóa thông tin đầu vào</a:t>
            </a:r>
            <a:endParaRPr lang="en-US" altLang="en-US" b="0" smtClean="0"/>
          </a:p>
        </p:txBody>
      </p:sp>
      <p:pic>
        <p:nvPicPr>
          <p:cNvPr id="460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" t="21503" r="6470" b="4251"/>
          <a:stretch>
            <a:fillRect/>
          </a:stretch>
        </p:blipFill>
        <p:spPr>
          <a:xfrm>
            <a:off x="827584" y="1397421"/>
            <a:ext cx="7560840" cy="4902653"/>
          </a:xfrm>
        </p:spPr>
      </p:pic>
    </p:spTree>
    <p:extLst>
      <p:ext uri="{BB962C8B-B14F-4D97-AF65-F5344CB8AC3E}">
        <p14:creationId xmlns:p14="http://schemas.microsoft.com/office/powerpoint/2010/main" val="1219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1. Các hệ thống số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Hệ thập phân (Decimal System)</a:t>
            </a:r>
          </a:p>
          <a:p>
            <a:pPr lvl="1" eaLnBrk="1" hangingPunct="1">
              <a:defRPr/>
            </a:pPr>
            <a:r>
              <a:rPr lang="en-US" altLang="en-US" sz="3200" smtClean="0"/>
              <a:t>Con người sử dụng</a:t>
            </a:r>
          </a:p>
          <a:p>
            <a:pPr eaLnBrk="1" hangingPunct="1">
              <a:defRPr/>
            </a:pPr>
            <a:r>
              <a:rPr lang="en-US" altLang="en-US" sz="3200" smtClean="0"/>
              <a:t>Hệ nhị phân (Binary System)</a:t>
            </a:r>
          </a:p>
          <a:p>
            <a:pPr lvl="1" eaLnBrk="1" hangingPunct="1">
              <a:defRPr/>
            </a:pPr>
            <a:r>
              <a:rPr lang="en-US" altLang="en-US" sz="3200" smtClean="0"/>
              <a:t>Máy tính sử dụng</a:t>
            </a:r>
          </a:p>
          <a:p>
            <a:pPr eaLnBrk="1" hangingPunct="1">
              <a:defRPr/>
            </a:pPr>
            <a:r>
              <a:rPr lang="en-US" altLang="en-US" sz="3200" smtClean="0"/>
              <a:t>Hệ thập lục phân (Hexadecimal System)</a:t>
            </a:r>
          </a:p>
          <a:p>
            <a:pPr lvl="1" eaLnBrk="1" hangingPunct="1">
              <a:defRPr/>
            </a:pPr>
            <a:r>
              <a:rPr lang="en-US" altLang="en-US" sz="3200" smtClean="0"/>
              <a:t>Dùng để viết gọn số nhị phân</a:t>
            </a:r>
          </a:p>
          <a:p>
            <a:pPr eaLnBrk="1" hangingPunct="1">
              <a:defRPr/>
            </a:pPr>
            <a:r>
              <a:rPr lang="en-US" altLang="en-US" sz="3200" smtClean="0"/>
              <a:t>Hệ bát phân (Octal System)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378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Thứ tự lưu trữ các byte </a:t>
            </a:r>
            <a:br>
              <a:rPr lang="en-US" altLang="en-US" smtClean="0"/>
            </a:br>
            <a:r>
              <a:rPr lang="en-US" altLang="en-US" smtClean="0"/>
              <a:t>của dữ liệu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496944" cy="330874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3200" smtClean="0"/>
              <a:t>Bộ nhớ chính thường được tổ chức theo byte</a:t>
            </a:r>
          </a:p>
          <a:p>
            <a:pPr algn="just" eaLnBrk="1" hangingPunct="1">
              <a:defRPr/>
            </a:pPr>
            <a:r>
              <a:rPr lang="en-US" altLang="en-US" sz="3200" smtClean="0"/>
              <a:t>Độ dài từ dữ liệu có thể chiếm từ một đến nhiều byte</a:t>
            </a:r>
          </a:p>
          <a:p>
            <a:pPr lvl="1" algn="just" eaLnBrk="1" hangingPunct="1">
              <a:buFont typeface="Wingdings" charset="2"/>
              <a:buNone/>
              <a:defRPr/>
            </a:pPr>
            <a:r>
              <a:rPr lang="en-US" altLang="en-US" sz="3200" b="1" smtClean="0"/>
              <a:t>⇒</a:t>
            </a:r>
            <a:r>
              <a:rPr lang="en-US" altLang="en-US" sz="3200" smtClean="0">
                <a:sym typeface="Wingdings" charset="2"/>
              </a:rPr>
              <a:t> </a:t>
            </a:r>
            <a:r>
              <a:rPr lang="en-US" altLang="en-US" sz="3200" smtClean="0"/>
              <a:t>cần phải biết thứ tự lưu trữ các byte trong bộ nhớ chính với các dữ liệu nhiều byte.</a:t>
            </a:r>
          </a:p>
        </p:txBody>
      </p:sp>
    </p:spTree>
    <p:extLst>
      <p:ext uri="{BB962C8B-B14F-4D97-AF65-F5344CB8AC3E}">
        <p14:creationId xmlns:p14="http://schemas.microsoft.com/office/powerpoint/2010/main" val="93774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Thứ tự lưu trữ các byte </a:t>
            </a:r>
            <a:br>
              <a:rPr lang="en-US" altLang="en-US" smtClean="0"/>
            </a:br>
            <a:r>
              <a:rPr lang="en-US" altLang="en-US" smtClean="0"/>
              <a:t>của dữ liệu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484784"/>
            <a:ext cx="8629525" cy="3168253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800"/>
              <a:t>Có 2 cách lưu trữ:</a:t>
            </a:r>
          </a:p>
          <a:p>
            <a:pPr lvl="1" algn="just" eaLnBrk="1" hangingPunct="1">
              <a:defRPr/>
            </a:pPr>
            <a:r>
              <a:rPr lang="en-US" altLang="en-US" sz="2800"/>
              <a:t>Lưu trữ đầu nhỏ (Little-endian): Byte thấp được lưu trữ ở ngăn nhớ có địa chỉ nhỏ hơn, byte cao được lưu trữ ở ngăn nhớ có địa chỉ lớn hơn.</a:t>
            </a:r>
          </a:p>
          <a:p>
            <a:pPr lvl="1" algn="just" eaLnBrk="1" hangingPunct="1">
              <a:defRPr/>
            </a:pPr>
            <a:r>
              <a:rPr lang="en-US" altLang="en-US" sz="2800"/>
              <a:t>Lưu trữ đầu to (Big-endian): Byte cao được lưu trữ ở ngăn nhớ có địa chỉ nhỏ hơn, byte thấp được lưu trữ ở ngăn nhớ có địa chỉ lớn hơn.</a:t>
            </a:r>
          </a:p>
          <a:p>
            <a:pPr algn="just" eaLnBrk="1" hangingPunct="1">
              <a:defRPr/>
            </a:pPr>
            <a:r>
              <a:rPr lang="en-US" altLang="en-US" sz="2800" i="1">
                <a:solidFill>
                  <a:srgbClr val="0070C0"/>
                </a:solidFill>
              </a:rPr>
              <a:t>Intel 80x86 và các Pentium ⇒ Little-endian</a:t>
            </a:r>
          </a:p>
          <a:p>
            <a:pPr algn="just" eaLnBrk="1" hangingPunct="1">
              <a:defRPr/>
            </a:pPr>
            <a:r>
              <a:rPr lang="en-US" altLang="en-US" sz="2800" i="1">
                <a:solidFill>
                  <a:srgbClr val="0070C0"/>
                </a:solidFill>
              </a:rPr>
              <a:t>Motorola 680x0 và các bộ xử lý RISC ⇒ Big-endian</a:t>
            </a:r>
          </a:p>
          <a:p>
            <a:pPr algn="just" eaLnBrk="1" hangingPunct="1">
              <a:defRPr/>
            </a:pPr>
            <a:r>
              <a:rPr lang="en-US" altLang="en-US" sz="2800" i="1">
                <a:solidFill>
                  <a:srgbClr val="0070C0"/>
                </a:solidFill>
              </a:rPr>
              <a:t>Power PC và Itanium ⇒ cả hai</a:t>
            </a:r>
          </a:p>
        </p:txBody>
      </p:sp>
    </p:spTree>
    <p:extLst>
      <p:ext uri="{BB962C8B-B14F-4D97-AF65-F5344CB8AC3E}">
        <p14:creationId xmlns:p14="http://schemas.microsoft.com/office/powerpoint/2010/main" val="31549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3 Biểu diễn số nguyên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330" y="1048147"/>
            <a:ext cx="8712968" cy="3486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/>
              <a:t>Có hai loại số nguyên:</a:t>
            </a:r>
          </a:p>
          <a:p>
            <a:pPr lvl="1" eaLnBrk="1" hangingPunct="1">
              <a:defRPr/>
            </a:pPr>
            <a:r>
              <a:rPr lang="en-US" altLang="en-US" sz="2800"/>
              <a:t>Số nguyên không dấu (Unsigned Integer)</a:t>
            </a:r>
          </a:p>
          <a:p>
            <a:pPr lvl="1" eaLnBrk="1" hangingPunct="1">
              <a:defRPr/>
            </a:pPr>
            <a:r>
              <a:rPr lang="en-US" altLang="en-US" sz="2800"/>
              <a:t>Số nguyên có dấu (Signed Integer)</a:t>
            </a:r>
          </a:p>
          <a:p>
            <a:pPr eaLnBrk="1" hangingPunct="1">
              <a:defRPr/>
            </a:pPr>
            <a:r>
              <a:rPr lang="en-US" altLang="en-US" sz="2800"/>
              <a:t>Biểu diễn số nguyên không dấu</a:t>
            </a:r>
          </a:p>
          <a:p>
            <a:pPr marL="342900" lvl="1" indent="0" eaLnBrk="1" hangingPunct="1">
              <a:buNone/>
              <a:defRPr/>
            </a:pPr>
            <a:r>
              <a:rPr lang="en-US" altLang="en-US" sz="2800"/>
              <a:t>- Dùng n bit biểu diễn số nguyên không dấu A: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>
                <a:sym typeface="Wingdings" charset="2"/>
              </a:rPr>
              <a:t>			 </a:t>
            </a:r>
            <a:r>
              <a:rPr lang="en-US" altLang="en-US" sz="2800"/>
              <a:t>a</a:t>
            </a:r>
            <a:r>
              <a:rPr lang="en-US" altLang="en-US" sz="2800" baseline="-25000"/>
              <a:t>n-1</a:t>
            </a:r>
            <a:r>
              <a:rPr lang="en-US" altLang="en-US" sz="2800"/>
              <a:t>a</a:t>
            </a:r>
            <a:r>
              <a:rPr lang="en-US" altLang="en-US" sz="2800" baseline="-25000"/>
              <a:t>n-2</a:t>
            </a:r>
            <a:r>
              <a:rPr lang="en-US" altLang="en-US" sz="2800"/>
              <a:t>…..a</a:t>
            </a:r>
            <a:r>
              <a:rPr lang="en-US" altLang="en-US" sz="2800" baseline="-25000"/>
              <a:t>2</a:t>
            </a:r>
            <a:r>
              <a:rPr lang="en-US" altLang="en-US" sz="2800"/>
              <a:t>a</a:t>
            </a:r>
            <a:r>
              <a:rPr lang="en-US" altLang="en-US" sz="2800" baseline="-25000"/>
              <a:t>1</a:t>
            </a:r>
            <a:r>
              <a:rPr lang="en-US" altLang="en-US" sz="2800"/>
              <a:t>a</a:t>
            </a:r>
            <a:r>
              <a:rPr lang="en-US" altLang="en-US" sz="2800" baseline="-25000"/>
              <a:t>0</a:t>
            </a:r>
          </a:p>
          <a:p>
            <a:pPr lvl="1" eaLnBrk="1" hangingPunct="1">
              <a:defRPr/>
            </a:pPr>
            <a:r>
              <a:rPr lang="en-US" altLang="en-US" sz="2800"/>
              <a:t>Giá trị của A được tính như sau: </a:t>
            </a:r>
          </a:p>
          <a:p>
            <a:pPr lvl="1" eaLnBrk="1" hangingPunct="1">
              <a:defRPr/>
            </a:pPr>
            <a:r>
              <a:rPr lang="en-US" altLang="en-US" sz="2800"/>
              <a:t>Dải biểu diễn của A:  0 -:- 2</a:t>
            </a:r>
            <a:r>
              <a:rPr lang="en-US" altLang="en-US" sz="2800" baseline="30000"/>
              <a:t>n-1</a:t>
            </a:r>
          </a:p>
          <a:p>
            <a:pPr lvl="2" eaLnBrk="1" hangingPunct="1">
              <a:defRPr/>
            </a:pPr>
            <a:r>
              <a:rPr lang="en-US" altLang="en-US" sz="2800"/>
              <a:t>Số 8 bit có giá trị : 0 ÷ 255 </a:t>
            </a:r>
          </a:p>
          <a:p>
            <a:pPr lvl="2" eaLnBrk="1" hangingPunct="1">
              <a:defRPr/>
            </a:pPr>
            <a:r>
              <a:rPr lang="en-US" altLang="en-US" sz="2800"/>
              <a:t>Số 16 bit có giá trị : 0 ÷ 65 535 </a:t>
            </a:r>
          </a:p>
          <a:p>
            <a:pPr lvl="2" eaLnBrk="1" hangingPunct="1">
              <a:defRPr/>
            </a:pPr>
            <a:r>
              <a:rPr lang="en-US" altLang="en-US" sz="2800"/>
              <a:t>Số 32 bit có giá trị : 0 ÷ 4 294 967 295</a:t>
            </a:r>
            <a:endParaRPr lang="en-US" altLang="en-US" sz="2800" baseline="30000"/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1619731"/>
              </p:ext>
            </p:extLst>
          </p:nvPr>
        </p:nvGraphicFramePr>
        <p:xfrm>
          <a:off x="5796136" y="4005064"/>
          <a:ext cx="172000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3" imgW="736600" imgH="431800" progId="Equation.3">
                  <p:embed/>
                </p:oleObj>
              </mc:Choice>
              <mc:Fallback>
                <p:oleObj name="Equation" r:id="rId3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005064"/>
                        <a:ext cx="1720002" cy="1008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35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625"/>
              <a:t>Biểu diễn số nguyên không dấu</a:t>
            </a:r>
            <a:br>
              <a:rPr lang="en-US" altLang="en-US" sz="2625"/>
            </a:br>
            <a:r>
              <a:rPr lang="en-US" altLang="en-US" sz="2625"/>
              <a:t>n=8 bit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73731" y="1384300"/>
            <a:ext cx="8279731" cy="330874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Biểu diễn được các giá trị từ 0 đến 255</a:t>
            </a:r>
          </a:p>
          <a:p>
            <a:pPr lvl="1" eaLnBrk="1" hangingPunct="1">
              <a:defRPr/>
            </a:pPr>
            <a:r>
              <a:rPr lang="en-US" altLang="en-US" sz="3200" smtClean="0"/>
              <a:t>0000 0000 = 0 		</a:t>
            </a:r>
            <a:r>
              <a:rPr lang="en-US" altLang="en-US" sz="3200" b="1" i="1" smtClean="0"/>
              <a:t>Chú ý</a:t>
            </a:r>
            <a:r>
              <a:rPr lang="en-US" altLang="en-US" sz="3200" smtClean="0"/>
              <a:t>:</a:t>
            </a:r>
          </a:p>
          <a:p>
            <a:pPr lvl="1" eaLnBrk="1" hangingPunct="1">
              <a:defRPr/>
            </a:pPr>
            <a:r>
              <a:rPr lang="en-US" altLang="en-US" sz="3200" smtClean="0"/>
              <a:t>0000 0001 = 1 		   1111 1111</a:t>
            </a:r>
          </a:p>
          <a:p>
            <a:pPr lvl="1" eaLnBrk="1" hangingPunct="1">
              <a:defRPr/>
            </a:pPr>
            <a:r>
              <a:rPr lang="en-US" altLang="en-US" sz="3200" smtClean="0"/>
              <a:t>0000 0010 = 2 		+ 0000 0001</a:t>
            </a:r>
          </a:p>
          <a:p>
            <a:pPr lvl="1" eaLnBrk="1" hangingPunct="1">
              <a:defRPr/>
            </a:pPr>
            <a:r>
              <a:rPr lang="en-US" altLang="en-US" sz="3200" smtClean="0"/>
              <a:t>0000 0011 = 3 		</a:t>
            </a:r>
            <a:r>
              <a:rPr lang="en-US" altLang="en-US" sz="3200" smtClean="0">
                <a:solidFill>
                  <a:srgbClr val="FE0000"/>
                </a:solidFill>
              </a:rPr>
              <a:t>1</a:t>
            </a:r>
            <a:r>
              <a:rPr lang="en-US" altLang="en-US" sz="3200" smtClean="0"/>
              <a:t> 0000 0000</a:t>
            </a:r>
          </a:p>
          <a:p>
            <a:pPr lvl="1" eaLnBrk="1" hangingPunct="1">
              <a:defRPr/>
            </a:pPr>
            <a:r>
              <a:rPr lang="en-US" altLang="en-US" sz="3200" smtClean="0"/>
              <a:t>… 				Vậy: 255 + 1 = 0?</a:t>
            </a:r>
          </a:p>
          <a:p>
            <a:pPr lvl="1" eaLnBrk="1" hangingPunct="1">
              <a:defRPr/>
            </a:pPr>
            <a:r>
              <a:rPr lang="en-US" altLang="en-US" sz="3200" smtClean="0"/>
              <a:t>1111 1111 = 255 	</a:t>
            </a:r>
            <a:r>
              <a:rPr lang="en-US" altLang="en-US" sz="3200" smtClean="0">
                <a:sym typeface="Wingdings" charset="2"/>
              </a:rPr>
              <a:t> </a:t>
            </a:r>
            <a:r>
              <a:rPr lang="en-US" altLang="en-US" sz="3200" smtClean="0">
                <a:solidFill>
                  <a:srgbClr val="FE0000"/>
                </a:solidFill>
              </a:rPr>
              <a:t>do tràn nhớ ra ngoài</a:t>
            </a:r>
          </a:p>
          <a:p>
            <a:pPr eaLnBrk="1" hangingPunct="1">
              <a:defRPr/>
            </a:pPr>
            <a:endParaRPr lang="en-US" altLang="en-US" sz="3200" smtClean="0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5231482" y="3717032"/>
            <a:ext cx="20768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5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>Biểu diễn số nguyên có dấu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64878"/>
            <a:ext cx="8833991" cy="55764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Số bù một và Số bù hai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/>
              <a:t>Giả sử A là một số nhị phân, ta có: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/>
              <a:t>Số bù một của A nhận được bằng cách đảo giá trị các bit của 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/>
              <a:t>(Số bù hai của A) = (Số bù một của A) + 1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/>
              <a:t>Ví dụ: với n= 8 bit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/>
              <a:t>Giả sử có A = 0010 0101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/>
              <a:t>Số bù một của A = 	1101 1010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en-US" sz="2800"/>
              <a:t>					                     + 1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/>
              <a:t>Số bù hai của A = 	1101 1011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/>
              <a:t>Vì A + (Số bù hai của A) = 0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en-US" sz="2800">
                <a:sym typeface="Wingdings" charset="2"/>
              </a:rPr>
              <a:t> </a:t>
            </a:r>
            <a:r>
              <a:rPr lang="en-US" altLang="en-US" sz="2800"/>
              <a:t>dùng số bù hai để biểu diễn cho số âm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860032" y="5301208"/>
            <a:ext cx="16561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Biểu diễn số nguyên có dấu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568952" cy="345519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Biểu diễn số nguyên có dấu bằng mã bù hai</a:t>
            </a:r>
          </a:p>
          <a:p>
            <a:pPr lvl="1" eaLnBrk="1" hangingPunct="1">
              <a:defRPr/>
            </a:pPr>
            <a:r>
              <a:rPr lang="en-US" altLang="en-US" sz="2800" smtClean="0"/>
              <a:t>Dùng n bit biểu diễn số nguyên có dấu A: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en-US" sz="2800" smtClean="0"/>
              <a:t>			a</a:t>
            </a:r>
            <a:r>
              <a:rPr lang="en-US" altLang="en-US" sz="2800" baseline="-25000" smtClean="0"/>
              <a:t>n-1</a:t>
            </a:r>
            <a:r>
              <a:rPr lang="en-US" altLang="en-US" sz="2800" smtClean="0"/>
              <a:t>a</a:t>
            </a:r>
            <a:r>
              <a:rPr lang="en-US" altLang="en-US" sz="2800" baseline="-25000" smtClean="0"/>
              <a:t>n-2</a:t>
            </a:r>
            <a:r>
              <a:rPr lang="en-US" altLang="en-US" sz="2800" smtClean="0"/>
              <a:t>…a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a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a</a:t>
            </a:r>
            <a:r>
              <a:rPr lang="en-US" altLang="en-US" sz="2800" baseline="-25000" smtClean="0"/>
              <a:t>0</a:t>
            </a:r>
          </a:p>
          <a:p>
            <a:pPr lvl="1" eaLnBrk="1" hangingPunct="1">
              <a:defRPr/>
            </a:pPr>
            <a:r>
              <a:rPr lang="en-US" altLang="en-US" sz="2800" smtClean="0"/>
              <a:t>Qui ước: chọn bit có trọng số cao nhất (MSB) làm bit dấu</a:t>
            </a:r>
          </a:p>
          <a:p>
            <a:pPr lvl="2" eaLnBrk="1" hangingPunct="1">
              <a:defRPr/>
            </a:pPr>
            <a:r>
              <a:rPr lang="en-US" altLang="en-US" sz="2800" smtClean="0"/>
              <a:t>Với A là số dương: bit a</a:t>
            </a:r>
            <a:r>
              <a:rPr lang="en-US" altLang="en-US" sz="2800" baseline="-25000" smtClean="0"/>
              <a:t>n-1</a:t>
            </a:r>
            <a:r>
              <a:rPr lang="en-US" altLang="en-US" sz="2800" smtClean="0"/>
              <a:t> = 0, các bit còn lại biểu diễn độ lớn như số không dấu</a:t>
            </a:r>
          </a:p>
          <a:p>
            <a:pPr lvl="2" eaLnBrk="1" hangingPunct="1">
              <a:defRPr/>
            </a:pPr>
            <a:r>
              <a:rPr lang="en-US" altLang="en-US" sz="2800" smtClean="0"/>
              <a:t>Với A là số âm: được biểu diễn bằng số bù hai của số dương tương ứng, vì vậy bit a</a:t>
            </a:r>
            <a:r>
              <a:rPr lang="en-US" altLang="en-US" sz="2800" baseline="-25000" smtClean="0"/>
              <a:t>n-1</a:t>
            </a:r>
            <a:r>
              <a:rPr lang="en-US" altLang="en-US" sz="280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6925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Biểu diễn số nguyên có dấu</a:t>
            </a:r>
            <a:endParaRPr lang="en-US" altLang="en-US" b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1573014"/>
            <a:ext cx="8136904" cy="3308747"/>
          </a:xfrm>
        </p:spPr>
        <p:txBody>
          <a:bodyPr/>
          <a:lstStyle/>
          <a:p>
            <a:pPr eaLnBrk="1" hangingPunct="1"/>
            <a:r>
              <a:rPr lang="en-US" altLang="en-US" sz="2800"/>
              <a:t>Dạng tổng quát của số nguyên A: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i="1"/>
              <a:t>			a</a:t>
            </a:r>
            <a:r>
              <a:rPr lang="en-US" altLang="en-US" sz="2800" i="1" baseline="-25000"/>
              <a:t>n-1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n-2</a:t>
            </a:r>
            <a:r>
              <a:rPr lang="en-US" altLang="en-US" sz="2800" i="1"/>
              <a:t>…a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0</a:t>
            </a:r>
          </a:p>
          <a:p>
            <a:pPr eaLnBrk="1" hangingPunct="1"/>
            <a:r>
              <a:rPr lang="en-US" altLang="en-US" sz="2800"/>
              <a:t>Giá trị của A được xác định như sau: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Dải biểu diễn: 	-2</a:t>
            </a:r>
            <a:r>
              <a:rPr lang="en-US" altLang="en-US" sz="2800" baseline="30000"/>
              <a:t>n-1</a:t>
            </a:r>
            <a:r>
              <a:rPr lang="en-US" altLang="en-US" sz="2800"/>
              <a:t> </a:t>
            </a:r>
            <a:r>
              <a:rPr lang="en-US" altLang="en-US" sz="2800">
                <a:ea typeface="Arial" charset="0"/>
                <a:cs typeface="Arial" charset="0"/>
              </a:rPr>
              <a:t>÷ </a:t>
            </a:r>
            <a:r>
              <a:rPr lang="en-US" altLang="en-US" sz="2800"/>
              <a:t>2</a:t>
            </a:r>
            <a:r>
              <a:rPr lang="en-US" altLang="en-US" sz="2800" baseline="30000"/>
              <a:t>n-1</a:t>
            </a:r>
            <a:r>
              <a:rPr lang="en-US" altLang="en-US" sz="2800"/>
              <a:t>-1</a:t>
            </a:r>
          </a:p>
          <a:p>
            <a:pPr lvl="1" eaLnBrk="1" hangingPunct="1"/>
            <a:r>
              <a:rPr lang="en-US" altLang="en-US" sz="2800"/>
              <a:t>Số 8 bit có dấu có giá trị : -128 ÷ +127 </a:t>
            </a:r>
          </a:p>
          <a:p>
            <a:pPr lvl="1" eaLnBrk="1" hangingPunct="1"/>
            <a:r>
              <a:rPr lang="en-US" altLang="en-US" sz="2800"/>
              <a:t>Số 16 bit có dấu có giá trị : -32768 ÷ +32767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8076556"/>
              </p:ext>
            </p:extLst>
          </p:nvPr>
        </p:nvGraphicFramePr>
        <p:xfrm>
          <a:off x="2411760" y="3212976"/>
          <a:ext cx="3950412" cy="120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3" imgW="1409088" imgH="431613" progId="Equation.3">
                  <p:embed/>
                </p:oleObj>
              </mc:Choice>
              <mc:Fallback>
                <p:oleObj name="Equation" r:id="rId3" imgW="140908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212976"/>
                        <a:ext cx="3950412" cy="1209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12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>Biểu diễn số nguyên có dấu </a:t>
            </a:r>
            <a:br>
              <a:rPr lang="en-US" altLang="en-US" b="0" smtClean="0"/>
            </a:br>
            <a:r>
              <a:rPr lang="en-US" altLang="en-US" b="0" smtClean="0"/>
              <a:t>n = 8 bit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7681863" cy="34801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Biểu diễn được các giá trị từ -128 đến +127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0000 0000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0000 0001 = +1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0000 0010 = +2 			</a:t>
            </a:r>
            <a:r>
              <a:rPr lang="en-US" altLang="en-US" u="sng"/>
              <a:t>Chú ý</a:t>
            </a:r>
            <a:r>
              <a:rPr lang="en-US" altLang="en-US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0000 0011 = +3 			+127 + 1 = -128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… 					-128 - 1 = +127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0111 1111 = +127 			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/>
              <a:t> do tràn xảy ra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1000 0000 = - 128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1000 0001 = - 127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1111 1110 = -2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1111 1111 = -1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575"/>
          </a:p>
        </p:txBody>
      </p:sp>
    </p:spTree>
    <p:extLst>
      <p:ext uri="{BB962C8B-B14F-4D97-AF65-F5344CB8AC3E}">
        <p14:creationId xmlns:p14="http://schemas.microsoft.com/office/powerpoint/2010/main" val="230972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>Biểu diễn số nguyên có dấu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11559" y="1402606"/>
            <a:ext cx="8041903" cy="345400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Chuyển đổi từ byte thành word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Đối với số dương: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+19 = 0001 0011 (8 bit)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+19 = 0000 0000 0001 0011 (16 bit)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en-US" sz="2800" smtClean="0"/>
              <a:t>thêm 8 bit 0 bên trái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Đối với số âm: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- 19 = 1110 1101 (8 bit)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- 19 = 1111 1111 1110 1101 (16 bit)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en-US" sz="2800" smtClean="0"/>
              <a:t>thêm 8 bit 1 bên trái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Với n=32 bit: biểu diễn từ -2</a:t>
            </a:r>
            <a:r>
              <a:rPr lang="en-US" altLang="en-US" sz="2800" baseline="30000" smtClean="0"/>
              <a:t>31</a:t>
            </a:r>
            <a:r>
              <a:rPr lang="en-US" altLang="en-US" sz="2800" smtClean="0"/>
              <a:t> đến 2</a:t>
            </a:r>
            <a:r>
              <a:rPr lang="en-US" altLang="en-US" sz="2800" baseline="30000" smtClean="0"/>
              <a:t>31</a:t>
            </a:r>
            <a:r>
              <a:rPr lang="en-US" altLang="en-US" sz="2800" smtClean="0"/>
              <a:t>-1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smtClean="0"/>
              <a:t>Với n=64 bit: biểu diễn từ -2</a:t>
            </a:r>
            <a:r>
              <a:rPr lang="en-US" altLang="en-US" sz="2800" baseline="30000" smtClean="0"/>
              <a:t>63</a:t>
            </a:r>
            <a:r>
              <a:rPr lang="en-US" altLang="en-US" sz="2800" smtClean="0"/>
              <a:t> đến 2</a:t>
            </a:r>
            <a:r>
              <a:rPr lang="en-US" altLang="en-US" sz="2800" baseline="30000" smtClean="0"/>
              <a:t>63</a:t>
            </a:r>
            <a:r>
              <a:rPr lang="en-US" altLang="en-US" sz="280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4831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625" b="0"/>
              <a:t>Biểu diễn số nguyên theo mã BCD </a:t>
            </a:r>
            <a:r>
              <a:rPr lang="en-US" altLang="en-US" sz="2625"/>
              <a:t>Binary Coded Decimal Code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844824"/>
            <a:ext cx="7632848" cy="299224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/>
              <a:t>Số BCD được dùng để tính toán trên số thập phân trong hệ nhị phân.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/>
              <a:t>Số BCD là số viết theo hệ 16 nhưng giá trị tính theo hệ 10. </a:t>
            </a:r>
          </a:p>
        </p:txBody>
      </p:sp>
    </p:spTree>
    <p:extLst>
      <p:ext uri="{BB962C8B-B14F-4D97-AF65-F5344CB8AC3E}">
        <p14:creationId xmlns:p14="http://schemas.microsoft.com/office/powerpoint/2010/main" val="11360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Hệ thập phân</a:t>
            </a:r>
          </a:p>
        </p:txBody>
      </p:sp>
      <p:grpSp>
        <p:nvGrpSpPr>
          <p:cNvPr id="5122" name="Group 5"/>
          <p:cNvGrpSpPr>
            <a:grpSpLocks/>
          </p:cNvGrpSpPr>
          <p:nvPr/>
        </p:nvGrpSpPr>
        <p:grpSpPr bwMode="auto">
          <a:xfrm>
            <a:off x="899592" y="1384300"/>
            <a:ext cx="7488832" cy="4997028"/>
            <a:chOff x="720" y="1489"/>
            <a:chExt cx="4417" cy="211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82" t="14627" r="6470" b="9377"/>
            <a:stretch>
              <a:fillRect/>
            </a:stretch>
          </p:blipFill>
          <p:spPr bwMode="auto">
            <a:xfrm>
              <a:off x="769" y="1489"/>
              <a:ext cx="4368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720" y="1536"/>
              <a:ext cx="153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51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625" b="0"/>
              <a:t>Biểu diễn số nguyên theo mã BCD </a:t>
            </a:r>
            <a:r>
              <a:rPr lang="en-US" altLang="en-US" sz="2625"/>
              <a:t>Binary Coded Decimal Code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28800"/>
            <a:ext cx="8856984" cy="299224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sz="2800"/>
              <a:t>Số 12</a:t>
            </a:r>
            <a:r>
              <a:rPr lang="en-US" altLang="en-US" sz="2800" baseline="-25000"/>
              <a:t>BCD</a:t>
            </a:r>
            <a:r>
              <a:rPr lang="en-US" altLang="en-US" sz="2800"/>
              <a:t> được viết trong hệ 2 là 0001 0010 nhưng có giá trị là 12 thay vì 18 (12</a:t>
            </a:r>
            <a:r>
              <a:rPr lang="en-US" altLang="en-US" sz="2800" baseline="-25000"/>
              <a:t>16</a:t>
            </a:r>
            <a:r>
              <a:rPr lang="en-US" altLang="en-US" sz="2800"/>
              <a:t>= 18</a:t>
            </a:r>
            <a:r>
              <a:rPr lang="en-US" altLang="en-US" sz="2800" baseline="-25000"/>
              <a:t>10</a:t>
            </a:r>
            <a:r>
              <a:rPr lang="en-US" altLang="en-US" sz="2800"/>
              <a:t>). </a:t>
            </a:r>
          </a:p>
          <a:p>
            <a:pPr lvl="1" eaLnBrk="1" hangingPunct="1">
              <a:defRPr/>
            </a:pPr>
            <a:r>
              <a:rPr lang="en-US" altLang="en-US" sz="2800"/>
              <a:t>Dùng 4 bit để mã hoá cho các chữ số thập phân từ 0 đến 9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/>
              <a:t>	0 </a:t>
            </a:r>
            <a:r>
              <a:rPr lang="en-US" altLang="en-US" sz="2800">
                <a:sym typeface="Wingdings" charset="2"/>
              </a:rPr>
              <a:t> </a:t>
            </a:r>
            <a:r>
              <a:rPr lang="en-US" altLang="en-US" sz="2800"/>
              <a:t>0000 	3 </a:t>
            </a:r>
            <a:r>
              <a:rPr lang="en-US" altLang="en-US" sz="2800">
                <a:sym typeface="Wingdings" charset="2"/>
              </a:rPr>
              <a:t></a:t>
            </a:r>
            <a:r>
              <a:rPr lang="en-US" altLang="en-US" sz="2800"/>
              <a:t> 0011 	6 </a:t>
            </a:r>
            <a:r>
              <a:rPr lang="en-US" altLang="en-US" sz="2800">
                <a:sym typeface="Wingdings" charset="2"/>
              </a:rPr>
              <a:t></a:t>
            </a:r>
            <a:r>
              <a:rPr lang="en-US" altLang="en-US" sz="2800"/>
              <a:t> 0110 	9 </a:t>
            </a:r>
            <a:r>
              <a:rPr lang="en-US" altLang="en-US" sz="2800">
                <a:sym typeface="Wingdings" charset="2"/>
              </a:rPr>
              <a:t></a:t>
            </a:r>
            <a:r>
              <a:rPr lang="en-US" altLang="en-US" sz="2800"/>
              <a:t> 1001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/>
              <a:t>	1 </a:t>
            </a:r>
            <a:r>
              <a:rPr lang="en-US" altLang="en-US" sz="2800">
                <a:sym typeface="Wingdings" charset="2"/>
              </a:rPr>
              <a:t></a:t>
            </a:r>
            <a:r>
              <a:rPr lang="en-US" altLang="en-US" sz="2800"/>
              <a:t> 0001 	4 </a:t>
            </a:r>
            <a:r>
              <a:rPr lang="en-US" altLang="en-US" sz="2800">
                <a:sym typeface="Wingdings" charset="2"/>
              </a:rPr>
              <a:t></a:t>
            </a:r>
            <a:r>
              <a:rPr lang="en-US" altLang="en-US" sz="2800"/>
              <a:t> 0100 	7 </a:t>
            </a:r>
            <a:r>
              <a:rPr lang="en-US" altLang="en-US" sz="2800">
                <a:sym typeface="Wingdings" charset="2"/>
              </a:rPr>
              <a:t></a:t>
            </a:r>
            <a:r>
              <a:rPr lang="en-US" altLang="en-US" sz="2800"/>
              <a:t> 0111 	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/>
              <a:t>	2 </a:t>
            </a:r>
            <a:r>
              <a:rPr lang="en-US" altLang="en-US" sz="2800">
                <a:sym typeface="Wingdings" charset="2"/>
              </a:rPr>
              <a:t></a:t>
            </a:r>
            <a:r>
              <a:rPr lang="en-US" altLang="en-US" sz="2800"/>
              <a:t> 0010 	5 </a:t>
            </a:r>
            <a:r>
              <a:rPr lang="en-US" altLang="en-US" sz="2800">
                <a:sym typeface="Wingdings" charset="2"/>
              </a:rPr>
              <a:t></a:t>
            </a:r>
            <a:r>
              <a:rPr lang="en-US" altLang="en-US" sz="2800"/>
              <a:t> 0101	8 </a:t>
            </a:r>
            <a:r>
              <a:rPr lang="en-US" altLang="en-US" sz="2800">
                <a:sym typeface="Wingdings" charset="2"/>
              </a:rPr>
              <a:t></a:t>
            </a:r>
            <a:r>
              <a:rPr lang="en-US" altLang="en-US" sz="2800"/>
              <a:t> 1000</a:t>
            </a:r>
          </a:p>
          <a:p>
            <a:pPr lvl="1" eaLnBrk="1" hangingPunct="1">
              <a:defRPr/>
            </a:pPr>
            <a:r>
              <a:rPr lang="en-US" altLang="en-US" sz="2800"/>
              <a:t>Có 6 tổ hợp không sử dụng:</a:t>
            </a:r>
          </a:p>
          <a:p>
            <a:pPr lvl="2" eaLnBrk="1" hangingPunct="1">
              <a:defRPr/>
            </a:pPr>
            <a:r>
              <a:rPr lang="en-US" altLang="en-US" sz="2800"/>
              <a:t>1010, 1011, 1100, 1101, 1110, 1111</a:t>
            </a:r>
          </a:p>
        </p:txBody>
      </p:sp>
    </p:spTree>
    <p:extLst>
      <p:ext uri="{BB962C8B-B14F-4D97-AF65-F5344CB8AC3E}">
        <p14:creationId xmlns:p14="http://schemas.microsoft.com/office/powerpoint/2010/main" val="37418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>Thực hiện các phép toán số học với số nguyên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682037" cy="4756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Phép cộng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Phép đảo dấu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/>
              <a:t>Phép đảo dấu trong máy tính thực chất là lấy bù 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Phép trừ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Nhân số nguyên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/>
              <a:t>không dấu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/>
              <a:t>có dấu	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800"/>
              <a:t>Thuật toán nhân nhanh Booth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Chia số nguyên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/>
              <a:t>không dấu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/>
              <a:t>có dấu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en-US" sz="2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2034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>Số dấu chấm động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37034" y="1384300"/>
            <a:ext cx="8229600" cy="4756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Số chấm động (floating point) dùng để tính toán trên số thực.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một số thực X được biểu diễn theo kiểu số dấu chấm động như sau: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800"/>
              <a:t>		X = </a:t>
            </a:r>
            <a:r>
              <a:rPr lang="en-US" altLang="en-US" sz="2800">
                <a:ea typeface="Arial" charset="0"/>
                <a:cs typeface="Arial" charset="0"/>
              </a:rPr>
              <a:t>± </a:t>
            </a:r>
            <a:r>
              <a:rPr lang="en-US" altLang="en-US" sz="2800"/>
              <a:t>m * B</a:t>
            </a:r>
            <a:r>
              <a:rPr lang="en-US" altLang="en-US" sz="2800" baseline="30000">
                <a:ea typeface="Arial" charset="0"/>
                <a:cs typeface="Arial" charset="0"/>
              </a:rPr>
              <a:t>±</a:t>
            </a:r>
            <a:r>
              <a:rPr lang="en-US" altLang="en-US" sz="2800" baseline="30000"/>
              <a:t>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m là phần định trị (Mantissa),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B là cơ số (base),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e là phần mũ (Exponent).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m (mantissa) quyết định độ chính xác 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B (base) 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e (exponent) quyết định độ lớn/nhỏ </a:t>
            </a:r>
          </a:p>
        </p:txBody>
      </p:sp>
    </p:spTree>
    <p:extLst>
      <p:ext uri="{BB962C8B-B14F-4D97-AF65-F5344CB8AC3E}">
        <p14:creationId xmlns:p14="http://schemas.microsoft.com/office/powerpoint/2010/main" val="707155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>Số dấu chấm động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Một giá trị có thể biểu diễn dưới nhiều dạng </a:t>
            </a:r>
          </a:p>
          <a:p>
            <a:pPr lvl="1" eaLnBrk="1" hangingPunct="1">
              <a:defRPr/>
            </a:pPr>
            <a:r>
              <a:rPr lang="en-US" altLang="en-US" sz="2800" smtClean="0"/>
              <a:t>Khó xử lý </a:t>
            </a:r>
          </a:p>
          <a:p>
            <a:pPr lvl="1" eaLnBrk="1" hangingPunct="1">
              <a:defRPr/>
            </a:pPr>
            <a:r>
              <a:rPr lang="en-US" altLang="en-US" sz="2800" smtClean="0"/>
              <a:t>Cần chuẩn hóa 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47881" r="35910" b="21878"/>
          <a:stretch>
            <a:fillRect/>
          </a:stretch>
        </p:blipFill>
        <p:spPr bwMode="auto">
          <a:xfrm>
            <a:off x="1587029" y="3501008"/>
            <a:ext cx="6180319" cy="256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952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625" b="0"/>
              <a:t/>
            </a:r>
            <a:br>
              <a:rPr lang="en-US" altLang="en-US" sz="2625" b="0"/>
            </a:br>
            <a:r>
              <a:rPr lang="en-US" altLang="en-US" sz="2625" b="0"/>
              <a:t>Số chấm động theo chuẩn IEEE 754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00808"/>
            <a:ext cx="8712968" cy="358628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Cơ số 2</a:t>
            </a:r>
          </a:p>
          <a:p>
            <a:pPr eaLnBrk="1" hangingPunct="1">
              <a:defRPr/>
            </a:pPr>
            <a:r>
              <a:rPr lang="en-US" altLang="en-US" sz="2800" smtClean="0"/>
              <a:t>Có 2 dạng</a:t>
            </a:r>
          </a:p>
          <a:p>
            <a:pPr lvl="1" eaLnBrk="1" hangingPunct="1">
              <a:defRPr/>
            </a:pPr>
            <a:r>
              <a:rPr lang="en-US" altLang="en-US" sz="2800" smtClean="0"/>
              <a:t>Chính xác đơn</a:t>
            </a:r>
          </a:p>
          <a:p>
            <a:pPr lvl="2" eaLnBrk="1" hangingPunct="1">
              <a:defRPr/>
            </a:pPr>
            <a:r>
              <a:rPr lang="en-US" altLang="en-US" sz="2800" smtClean="0"/>
              <a:t>32 bit, độ lệch mũ (bias) 127 </a:t>
            </a:r>
          </a:p>
          <a:p>
            <a:pPr lvl="2" eaLnBrk="1" hangingPunct="1">
              <a:defRPr/>
            </a:pPr>
            <a:r>
              <a:rPr lang="en-US" altLang="en-US" sz="2800" smtClean="0"/>
              <a:t>Công thức tính giá trị X = (-1)</a:t>
            </a:r>
            <a:r>
              <a:rPr lang="en-US" altLang="en-US" sz="2800" baseline="30000" smtClean="0"/>
              <a:t>S</a:t>
            </a:r>
            <a:r>
              <a:rPr lang="en-US" altLang="en-US" sz="2800" smtClean="0"/>
              <a:t> x 1.m x 2</a:t>
            </a:r>
            <a:r>
              <a:rPr lang="en-US" altLang="en-US" sz="2800" baseline="30000" smtClean="0"/>
              <a:t>e-127</a:t>
            </a:r>
            <a:endParaRPr lang="en-US" altLang="en-US" sz="2800" smtClean="0"/>
          </a:p>
          <a:p>
            <a:pPr lvl="1" eaLnBrk="1" hangingPunct="1">
              <a:defRPr/>
            </a:pPr>
            <a:r>
              <a:rPr lang="en-US" altLang="en-US" sz="2800" smtClean="0"/>
              <a:t>Chính xác kép</a:t>
            </a:r>
          </a:p>
          <a:p>
            <a:pPr lvl="2" eaLnBrk="1" hangingPunct="1">
              <a:defRPr/>
            </a:pPr>
            <a:r>
              <a:rPr lang="en-US" altLang="en-US" sz="2800" smtClean="0"/>
              <a:t>64 bit, độ lệch mũ (bias) 1023</a:t>
            </a:r>
          </a:p>
          <a:p>
            <a:pPr lvl="2" eaLnBrk="1" hangingPunct="1">
              <a:defRPr/>
            </a:pPr>
            <a:r>
              <a:rPr lang="en-US" altLang="en-US" sz="2800" smtClean="0"/>
              <a:t>Công thức tính giá trị X = (-1)</a:t>
            </a:r>
            <a:r>
              <a:rPr lang="en-US" altLang="en-US" sz="2800" baseline="30000" smtClean="0"/>
              <a:t>S </a:t>
            </a:r>
            <a:r>
              <a:rPr lang="en-US" altLang="en-US" sz="2800" smtClean="0"/>
              <a:t>x 1.m x 2e-1023</a:t>
            </a:r>
          </a:p>
        </p:txBody>
      </p:sp>
    </p:spTree>
    <p:extLst>
      <p:ext uri="{BB962C8B-B14F-4D97-AF65-F5344CB8AC3E}">
        <p14:creationId xmlns:p14="http://schemas.microsoft.com/office/powerpoint/2010/main" val="1486458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625" b="0"/>
              <a:t/>
            </a:r>
            <a:br>
              <a:rPr lang="en-US" altLang="en-US" sz="2625" b="0"/>
            </a:br>
            <a:r>
              <a:rPr lang="en-US" altLang="en-US" sz="2625" b="0"/>
              <a:t>Số chấm động theo chuẩn IEEE 754</a:t>
            </a:r>
          </a:p>
        </p:txBody>
      </p:sp>
      <p:pic>
        <p:nvPicPr>
          <p:cNvPr id="655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14627" r="6470" b="18127"/>
          <a:stretch>
            <a:fillRect/>
          </a:stretch>
        </p:blipFill>
        <p:spPr>
          <a:xfrm>
            <a:off x="650740" y="1772816"/>
            <a:ext cx="8002723" cy="4176464"/>
          </a:xfrm>
        </p:spPr>
      </p:pic>
    </p:spTree>
    <p:extLst>
      <p:ext uri="{BB962C8B-B14F-4D97-AF65-F5344CB8AC3E}">
        <p14:creationId xmlns:p14="http://schemas.microsoft.com/office/powerpoint/2010/main" val="1237836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25"/>
              <a:t>Các quy ước đặc biệt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98612"/>
            <a:ext cx="8496944" cy="35147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/>
              <a:t>Các bit của e bằng 0, các bit của m bằng 0, thì X= ± 0</a:t>
            </a:r>
          </a:p>
          <a:p>
            <a:pPr lvl="1" eaLnBrk="1" hangingPunct="1">
              <a:defRPr/>
            </a:pPr>
            <a:r>
              <a:rPr lang="en-US" altLang="en-US" sz="2800"/>
              <a:t>x000 0000 0000 0000 0000 0000 0000 0000 </a:t>
            </a:r>
            <a:r>
              <a:rPr lang="en-US" altLang="en-US" sz="2800">
                <a:sym typeface="Wingdings" charset="2"/>
              </a:rPr>
              <a:t> </a:t>
            </a:r>
            <a:r>
              <a:rPr lang="en-US" altLang="en-US" sz="2800"/>
              <a:t>X= ± 0</a:t>
            </a:r>
          </a:p>
          <a:p>
            <a:pPr eaLnBrk="1" hangingPunct="1">
              <a:defRPr/>
            </a:pPr>
            <a:r>
              <a:rPr lang="en-US" altLang="en-US" sz="2800"/>
              <a:t>Các bit của e bằng 1, các bit của m bằng 0, thì X= ± ∞</a:t>
            </a:r>
          </a:p>
          <a:p>
            <a:pPr lvl="1" eaLnBrk="1" hangingPunct="1">
              <a:defRPr/>
            </a:pPr>
            <a:r>
              <a:rPr lang="en-US" altLang="en-US" sz="2800"/>
              <a:t>x111 1111 1000 0000 0000 0000 0000 0000 􀃆 X= ± ∞</a:t>
            </a:r>
          </a:p>
          <a:p>
            <a:pPr eaLnBrk="1" hangingPunct="1">
              <a:defRPr/>
            </a:pPr>
            <a:r>
              <a:rPr lang="en-US" altLang="en-US" sz="2800"/>
              <a:t>Các bit của e bằng 1, còn m có ít nhất 1 bit bằng 1, thì nó không biểu diễn cho số nào cả (NaN – not a number)</a:t>
            </a:r>
          </a:p>
          <a:p>
            <a:pPr eaLnBrk="1" hangingPunct="1">
              <a:defRPr/>
            </a:pPr>
            <a:endParaRPr lang="en-US" altLang="en-US" sz="1950"/>
          </a:p>
        </p:txBody>
      </p:sp>
    </p:spTree>
    <p:extLst>
      <p:ext uri="{BB962C8B-B14F-4D97-AF65-F5344CB8AC3E}">
        <p14:creationId xmlns:p14="http://schemas.microsoft.com/office/powerpoint/2010/main" val="1644017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>Biểu diễn ký tự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19324" y="1628800"/>
            <a:ext cx="8229600" cy="4756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Bộ mã ASCII (American Standard Code for Information Interchange)</a:t>
            </a:r>
          </a:p>
          <a:p>
            <a:pPr lvl="1" eaLnBrk="1" hangingPunct="1">
              <a:defRPr/>
            </a:pPr>
            <a:r>
              <a:rPr lang="en-US" altLang="en-US" sz="2800" smtClean="0"/>
              <a:t>Do ANSI (American National Standard Institute) thiết kế</a:t>
            </a:r>
          </a:p>
          <a:p>
            <a:pPr lvl="1" eaLnBrk="1" hangingPunct="1">
              <a:defRPr/>
            </a:pPr>
            <a:r>
              <a:rPr lang="en-US" altLang="en-US" sz="2800" smtClean="0"/>
              <a:t>Bộ mã 8 bit có thể mã hóa được 28 =256 ký tự, có mã từ: 0016 ÷ FF16 , trong đó:</a:t>
            </a:r>
          </a:p>
          <a:p>
            <a:pPr lvl="2" eaLnBrk="1" hangingPunct="1">
              <a:defRPr/>
            </a:pPr>
            <a:r>
              <a:rPr lang="en-US" altLang="en-US" sz="2800" smtClean="0"/>
              <a:t>128 ký tự chuẩn, có mã từ 0016 ÷ 7F16</a:t>
            </a:r>
          </a:p>
          <a:p>
            <a:pPr lvl="2" eaLnBrk="1" hangingPunct="1">
              <a:defRPr/>
            </a:pPr>
            <a:r>
              <a:rPr lang="en-US" altLang="en-US" sz="2800" smtClean="0"/>
              <a:t>128 ký tự mở rộng, có mã từ 8016 ÷ FF16</a:t>
            </a:r>
          </a:p>
          <a:p>
            <a:pPr eaLnBrk="1" hangingPunct="1">
              <a:defRPr/>
            </a:pPr>
            <a:r>
              <a:rPr lang="en-US" altLang="en-US" sz="2800" smtClean="0"/>
              <a:t>Bộ mã Unicode</a:t>
            </a:r>
          </a:p>
        </p:txBody>
      </p:sp>
    </p:spTree>
    <p:extLst>
      <p:ext uri="{BB962C8B-B14F-4D97-AF65-F5344CB8AC3E}">
        <p14:creationId xmlns:p14="http://schemas.microsoft.com/office/powerpoint/2010/main" val="1476377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0" smtClean="0"/>
              <a:t>Bộ mã hợp nhất Unicode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 smtClean="0"/>
              <a:t>Do các hãng máy tính hàng đầu thiết kế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 smtClean="0"/>
              <a:t>Bộ mã 16-bit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 smtClean="0"/>
              <a:t>Bộ mã đa ngôn ngữ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 smtClean="0"/>
              <a:t>Có hỗ trợ các ký tự tiếng Việt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0305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ai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en-US">
                <a:latin typeface="Arial" charset="0"/>
                <a:ea typeface="Arial" charset="0"/>
                <a:cs typeface="Arial" charset="0"/>
              </a:rPr>
              <a:t>Hãy đổi các số thập phân sau đây ra hệ nhị phân 		5, 9, 17, 27</a:t>
            </a:r>
          </a:p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latin typeface="Arial" charset="0"/>
                <a:ea typeface="Arial" charset="0"/>
                <a:cs typeface="Arial" charset="0"/>
              </a:rPr>
              <a:t>3. Hãy đổi các số nhị phận sau đây ra hệ thập phân:</a:t>
            </a:r>
          </a:p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latin typeface="Arial" charset="0"/>
                <a:ea typeface="Arial" charset="0"/>
                <a:cs typeface="Arial" charset="0"/>
              </a:rPr>
              <a:t> 		11, 111, 1001, 1101, 1011</a:t>
            </a:r>
          </a:p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latin typeface="Arial" charset="0"/>
                <a:ea typeface="Arial" charset="0"/>
                <a:cs typeface="Arial" charset="0"/>
              </a:rPr>
              <a:t>4. Đổi các số nhị phân sau đây ra hệ 16</a:t>
            </a:r>
          </a:p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latin typeface="Arial" charset="0"/>
                <a:ea typeface="Arial" charset="0"/>
                <a:cs typeface="Arial" charset="0"/>
              </a:rPr>
              <a:t>		11001110101</a:t>
            </a:r>
          </a:p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latin typeface="Arial" charset="0"/>
                <a:ea typeface="Arial" charset="0"/>
                <a:cs typeface="Arial" charset="0"/>
              </a:rPr>
              <a:t>		1010111000101</a:t>
            </a:r>
          </a:p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latin typeface="Arial" charset="0"/>
                <a:ea typeface="Arial" charset="0"/>
                <a:cs typeface="Arial" charset="0"/>
              </a:rPr>
              <a:t>		1111011101</a:t>
            </a:r>
          </a:p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latin typeface="Arial" charset="0"/>
                <a:ea typeface="Arial" charset="0"/>
                <a:cs typeface="Arial" charset="0"/>
              </a:rPr>
              <a:t>5. Đổi các số hệ 16 ra hệ nhị phân</a:t>
            </a:r>
          </a:p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latin typeface="Arial" charset="0"/>
                <a:ea typeface="Arial" charset="0"/>
                <a:cs typeface="Arial" charset="0"/>
              </a:rPr>
              <a:t>		 3F8, 35AF, A45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5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Hệ thập phân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Cơ số 10</a:t>
            </a:r>
          </a:p>
          <a:p>
            <a:pPr lvl="1" eaLnBrk="1" hangingPunct="1">
              <a:defRPr/>
            </a:pPr>
            <a:r>
              <a:rPr lang="en-US" altLang="en-US" sz="3200" smtClean="0"/>
              <a:t>10 chữ số: 0, 1, 2, 3, 4, 5, 6, 7, 8, 9</a:t>
            </a:r>
          </a:p>
          <a:p>
            <a:pPr eaLnBrk="1" hangingPunct="1">
              <a:defRPr/>
            </a:pPr>
            <a:r>
              <a:rPr lang="en-US" altLang="en-US" sz="3200" smtClean="0"/>
              <a:t>Dùng n chữ số thập phân có thể biểu diễn được 10</a:t>
            </a:r>
            <a:r>
              <a:rPr lang="en-US" altLang="en-US" sz="3200" baseline="30000" smtClean="0"/>
              <a:t>n</a:t>
            </a:r>
            <a:r>
              <a:rPr lang="en-US" altLang="en-US" sz="3200" smtClean="0"/>
              <a:t> giá trị khác nhau:</a:t>
            </a:r>
          </a:p>
          <a:p>
            <a:pPr lvl="1" eaLnBrk="1" hangingPunct="1">
              <a:defRPr/>
            </a:pPr>
            <a:r>
              <a:rPr lang="en-US" altLang="en-US" sz="3200" smtClean="0"/>
              <a:t>00...000 = 0</a:t>
            </a:r>
          </a:p>
          <a:p>
            <a:pPr lvl="1" eaLnBrk="1" hangingPunct="1">
              <a:defRPr/>
            </a:pPr>
            <a:r>
              <a:rPr lang="en-US" altLang="en-US" sz="3200" smtClean="0"/>
              <a:t>99...999 = 10</a:t>
            </a:r>
            <a:r>
              <a:rPr lang="en-US" altLang="en-US" sz="3200" baseline="30000" smtClean="0"/>
              <a:t>n</a:t>
            </a:r>
            <a:r>
              <a:rPr lang="en-US" altLang="en-US" sz="3200" smtClean="0"/>
              <a:t> - 1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3859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ai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/>
              <a:t>1. Đổi các số thập phân sau sang các hệ </a:t>
            </a:r>
            <a:r>
              <a:rPr lang="vi-VN"/>
              <a:t>nhị phân, thâp lục phân</a:t>
            </a:r>
            <a:r>
              <a:rPr lang="ro-RO"/>
              <a:t>: </a:t>
            </a:r>
          </a:p>
          <a:p>
            <a:pPr marL="0" indent="0">
              <a:buNone/>
            </a:pPr>
            <a:r>
              <a:rPr lang="ro-RO"/>
              <a:t>a) N10=75; b) N10 = 157; </a:t>
            </a:r>
          </a:p>
          <a:p>
            <a:pPr marL="0" indent="0">
              <a:buNone/>
            </a:pPr>
            <a:r>
              <a:rPr lang="ro-RO"/>
              <a:t>c) N10 = 1976; d) N10 = 2711; </a:t>
            </a:r>
          </a:p>
          <a:p>
            <a:pPr marL="0" indent="0">
              <a:buNone/>
            </a:pPr>
            <a:r>
              <a:rPr lang="ro-RO"/>
              <a:t>2. Đổi các số nhị phân sau sang hệ thập phân: </a:t>
            </a:r>
          </a:p>
          <a:p>
            <a:pPr marL="457200" indent="-457200">
              <a:buAutoNum type="alphaLcParenR"/>
            </a:pPr>
            <a:r>
              <a:rPr lang="is-IS"/>
              <a:t>N2 = 1011010; </a:t>
            </a:r>
          </a:p>
          <a:p>
            <a:pPr marL="457200" indent="-457200">
              <a:buAutoNum type="alphaLcParenR"/>
            </a:pPr>
            <a:r>
              <a:rPr lang="is-IS"/>
              <a:t>b)  N2 = 111000111; </a:t>
            </a:r>
            <a:endParaRPr lang="is-IS">
              <a:effectLst/>
            </a:endParaRPr>
          </a:p>
          <a:p>
            <a:pPr marL="0" indent="0">
              <a:buNone/>
            </a:pPr>
            <a:r>
              <a:rPr lang="is-IS"/>
              <a:t>c)  N2 = 100001111; </a:t>
            </a:r>
            <a:endParaRPr lang="is-IS">
              <a:effectLst/>
            </a:endParaRPr>
          </a:p>
          <a:p>
            <a:pPr marL="0" indent="0">
              <a:buNone/>
            </a:pPr>
            <a:r>
              <a:rPr lang="is-IS"/>
              <a:t>d)  N2 = 101010101; </a:t>
            </a:r>
          </a:p>
          <a:p>
            <a:pPr marL="0" indent="0">
              <a:buNone/>
            </a:pPr>
            <a:endParaRPr lang="is-IS">
              <a:effectLst/>
            </a:endParaRPr>
          </a:p>
          <a:p>
            <a:pPr marL="0" indent="0">
              <a:buNone/>
            </a:pPr>
            <a:endParaRPr lang="ro-RO"/>
          </a:p>
          <a:p>
            <a:pPr marL="381000" indent="-381000" eaLnBrk="1" hangingPunct="1">
              <a:lnSpc>
                <a:spcPct val="90000"/>
              </a:lnSpc>
              <a:buFont typeface="Wingdings" charset="2"/>
              <a:buAutoNum type="arabicPeriod"/>
            </a:pPr>
            <a:endParaRPr lang="en-US" altLang="en-US">
              <a:latin typeface="Arial" charset="0"/>
              <a:ea typeface="Arial" charset="0"/>
              <a:cs typeface="Arial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1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ai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t-IT"/>
              <a:t>Thực hiện phép tính hai số hệ 16 sau: </a:t>
            </a:r>
          </a:p>
          <a:p>
            <a:pPr marL="0" indent="0">
              <a:buNone/>
            </a:pPr>
            <a:r>
              <a:rPr lang="vi-VN"/>
              <a:t>a) </a:t>
            </a:r>
            <a:r>
              <a:rPr lang="it-IT"/>
              <a:t>13E16 + 2FD16.</a:t>
            </a:r>
          </a:p>
          <a:p>
            <a:pPr marL="0" indent="0">
              <a:buNone/>
            </a:pPr>
            <a:r>
              <a:rPr lang="vi-VN"/>
              <a:t>b) </a:t>
            </a:r>
            <a:r>
              <a:rPr lang="it-IT"/>
              <a:t>3B916 + 7A316.</a:t>
            </a:r>
          </a:p>
          <a:p>
            <a:pPr marL="0" indent="0">
              <a:buNone/>
            </a:pPr>
            <a:r>
              <a:rPr lang="vi-VN"/>
              <a:t>c) </a:t>
            </a:r>
            <a:r>
              <a:rPr lang="it-IT"/>
              <a:t>9B516 + 6D816. </a:t>
            </a:r>
          </a:p>
          <a:p>
            <a:pPr marL="0" indent="0">
              <a:buNone/>
            </a:pPr>
            <a:r>
              <a:rPr lang="it-IT"/>
              <a:t>2. </a:t>
            </a:r>
            <a:r>
              <a:rPr lang="vi-VN"/>
              <a:t>Tính hiệu 2 số và kiểm tra lại dưới dạng thâp phân</a:t>
            </a:r>
            <a:endParaRPr lang="it-IT"/>
          </a:p>
          <a:p>
            <a:r>
              <a:rPr lang="is-IS"/>
              <a:t>a)  11 0101 – 10 0101 </a:t>
            </a:r>
            <a:endParaRPr lang="is-IS">
              <a:effectLst/>
            </a:endParaRPr>
          </a:p>
          <a:p>
            <a:r>
              <a:rPr lang="is-IS"/>
              <a:t>b)  1001 0110 - 10 0110</a:t>
            </a:r>
          </a:p>
          <a:p>
            <a:pPr marL="0" indent="0">
              <a:buNone/>
            </a:pPr>
            <a:r>
              <a:rPr lang="hr-HR"/>
              <a:t>3) Hãy chuyển đổi các số nhị phân 1 byte sau đây ra số thập phân: </a:t>
            </a:r>
          </a:p>
          <a:p>
            <a:pPr marL="0" indent="0">
              <a:buNone/>
            </a:pPr>
            <a:r>
              <a:rPr lang="hr-HR"/>
              <a:t>0101 01100 , 0101 1110 , 0101 1100 , 0111 0111 , 0101 1110 , 0101 1001. </a:t>
            </a:r>
          </a:p>
          <a:p>
            <a:pPr marL="0" indent="0">
              <a:buNone/>
            </a:pPr>
            <a:r>
              <a:rPr lang="is-IS"/>
              <a:t> </a:t>
            </a:r>
            <a:endParaRPr lang="it-IT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ai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/>
              <a:t>1. Hãy chuyển đổi các số nhị phân 1 byte sau đây ra số thập lục phân: </a:t>
            </a:r>
          </a:p>
          <a:p>
            <a:pPr marL="0" indent="0">
              <a:buNone/>
            </a:pPr>
            <a:r>
              <a:rPr lang="hr-HR"/>
              <a:t>0101 01100 , 0101 1110 , 0101 1100 , 0111 0111 , 0101 1110 , 0101 1001</a:t>
            </a:r>
          </a:p>
          <a:p>
            <a:pPr marL="0" indent="0">
              <a:buNone/>
            </a:pPr>
            <a:r>
              <a:rPr lang="hr-HR"/>
              <a:t>2. </a:t>
            </a:r>
            <a:r>
              <a:rPr lang="en-US"/>
              <a:t>Sử dụng thuật toán dời bít của Booth thực hiện các phép nhân sau đây a) 11*12 ; b) 12*14 ; c) 9*12 ; d) 12*11 </a:t>
            </a:r>
          </a:p>
          <a:p>
            <a:pPr marL="0" indent="0">
              <a:buNone/>
            </a:pPr>
            <a:r>
              <a:rPr lang="hr-HR"/>
              <a:t> </a:t>
            </a:r>
          </a:p>
          <a:p>
            <a:pPr marL="0" indent="0">
              <a:buNone/>
            </a:pPr>
            <a:endParaRPr lang="hr-HR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Hệ thập phân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3200" smtClean="0"/>
              <a:t>472.38 = 4x102 + 7x101 + 2x100 + 3x10-1 + 8x10-2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3200" smtClean="0"/>
              <a:t>Các chữ số của phần nguyên: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3200" smtClean="0"/>
              <a:t>472 : 10 = 47 dư 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3200" smtClean="0"/>
              <a:t>47 : 10 = 4 dư 7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3200" smtClean="0"/>
              <a:t>4 : 10 = 0 dư 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3200" smtClean="0"/>
              <a:t>Các chữ số của phần lẻ: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3200" smtClean="0"/>
              <a:t>0.38 x 10 = 3.8 phần nguyên = 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3200" smtClean="0"/>
              <a:t>0.8 x 10 = 8.0 phần nguyên = 8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4716016" y="3204964"/>
            <a:ext cx="0" cy="1448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7380312" y="5373216"/>
            <a:ext cx="0" cy="8640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Hệ nhị phân</a:t>
            </a:r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2" t="19753" r="5531" b="9377"/>
          <a:stretch>
            <a:fillRect/>
          </a:stretch>
        </p:blipFill>
        <p:spPr>
          <a:xfrm>
            <a:off x="683568" y="1628800"/>
            <a:ext cx="7848872" cy="4859387"/>
          </a:xfrm>
        </p:spPr>
      </p:pic>
    </p:spTree>
    <p:extLst>
      <p:ext uri="{BB962C8B-B14F-4D97-AF65-F5344CB8AC3E}">
        <p14:creationId xmlns:p14="http://schemas.microsoft.com/office/powerpoint/2010/main" val="133276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Hệ nhị phân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Cơ số 2</a:t>
            </a:r>
          </a:p>
          <a:p>
            <a:pPr lvl="1" eaLnBrk="1" hangingPunct="1">
              <a:defRPr/>
            </a:pPr>
            <a:r>
              <a:rPr lang="en-US" altLang="en-US" sz="3200" smtClean="0"/>
              <a:t>2 chữ số nhị phân: 0 và 1</a:t>
            </a:r>
          </a:p>
          <a:p>
            <a:pPr eaLnBrk="1" hangingPunct="1">
              <a:defRPr/>
            </a:pPr>
            <a:r>
              <a:rPr lang="en-US" altLang="en-US" sz="3200" smtClean="0"/>
              <a:t>Chữ số nhị phân gọi là </a:t>
            </a:r>
            <a:r>
              <a:rPr lang="en-US" altLang="en-US" sz="3200" b="1" i="1" smtClean="0"/>
              <a:t>bit </a:t>
            </a:r>
            <a:r>
              <a:rPr lang="en-US" altLang="en-US" sz="3200" smtClean="0"/>
              <a:t>(binary digit)</a:t>
            </a:r>
          </a:p>
          <a:p>
            <a:pPr lvl="1" eaLnBrk="1" hangingPunct="1">
              <a:defRPr/>
            </a:pPr>
            <a:r>
              <a:rPr lang="en-US" altLang="en-US" sz="3200" smtClean="0"/>
              <a:t>Bit là đơn vị thông tin nhỏ nhất</a:t>
            </a:r>
          </a:p>
          <a:p>
            <a:pPr eaLnBrk="1" hangingPunct="1">
              <a:defRPr/>
            </a:pPr>
            <a:r>
              <a:rPr lang="en-US" altLang="en-US" sz="3200" smtClean="0"/>
              <a:t>Dùng n bit có thể biểu diễn được 2</a:t>
            </a:r>
            <a:r>
              <a:rPr lang="en-US" altLang="en-US" sz="3200" baseline="30000" smtClean="0"/>
              <a:t>n</a:t>
            </a:r>
            <a:r>
              <a:rPr lang="en-US" altLang="en-US" sz="3200" smtClean="0"/>
              <a:t> giá trị khác nhau:</a:t>
            </a:r>
          </a:p>
          <a:p>
            <a:pPr lvl="1" eaLnBrk="1" hangingPunct="1">
              <a:defRPr/>
            </a:pPr>
            <a:r>
              <a:rPr lang="en-US" altLang="en-US" sz="3200" smtClean="0"/>
              <a:t>00...000 = 0</a:t>
            </a:r>
          </a:p>
          <a:p>
            <a:pPr lvl="1" eaLnBrk="1" hangingPunct="1">
              <a:defRPr/>
            </a:pPr>
            <a:r>
              <a:rPr lang="en-US" altLang="en-US" sz="3200" smtClean="0"/>
              <a:t>11...111 = 2</a:t>
            </a:r>
            <a:r>
              <a:rPr lang="en-US" altLang="en-US" sz="3200" baseline="30000" smtClean="0"/>
              <a:t>n</a:t>
            </a:r>
            <a:r>
              <a:rPr lang="en-US" altLang="en-US" sz="3200" smtClean="0"/>
              <a:t>-1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190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Hệ nhị phân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84300"/>
            <a:ext cx="8496944" cy="330874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/>
              <a:t>Có một số nhị phân A như sau: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/>
              <a:t>A = a</a:t>
            </a:r>
            <a:r>
              <a:rPr lang="en-US" altLang="en-US" sz="2800" baseline="-25000"/>
              <a:t>n</a:t>
            </a:r>
            <a:r>
              <a:rPr lang="en-US" altLang="en-US" sz="2800"/>
              <a:t>a</a:t>
            </a:r>
            <a:r>
              <a:rPr lang="en-US" altLang="en-US" sz="2800" baseline="-25000"/>
              <a:t>n-1</a:t>
            </a:r>
            <a:r>
              <a:rPr lang="en-US" altLang="en-US" sz="2800"/>
              <a:t>...a</a:t>
            </a:r>
            <a:r>
              <a:rPr lang="en-US" altLang="en-US" sz="2800" baseline="-25000"/>
              <a:t>1</a:t>
            </a:r>
            <a:r>
              <a:rPr lang="en-US" altLang="en-US" sz="2800"/>
              <a:t>a</a:t>
            </a:r>
            <a:r>
              <a:rPr lang="en-US" altLang="en-US" sz="2800" baseline="-25000"/>
              <a:t>0</a:t>
            </a:r>
            <a:r>
              <a:rPr lang="en-US" altLang="en-US" sz="2800"/>
              <a:t>.a</a:t>
            </a:r>
            <a:r>
              <a:rPr lang="en-US" altLang="en-US" sz="2800" baseline="-25000"/>
              <a:t>-1</a:t>
            </a:r>
            <a:r>
              <a:rPr lang="en-US" altLang="en-US" sz="2800"/>
              <a:t>...a</a:t>
            </a:r>
            <a:r>
              <a:rPr lang="en-US" altLang="en-US" sz="2800" baseline="-25000"/>
              <a:t>-m</a:t>
            </a:r>
          </a:p>
          <a:p>
            <a:pPr eaLnBrk="1" hangingPunct="1">
              <a:defRPr/>
            </a:pPr>
            <a:r>
              <a:rPr lang="en-US" altLang="en-US" sz="2800"/>
              <a:t>Giá trị của A được tính như sau: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 i="1"/>
              <a:t>A = a</a:t>
            </a:r>
            <a:r>
              <a:rPr lang="en-US" altLang="en-US" sz="2800" i="1" baseline="-25000"/>
              <a:t>n</a:t>
            </a:r>
            <a:r>
              <a:rPr lang="en-US" altLang="en-US" sz="2800" i="1"/>
              <a:t>2</a:t>
            </a:r>
            <a:r>
              <a:rPr lang="en-US" altLang="en-US" sz="2800" i="1" baseline="30000"/>
              <a:t>n</a:t>
            </a:r>
            <a:r>
              <a:rPr lang="en-US" altLang="en-US" sz="2800" i="1"/>
              <a:t> + a</a:t>
            </a:r>
            <a:r>
              <a:rPr lang="en-US" altLang="en-US" sz="2800" i="1" baseline="-25000"/>
              <a:t>n-1</a:t>
            </a:r>
            <a:r>
              <a:rPr lang="en-US" altLang="en-US" sz="2800" i="1"/>
              <a:t>2</a:t>
            </a:r>
            <a:r>
              <a:rPr lang="en-US" altLang="en-US" sz="2800" i="1" baseline="30000"/>
              <a:t>n-1</a:t>
            </a:r>
            <a:r>
              <a:rPr lang="en-US" altLang="en-US" sz="2800" i="1"/>
              <a:t> +...+ a</a:t>
            </a:r>
            <a:r>
              <a:rPr lang="en-US" altLang="en-US" sz="2800" i="1" baseline="-25000"/>
              <a:t>0</a:t>
            </a:r>
            <a:r>
              <a:rPr lang="en-US" altLang="en-US" sz="2800" i="1"/>
              <a:t>2</a:t>
            </a:r>
            <a:r>
              <a:rPr lang="en-US" altLang="en-US" sz="2800" i="1" baseline="30000"/>
              <a:t>0</a:t>
            </a:r>
            <a:r>
              <a:rPr lang="en-US" altLang="en-US" sz="2800" i="1"/>
              <a:t> + a</a:t>
            </a:r>
            <a:r>
              <a:rPr lang="en-US" altLang="en-US" sz="2800" i="1" baseline="-25000"/>
              <a:t>-1</a:t>
            </a:r>
            <a:r>
              <a:rPr lang="en-US" altLang="en-US" sz="2800" i="1"/>
              <a:t>2</a:t>
            </a:r>
            <a:r>
              <a:rPr lang="en-US" altLang="en-US" sz="2800" i="1" baseline="30000"/>
              <a:t>-1</a:t>
            </a:r>
            <a:r>
              <a:rPr lang="en-US" altLang="en-US" sz="2800" i="1"/>
              <a:t> +...+ a</a:t>
            </a:r>
            <a:r>
              <a:rPr lang="en-US" altLang="en-US" sz="2800" i="1" baseline="-25000"/>
              <a:t>-m</a:t>
            </a:r>
            <a:r>
              <a:rPr lang="en-US" altLang="en-US" sz="2800" i="1"/>
              <a:t>2</a:t>
            </a:r>
            <a:r>
              <a:rPr lang="en-US" altLang="en-US" sz="2800" i="1" baseline="30000"/>
              <a:t>-m</a:t>
            </a:r>
          </a:p>
          <a:p>
            <a:pPr eaLnBrk="1" hangingPunct="1">
              <a:defRPr/>
            </a:pPr>
            <a:r>
              <a:rPr lang="en-US" altLang="en-US" sz="2800"/>
              <a:t>Ví dụ: 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 b="1">
                <a:latin typeface="Courier New" charset="0"/>
              </a:rPr>
              <a:t>1101001.1 0 1 1</a:t>
            </a:r>
            <a:r>
              <a:rPr lang="en-US" altLang="en-US" sz="2800" b="1" baseline="-25000">
                <a:latin typeface="Courier New" charset="0"/>
              </a:rPr>
              <a:t>(2)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 b="1">
                <a:solidFill>
                  <a:srgbClr val="FE0000"/>
                </a:solidFill>
                <a:latin typeface="Courier New" charset="0"/>
              </a:rPr>
              <a:t>6543210-1-2-3-4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/>
              <a:t>= 2</a:t>
            </a:r>
            <a:r>
              <a:rPr lang="en-US" altLang="en-US" sz="2800" baseline="30000"/>
              <a:t>6</a:t>
            </a:r>
            <a:r>
              <a:rPr lang="en-US" altLang="en-US" sz="2800"/>
              <a:t> + 2</a:t>
            </a:r>
            <a:r>
              <a:rPr lang="en-US" altLang="en-US" sz="2800" baseline="30000"/>
              <a:t>5</a:t>
            </a:r>
            <a:r>
              <a:rPr lang="en-US" altLang="en-US" sz="2800"/>
              <a:t> + 2</a:t>
            </a:r>
            <a:r>
              <a:rPr lang="en-US" altLang="en-US" sz="2800" baseline="30000"/>
              <a:t>3</a:t>
            </a:r>
            <a:r>
              <a:rPr lang="en-US" altLang="en-US" sz="2800"/>
              <a:t> + 2</a:t>
            </a:r>
            <a:r>
              <a:rPr lang="en-US" altLang="en-US" sz="2800" baseline="30000"/>
              <a:t>0</a:t>
            </a:r>
            <a:r>
              <a:rPr lang="en-US" altLang="en-US" sz="2800"/>
              <a:t> + 2</a:t>
            </a:r>
            <a:r>
              <a:rPr lang="en-US" altLang="en-US" sz="2800" baseline="30000"/>
              <a:t>-1</a:t>
            </a:r>
            <a:r>
              <a:rPr lang="en-US" altLang="en-US" sz="2800"/>
              <a:t> + 2</a:t>
            </a:r>
            <a:r>
              <a:rPr lang="en-US" altLang="en-US" sz="2800" baseline="30000"/>
              <a:t>-3</a:t>
            </a:r>
            <a:r>
              <a:rPr lang="en-US" altLang="en-US" sz="2800"/>
              <a:t> + 2</a:t>
            </a:r>
            <a:r>
              <a:rPr lang="en-US" altLang="en-US" sz="2800" baseline="30000"/>
              <a:t>-4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/>
              <a:t>= 64 + 32 + 8 + 1 + 0.5 + 0.125 + 0.0625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800"/>
              <a:t>= 105.6875</a:t>
            </a:r>
            <a:r>
              <a:rPr lang="en-US" altLang="en-US" sz="2800" baseline="-2500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73290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Hệ bát phân</a:t>
            </a:r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19127" r="7407" b="6001"/>
          <a:stretch>
            <a:fillRect/>
          </a:stretch>
        </p:blipFill>
        <p:spPr>
          <a:xfrm>
            <a:off x="1043608" y="1484784"/>
            <a:ext cx="7056784" cy="4919917"/>
          </a:xfrm>
        </p:spPr>
      </p:pic>
    </p:spTree>
    <p:extLst>
      <p:ext uri="{BB962C8B-B14F-4D97-AF65-F5344CB8AC3E}">
        <p14:creationId xmlns:p14="http://schemas.microsoft.com/office/powerpoint/2010/main" val="2127535618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4_Default Design 2">
      <a:dk1>
        <a:srgbClr val="000000"/>
      </a:dk1>
      <a:lt1>
        <a:srgbClr val="FFFFFF"/>
      </a:lt1>
      <a:dk2>
        <a:srgbClr val="053D81"/>
      </a:dk2>
      <a:lt2>
        <a:srgbClr val="B2B2B2"/>
      </a:lt2>
      <a:accent1>
        <a:srgbClr val="2DAAD7"/>
      </a:accent1>
      <a:accent2>
        <a:srgbClr val="728CE0"/>
      </a:accent2>
      <a:accent3>
        <a:srgbClr val="FFFFFF"/>
      </a:accent3>
      <a:accent4>
        <a:srgbClr val="000000"/>
      </a:accent4>
      <a:accent5>
        <a:srgbClr val="ADD2E8"/>
      </a:accent5>
      <a:accent6>
        <a:srgbClr val="677ECB"/>
      </a:accent6>
      <a:hlink>
        <a:srgbClr val="4BC59C"/>
      </a:hlink>
      <a:folHlink>
        <a:srgbClr val="B88BDD"/>
      </a:folHlink>
    </a:clrScheme>
    <a:fontScheme name="4_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Default Design 1">
        <a:dk1>
          <a:srgbClr val="000000"/>
        </a:dk1>
        <a:lt1>
          <a:srgbClr val="FFFFFF"/>
        </a:lt1>
        <a:dk2>
          <a:srgbClr val="005043"/>
        </a:dk2>
        <a:lt2>
          <a:srgbClr val="B2B2B2"/>
        </a:lt2>
        <a:accent1>
          <a:srgbClr val="59B397"/>
        </a:accent1>
        <a:accent2>
          <a:srgbClr val="9ABD4B"/>
        </a:accent2>
        <a:accent3>
          <a:srgbClr val="FFFFFF"/>
        </a:accent3>
        <a:accent4>
          <a:srgbClr val="000000"/>
        </a:accent4>
        <a:accent5>
          <a:srgbClr val="B5D6C9"/>
        </a:accent5>
        <a:accent6>
          <a:srgbClr val="8BAB43"/>
        </a:accent6>
        <a:hlink>
          <a:srgbClr val="5A7AC2"/>
        </a:hlink>
        <a:folHlink>
          <a:srgbClr val="C1A5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53D81"/>
        </a:dk2>
        <a:lt2>
          <a:srgbClr val="B2B2B2"/>
        </a:lt2>
        <a:accent1>
          <a:srgbClr val="2DAAD7"/>
        </a:accent1>
        <a:accent2>
          <a:srgbClr val="728CE0"/>
        </a:accent2>
        <a:accent3>
          <a:srgbClr val="FFFFFF"/>
        </a:accent3>
        <a:accent4>
          <a:srgbClr val="000000"/>
        </a:accent4>
        <a:accent5>
          <a:srgbClr val="ADD2E8"/>
        </a:accent5>
        <a:accent6>
          <a:srgbClr val="677ECB"/>
        </a:accent6>
        <a:hlink>
          <a:srgbClr val="4BC59C"/>
        </a:hlink>
        <a:folHlink>
          <a:srgbClr val="B88B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54141A"/>
        </a:dk2>
        <a:lt2>
          <a:srgbClr val="B2B2B2"/>
        </a:lt2>
        <a:accent1>
          <a:srgbClr val="CF7B9B"/>
        </a:accent1>
        <a:accent2>
          <a:srgbClr val="E79C39"/>
        </a:accent2>
        <a:accent3>
          <a:srgbClr val="FFFFFF"/>
        </a:accent3>
        <a:accent4>
          <a:srgbClr val="000000"/>
        </a:accent4>
        <a:accent5>
          <a:srgbClr val="E4BFCB"/>
        </a:accent5>
        <a:accent6>
          <a:srgbClr val="D18D33"/>
        </a:accent6>
        <a:hlink>
          <a:srgbClr val="8DB535"/>
        </a:hlink>
        <a:folHlink>
          <a:srgbClr val="BFBF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53D81"/>
      </a:dk2>
      <a:lt2>
        <a:srgbClr val="B2B2B2"/>
      </a:lt2>
      <a:accent1>
        <a:srgbClr val="2DAAD7"/>
      </a:accent1>
      <a:accent2>
        <a:srgbClr val="728CE0"/>
      </a:accent2>
      <a:accent3>
        <a:srgbClr val="FFFFFF"/>
      </a:accent3>
      <a:accent4>
        <a:srgbClr val="000000"/>
      </a:accent4>
      <a:accent5>
        <a:srgbClr val="ADD2E8"/>
      </a:accent5>
      <a:accent6>
        <a:srgbClr val="677ECB"/>
      </a:accent6>
      <a:hlink>
        <a:srgbClr val="4BC59C"/>
      </a:hlink>
      <a:folHlink>
        <a:srgbClr val="B88BDD"/>
      </a:folHlink>
    </a:clrScheme>
    <a:fontScheme name="1_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5043"/>
        </a:dk2>
        <a:lt2>
          <a:srgbClr val="B2B2B2"/>
        </a:lt2>
        <a:accent1>
          <a:srgbClr val="59B397"/>
        </a:accent1>
        <a:accent2>
          <a:srgbClr val="9ABD4B"/>
        </a:accent2>
        <a:accent3>
          <a:srgbClr val="FFFFFF"/>
        </a:accent3>
        <a:accent4>
          <a:srgbClr val="000000"/>
        </a:accent4>
        <a:accent5>
          <a:srgbClr val="B5D6C9"/>
        </a:accent5>
        <a:accent6>
          <a:srgbClr val="8BAB43"/>
        </a:accent6>
        <a:hlink>
          <a:srgbClr val="5A7AC2"/>
        </a:hlink>
        <a:folHlink>
          <a:srgbClr val="C1A5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53D81"/>
        </a:dk2>
        <a:lt2>
          <a:srgbClr val="B2B2B2"/>
        </a:lt2>
        <a:accent1>
          <a:srgbClr val="2DAAD7"/>
        </a:accent1>
        <a:accent2>
          <a:srgbClr val="728CE0"/>
        </a:accent2>
        <a:accent3>
          <a:srgbClr val="FFFFFF"/>
        </a:accent3>
        <a:accent4>
          <a:srgbClr val="000000"/>
        </a:accent4>
        <a:accent5>
          <a:srgbClr val="ADD2E8"/>
        </a:accent5>
        <a:accent6>
          <a:srgbClr val="677ECB"/>
        </a:accent6>
        <a:hlink>
          <a:srgbClr val="4BC59C"/>
        </a:hlink>
        <a:folHlink>
          <a:srgbClr val="B88B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54141A"/>
        </a:dk2>
        <a:lt2>
          <a:srgbClr val="B2B2B2"/>
        </a:lt2>
        <a:accent1>
          <a:srgbClr val="CF7B9B"/>
        </a:accent1>
        <a:accent2>
          <a:srgbClr val="E79C39"/>
        </a:accent2>
        <a:accent3>
          <a:srgbClr val="FFFFFF"/>
        </a:accent3>
        <a:accent4>
          <a:srgbClr val="000000"/>
        </a:accent4>
        <a:accent5>
          <a:srgbClr val="E4BFCB"/>
        </a:accent5>
        <a:accent6>
          <a:srgbClr val="D18D33"/>
        </a:accent6>
        <a:hlink>
          <a:srgbClr val="8DB535"/>
        </a:hlink>
        <a:folHlink>
          <a:srgbClr val="BFBF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2_Default Design 2">
      <a:dk1>
        <a:srgbClr val="000000"/>
      </a:dk1>
      <a:lt1>
        <a:srgbClr val="FFFFFF"/>
      </a:lt1>
      <a:dk2>
        <a:srgbClr val="053D81"/>
      </a:dk2>
      <a:lt2>
        <a:srgbClr val="B2B2B2"/>
      </a:lt2>
      <a:accent1>
        <a:srgbClr val="2DAAD7"/>
      </a:accent1>
      <a:accent2>
        <a:srgbClr val="728CE0"/>
      </a:accent2>
      <a:accent3>
        <a:srgbClr val="FFFFFF"/>
      </a:accent3>
      <a:accent4>
        <a:srgbClr val="000000"/>
      </a:accent4>
      <a:accent5>
        <a:srgbClr val="ADD2E8"/>
      </a:accent5>
      <a:accent6>
        <a:srgbClr val="677ECB"/>
      </a:accent6>
      <a:hlink>
        <a:srgbClr val="4BC59C"/>
      </a:hlink>
      <a:folHlink>
        <a:srgbClr val="B88BDD"/>
      </a:folHlink>
    </a:clrScheme>
    <a:fontScheme name="2_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5043"/>
        </a:dk2>
        <a:lt2>
          <a:srgbClr val="B2B2B2"/>
        </a:lt2>
        <a:accent1>
          <a:srgbClr val="59B397"/>
        </a:accent1>
        <a:accent2>
          <a:srgbClr val="9ABD4B"/>
        </a:accent2>
        <a:accent3>
          <a:srgbClr val="FFFFFF"/>
        </a:accent3>
        <a:accent4>
          <a:srgbClr val="000000"/>
        </a:accent4>
        <a:accent5>
          <a:srgbClr val="B5D6C9"/>
        </a:accent5>
        <a:accent6>
          <a:srgbClr val="8BAB43"/>
        </a:accent6>
        <a:hlink>
          <a:srgbClr val="5A7AC2"/>
        </a:hlink>
        <a:folHlink>
          <a:srgbClr val="C1A5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53D81"/>
        </a:dk2>
        <a:lt2>
          <a:srgbClr val="B2B2B2"/>
        </a:lt2>
        <a:accent1>
          <a:srgbClr val="2DAAD7"/>
        </a:accent1>
        <a:accent2>
          <a:srgbClr val="728CE0"/>
        </a:accent2>
        <a:accent3>
          <a:srgbClr val="FFFFFF"/>
        </a:accent3>
        <a:accent4>
          <a:srgbClr val="000000"/>
        </a:accent4>
        <a:accent5>
          <a:srgbClr val="ADD2E8"/>
        </a:accent5>
        <a:accent6>
          <a:srgbClr val="677ECB"/>
        </a:accent6>
        <a:hlink>
          <a:srgbClr val="4BC59C"/>
        </a:hlink>
        <a:folHlink>
          <a:srgbClr val="B88B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54141A"/>
        </a:dk2>
        <a:lt2>
          <a:srgbClr val="B2B2B2"/>
        </a:lt2>
        <a:accent1>
          <a:srgbClr val="CF7B9B"/>
        </a:accent1>
        <a:accent2>
          <a:srgbClr val="E79C39"/>
        </a:accent2>
        <a:accent3>
          <a:srgbClr val="FFFFFF"/>
        </a:accent3>
        <a:accent4>
          <a:srgbClr val="000000"/>
        </a:accent4>
        <a:accent5>
          <a:srgbClr val="E4BFCB"/>
        </a:accent5>
        <a:accent6>
          <a:srgbClr val="D18D33"/>
        </a:accent6>
        <a:hlink>
          <a:srgbClr val="8DB535"/>
        </a:hlink>
        <a:folHlink>
          <a:srgbClr val="BFBF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efault Design">
  <a:themeElements>
    <a:clrScheme name="3_Default Design 2">
      <a:dk1>
        <a:srgbClr val="000000"/>
      </a:dk1>
      <a:lt1>
        <a:srgbClr val="FFFFFF"/>
      </a:lt1>
      <a:dk2>
        <a:srgbClr val="053D81"/>
      </a:dk2>
      <a:lt2>
        <a:srgbClr val="B2B2B2"/>
      </a:lt2>
      <a:accent1>
        <a:srgbClr val="2DAAD7"/>
      </a:accent1>
      <a:accent2>
        <a:srgbClr val="728CE0"/>
      </a:accent2>
      <a:accent3>
        <a:srgbClr val="FFFFFF"/>
      </a:accent3>
      <a:accent4>
        <a:srgbClr val="000000"/>
      </a:accent4>
      <a:accent5>
        <a:srgbClr val="ADD2E8"/>
      </a:accent5>
      <a:accent6>
        <a:srgbClr val="677ECB"/>
      </a:accent6>
      <a:hlink>
        <a:srgbClr val="4BC59C"/>
      </a:hlink>
      <a:folHlink>
        <a:srgbClr val="B88BDD"/>
      </a:folHlink>
    </a:clrScheme>
    <a:fontScheme name="3_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5043"/>
        </a:dk2>
        <a:lt2>
          <a:srgbClr val="B2B2B2"/>
        </a:lt2>
        <a:accent1>
          <a:srgbClr val="59B397"/>
        </a:accent1>
        <a:accent2>
          <a:srgbClr val="9ABD4B"/>
        </a:accent2>
        <a:accent3>
          <a:srgbClr val="FFFFFF"/>
        </a:accent3>
        <a:accent4>
          <a:srgbClr val="000000"/>
        </a:accent4>
        <a:accent5>
          <a:srgbClr val="B5D6C9"/>
        </a:accent5>
        <a:accent6>
          <a:srgbClr val="8BAB43"/>
        </a:accent6>
        <a:hlink>
          <a:srgbClr val="5A7AC2"/>
        </a:hlink>
        <a:folHlink>
          <a:srgbClr val="C1A5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53D81"/>
        </a:dk2>
        <a:lt2>
          <a:srgbClr val="B2B2B2"/>
        </a:lt2>
        <a:accent1>
          <a:srgbClr val="2DAAD7"/>
        </a:accent1>
        <a:accent2>
          <a:srgbClr val="728CE0"/>
        </a:accent2>
        <a:accent3>
          <a:srgbClr val="FFFFFF"/>
        </a:accent3>
        <a:accent4>
          <a:srgbClr val="000000"/>
        </a:accent4>
        <a:accent5>
          <a:srgbClr val="ADD2E8"/>
        </a:accent5>
        <a:accent6>
          <a:srgbClr val="677ECB"/>
        </a:accent6>
        <a:hlink>
          <a:srgbClr val="4BC59C"/>
        </a:hlink>
        <a:folHlink>
          <a:srgbClr val="B88B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54141A"/>
        </a:dk2>
        <a:lt2>
          <a:srgbClr val="B2B2B2"/>
        </a:lt2>
        <a:accent1>
          <a:srgbClr val="CF7B9B"/>
        </a:accent1>
        <a:accent2>
          <a:srgbClr val="E79C39"/>
        </a:accent2>
        <a:accent3>
          <a:srgbClr val="FFFFFF"/>
        </a:accent3>
        <a:accent4>
          <a:srgbClr val="000000"/>
        </a:accent4>
        <a:accent5>
          <a:srgbClr val="E4BFCB"/>
        </a:accent5>
        <a:accent6>
          <a:srgbClr val="D18D33"/>
        </a:accent6>
        <a:hlink>
          <a:srgbClr val="8DB535"/>
        </a:hlink>
        <a:folHlink>
          <a:srgbClr val="BFBF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S054TGp_Proposal</Template>
  <TotalTime>2836</TotalTime>
  <Words>1592</Words>
  <Application>Microsoft Macintosh PowerPoint</Application>
  <PresentationFormat>On-screen Show (4:3)</PresentationFormat>
  <Paragraphs>263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Courier New</vt:lpstr>
      <vt:lpstr>Wingdings</vt:lpstr>
      <vt:lpstr>Arial</vt:lpstr>
      <vt:lpstr>4_Default Design</vt:lpstr>
      <vt:lpstr>1_Default Design</vt:lpstr>
      <vt:lpstr>2_Default Design</vt:lpstr>
      <vt:lpstr>3_Default Design</vt:lpstr>
      <vt:lpstr>Equation</vt:lpstr>
      <vt:lpstr>Môn học: Kiến trúc Máy tính Chương VI: Hệ thống số</vt:lpstr>
      <vt:lpstr>1. Các hệ thống số</vt:lpstr>
      <vt:lpstr>Hệ thập phân</vt:lpstr>
      <vt:lpstr>Hệ thập phân</vt:lpstr>
      <vt:lpstr>Hệ thập phân</vt:lpstr>
      <vt:lpstr>Hệ nhị phân</vt:lpstr>
      <vt:lpstr>Hệ nhị phân</vt:lpstr>
      <vt:lpstr>Hệ nhị phân</vt:lpstr>
      <vt:lpstr>Hệ bát phân</vt:lpstr>
      <vt:lpstr>Hệ thập lục phân</vt:lpstr>
      <vt:lpstr>Tổng quát</vt:lpstr>
      <vt:lpstr>Chuyển đổi các hệ số</vt:lpstr>
      <vt:lpstr>Chuyển đổi các hệ số</vt:lpstr>
      <vt:lpstr>Phương pháp chuyển đổi</vt:lpstr>
      <vt:lpstr>Phương pháp chuyển đổi</vt:lpstr>
      <vt:lpstr> Biểu diễn thông tin trong hệ nhị phân</vt:lpstr>
      <vt:lpstr> 2 Mã hoá và lưu trữ dữ liệu trong máy tính</vt:lpstr>
      <vt:lpstr> Mã hóa thông tin đầu vào</vt:lpstr>
      <vt:lpstr> Mã hóa thông tin đầu vào</vt:lpstr>
      <vt:lpstr>Thứ tự lưu trữ các byte  của dữ liệu</vt:lpstr>
      <vt:lpstr>Thứ tự lưu trữ các byte  của dữ liệu</vt:lpstr>
      <vt:lpstr>3 Biểu diễn số nguyên</vt:lpstr>
      <vt:lpstr>Biểu diễn số nguyên không dấu n=8 bit</vt:lpstr>
      <vt:lpstr>Biểu diễn số nguyên có dấu</vt:lpstr>
      <vt:lpstr>Biểu diễn số nguyên có dấu</vt:lpstr>
      <vt:lpstr>Biểu diễn số nguyên có dấu</vt:lpstr>
      <vt:lpstr>Biểu diễn số nguyên có dấu  n = 8 bit</vt:lpstr>
      <vt:lpstr>Biểu diễn số nguyên có dấu</vt:lpstr>
      <vt:lpstr>Biểu diễn số nguyên theo mã BCD Binary Coded Decimal Code</vt:lpstr>
      <vt:lpstr>Biểu diễn số nguyên theo mã BCD Binary Coded Decimal Code</vt:lpstr>
      <vt:lpstr>Thực hiện các phép toán số học với số nguyên</vt:lpstr>
      <vt:lpstr>Số dấu chấm động</vt:lpstr>
      <vt:lpstr>Số dấu chấm động</vt:lpstr>
      <vt:lpstr> Số chấm động theo chuẩn IEEE 754</vt:lpstr>
      <vt:lpstr> Số chấm động theo chuẩn IEEE 754</vt:lpstr>
      <vt:lpstr>Các quy ước đặc biệt</vt:lpstr>
      <vt:lpstr>Biểu diễn ký tự</vt:lpstr>
      <vt:lpstr>Bộ mã hợp nhất Unicode</vt:lpstr>
      <vt:lpstr>Bai tập</vt:lpstr>
      <vt:lpstr>Bai tập</vt:lpstr>
      <vt:lpstr>Bai tập</vt:lpstr>
      <vt:lpstr>Bai tập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Trung Việt</dc:creator>
  <cp:lastModifiedBy>Việt Trung</cp:lastModifiedBy>
  <cp:revision>137</cp:revision>
  <cp:lastPrinted>2015-08-25T00:36:50Z</cp:lastPrinted>
  <dcterms:created xsi:type="dcterms:W3CDTF">2015-08-17T15:39:04Z</dcterms:created>
  <dcterms:modified xsi:type="dcterms:W3CDTF">2016-02-14T07:51:13Z</dcterms:modified>
</cp:coreProperties>
</file>