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9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0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82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9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7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98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1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74AB1-B44B-4CCF-A04E-6FED73321F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340993-13DF-44D3-8191-0052B23FBE7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4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89" y="1839911"/>
            <a:ext cx="9903240" cy="25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8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435429"/>
            <a:ext cx="11533051" cy="793931"/>
          </a:xfrm>
        </p:spPr>
        <p:txBody>
          <a:bodyPr/>
          <a:lstStyle/>
          <a:p>
            <a:pPr algn="ctr"/>
            <a:r>
              <a:rPr lang="vi-VN"/>
              <a:t>CÂY KHUNG TRỌNG LƯỢNG NHỎ NHẤT</a:t>
            </a:r>
            <a:endParaRPr lang="en-GB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07029"/>
            <a:ext cx="4609026" cy="3360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28" y="1807029"/>
            <a:ext cx="7123709" cy="44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0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435429"/>
            <a:ext cx="11533051" cy="793931"/>
          </a:xfrm>
        </p:spPr>
        <p:txBody>
          <a:bodyPr/>
          <a:lstStyle/>
          <a:p>
            <a:pPr algn="ctr"/>
            <a:r>
              <a:rPr lang="vi-VN"/>
              <a:t>CÂY KHUNG TRỌNG LƯỢNG NHỎ NHẤT</a:t>
            </a:r>
            <a:endParaRPr lang="en-GB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96" y="1840365"/>
            <a:ext cx="4555218" cy="3267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67" y="5108239"/>
            <a:ext cx="9197976" cy="12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1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435429"/>
            <a:ext cx="11533051" cy="793931"/>
          </a:xfrm>
        </p:spPr>
        <p:txBody>
          <a:bodyPr/>
          <a:lstStyle/>
          <a:p>
            <a:pPr algn="ctr"/>
            <a:r>
              <a:rPr lang="vi-VN"/>
              <a:t>CÂY KHUNG TRỌNG LƯỢNG NHỎ NHẤT</a:t>
            </a:r>
            <a:endParaRPr lang="en-GB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33" y="1774825"/>
            <a:ext cx="9777867" cy="44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3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9" y="1775051"/>
            <a:ext cx="10028324" cy="31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4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/>
              <a:t>CÂY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9930"/>
            <a:ext cx="7734300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40" y="2692125"/>
            <a:ext cx="3076575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677353"/>
            <a:ext cx="6657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/>
              <a:t>CÂY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4444"/>
            <a:ext cx="7181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2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/>
              <a:t>CÂY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60" y="1840138"/>
            <a:ext cx="9947820" cy="43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CÂY KHUNG</a:t>
            </a:r>
            <a:endParaRPr lang="en-GB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4" y="1840819"/>
            <a:ext cx="7231289" cy="44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435429"/>
            <a:ext cx="11533051" cy="793931"/>
          </a:xfrm>
        </p:spPr>
        <p:txBody>
          <a:bodyPr/>
          <a:lstStyle/>
          <a:p>
            <a:pPr algn="ctr"/>
            <a:r>
              <a:rPr lang="vi-VN"/>
              <a:t>CÂY KHUNG TRỌNG LƯỢNG NHỎ NHẤT</a:t>
            </a:r>
            <a:endParaRPr lang="en-GB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49" y="1763485"/>
            <a:ext cx="9881507" cy="2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6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435429"/>
            <a:ext cx="11533051" cy="793931"/>
          </a:xfrm>
        </p:spPr>
        <p:txBody>
          <a:bodyPr/>
          <a:lstStyle/>
          <a:p>
            <a:pPr algn="ctr"/>
            <a:r>
              <a:rPr lang="vi-VN"/>
              <a:t>CÂY KHUNG TRỌNG LƯỢNG NHỎ NHẤT</a:t>
            </a:r>
            <a:endParaRPr lang="en-GB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05" y="1818822"/>
            <a:ext cx="9950479" cy="439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0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435429"/>
            <a:ext cx="11533051" cy="793931"/>
          </a:xfrm>
        </p:spPr>
        <p:txBody>
          <a:bodyPr/>
          <a:lstStyle/>
          <a:p>
            <a:pPr algn="ctr"/>
            <a:r>
              <a:rPr lang="vi-VN"/>
              <a:t>CÂY KHUNG TRỌNG LƯỢNG NHỎ NHẤT</a:t>
            </a:r>
            <a:endParaRPr lang="en-GB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08" y="1821543"/>
            <a:ext cx="6064478" cy="44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22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41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CÂY</vt:lpstr>
      <vt:lpstr>CÂY</vt:lpstr>
      <vt:lpstr>CÂY</vt:lpstr>
      <vt:lpstr>CÂY KHUNG</vt:lpstr>
      <vt:lpstr>CÂY KHUNG TRỌNG LƯỢNG NHỎ NHẤT</vt:lpstr>
      <vt:lpstr>CÂY KHUNG TRỌNG LƯỢNG NHỎ NHẤT</vt:lpstr>
      <vt:lpstr>CÂY KHUNG TRỌNG LƯỢNG NHỎ NHẤT</vt:lpstr>
      <vt:lpstr>CÂY KHUNG TRỌNG LƯỢNG NHỎ NHẤT</vt:lpstr>
      <vt:lpstr>CÂY KHUNG TRỌNG LƯỢNG NHỎ NHẤT</vt:lpstr>
      <vt:lpstr>CÂY KHUNG TRỌNG LƯỢNG NHỎ NHẤT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Nhân Hạnh</dc:creator>
  <cp:lastModifiedBy>Nhân Hạnh</cp:lastModifiedBy>
  <cp:revision>5</cp:revision>
  <dcterms:created xsi:type="dcterms:W3CDTF">2021-11-11T15:10:39Z</dcterms:created>
  <dcterms:modified xsi:type="dcterms:W3CDTF">2021-11-11T15:26:10Z</dcterms:modified>
</cp:coreProperties>
</file>