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3" r:id="rId44"/>
    <p:sldId id="304" r:id="rId45"/>
    <p:sldId id="305" r:id="rId46"/>
    <p:sldId id="306" r:id="rId47"/>
    <p:sldId id="307" r:id="rId48"/>
    <p:sldId id="309" r:id="rId49"/>
    <p:sldId id="310" r:id="rId50"/>
    <p:sldId id="3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8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7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6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5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6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2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7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8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B80F31-1F48-4F32-8A5D-8DB7170386C1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A00818-6425-44F7-9DAD-00192E7F9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3630549" y="365125"/>
            <a:ext cx="4160520" cy="17786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1500" smtClean="0">
                <a:solidFill>
                  <a:srgbClr val="C00000"/>
                </a:solidFill>
              </a:rPr>
              <a:t>Đồ</a:t>
            </a:r>
            <a:r>
              <a:rPr lang="en-GB" sz="11500" spc="-114" smtClean="0">
                <a:solidFill>
                  <a:srgbClr val="C00000"/>
                </a:solidFill>
              </a:rPr>
              <a:t> </a:t>
            </a:r>
            <a:r>
              <a:rPr lang="en-GB" sz="11500" spc="-5" smtClean="0">
                <a:solidFill>
                  <a:srgbClr val="C00000"/>
                </a:solidFill>
              </a:rPr>
              <a:t>thị</a:t>
            </a:r>
            <a:endParaRPr lang="en-GB" sz="11500"/>
          </a:p>
        </p:txBody>
      </p:sp>
      <p:grpSp>
        <p:nvGrpSpPr>
          <p:cNvPr id="5" name="object 4"/>
          <p:cNvGrpSpPr/>
          <p:nvPr/>
        </p:nvGrpSpPr>
        <p:grpSpPr>
          <a:xfrm>
            <a:off x="3740658" y="2767806"/>
            <a:ext cx="3586479" cy="2466975"/>
            <a:chOff x="2355850" y="3494278"/>
            <a:chExt cx="3586479" cy="2466975"/>
          </a:xfrm>
        </p:grpSpPr>
        <p:sp>
          <p:nvSpPr>
            <p:cNvPr id="6" name="object 5"/>
            <p:cNvSpPr/>
            <p:nvPr/>
          </p:nvSpPr>
          <p:spPr>
            <a:xfrm>
              <a:off x="2457450" y="3652012"/>
              <a:ext cx="3376929" cy="2190115"/>
            </a:xfrm>
            <a:custGeom>
              <a:avLst/>
              <a:gdLst/>
              <a:ahLst/>
              <a:cxnLst/>
              <a:rect l="l" t="t" r="r" b="b"/>
              <a:pathLst>
                <a:path w="3376929" h="2190115">
                  <a:moveTo>
                    <a:pt x="72008" y="1606804"/>
                  </a:moveTo>
                  <a:lnTo>
                    <a:pt x="2974340" y="2155964"/>
                  </a:lnTo>
                </a:path>
                <a:path w="3376929" h="2190115">
                  <a:moveTo>
                    <a:pt x="0" y="1584198"/>
                  </a:moveTo>
                  <a:lnTo>
                    <a:pt x="738886" y="978535"/>
                  </a:lnTo>
                </a:path>
                <a:path w="3376929" h="2190115">
                  <a:moveTo>
                    <a:pt x="770636" y="996695"/>
                  </a:moveTo>
                  <a:lnTo>
                    <a:pt x="1748663" y="940181"/>
                  </a:lnTo>
                </a:path>
                <a:path w="3376929" h="2190115">
                  <a:moveTo>
                    <a:pt x="1879853" y="1030477"/>
                  </a:moveTo>
                  <a:lnTo>
                    <a:pt x="2819780" y="1340104"/>
                  </a:lnTo>
                </a:path>
                <a:path w="3376929" h="2190115">
                  <a:moveTo>
                    <a:pt x="2877058" y="1304036"/>
                  </a:moveTo>
                  <a:lnTo>
                    <a:pt x="3376549" y="680212"/>
                  </a:lnTo>
                </a:path>
                <a:path w="3376929" h="2190115">
                  <a:moveTo>
                    <a:pt x="2805049" y="1317498"/>
                  </a:moveTo>
                  <a:lnTo>
                    <a:pt x="2944749" y="2140153"/>
                  </a:lnTo>
                </a:path>
                <a:path w="3376929" h="2190115">
                  <a:moveTo>
                    <a:pt x="1738122" y="931037"/>
                  </a:moveTo>
                  <a:lnTo>
                    <a:pt x="2908808" y="2174049"/>
                  </a:lnTo>
                </a:path>
                <a:path w="3376929" h="2190115">
                  <a:moveTo>
                    <a:pt x="755776" y="1001140"/>
                  </a:moveTo>
                  <a:lnTo>
                    <a:pt x="2991358" y="2189861"/>
                  </a:lnTo>
                </a:path>
                <a:path w="3376929" h="2190115">
                  <a:moveTo>
                    <a:pt x="1850263" y="81406"/>
                  </a:moveTo>
                  <a:lnTo>
                    <a:pt x="2781680" y="1324356"/>
                  </a:lnTo>
                </a:path>
                <a:path w="3376929" h="2190115">
                  <a:moveTo>
                    <a:pt x="1901063" y="4571"/>
                  </a:moveTo>
                  <a:lnTo>
                    <a:pt x="787526" y="937894"/>
                  </a:lnTo>
                </a:path>
                <a:path w="3376929" h="2190115">
                  <a:moveTo>
                    <a:pt x="1915922" y="97155"/>
                  </a:moveTo>
                  <a:lnTo>
                    <a:pt x="1782572" y="937894"/>
                  </a:lnTo>
                </a:path>
                <a:path w="3376929" h="2190115">
                  <a:moveTo>
                    <a:pt x="1913763" y="110743"/>
                  </a:moveTo>
                  <a:lnTo>
                    <a:pt x="3082290" y="0"/>
                  </a:lnTo>
                </a:path>
                <a:path w="3376929" h="2190115">
                  <a:moveTo>
                    <a:pt x="3266566" y="621538"/>
                  </a:moveTo>
                  <a:lnTo>
                    <a:pt x="3114040" y="15875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5224398" y="5629452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152400" y="0"/>
                  </a:moveTo>
                  <a:lnTo>
                    <a:pt x="104217" y="8295"/>
                  </a:lnTo>
                  <a:lnTo>
                    <a:pt x="62380" y="31393"/>
                  </a:lnTo>
                  <a:lnTo>
                    <a:pt x="29394" y="66615"/>
                  </a:lnTo>
                  <a:lnTo>
                    <a:pt x="7766" y="111282"/>
                  </a:lnTo>
                  <a:lnTo>
                    <a:pt x="0" y="162712"/>
                  </a:lnTo>
                  <a:lnTo>
                    <a:pt x="7766" y="214137"/>
                  </a:lnTo>
                  <a:lnTo>
                    <a:pt x="29394" y="258803"/>
                  </a:lnTo>
                  <a:lnTo>
                    <a:pt x="62380" y="294027"/>
                  </a:lnTo>
                  <a:lnTo>
                    <a:pt x="104217" y="317128"/>
                  </a:lnTo>
                  <a:lnTo>
                    <a:pt x="152400" y="325424"/>
                  </a:lnTo>
                  <a:lnTo>
                    <a:pt x="200582" y="317128"/>
                  </a:lnTo>
                  <a:lnTo>
                    <a:pt x="242419" y="294027"/>
                  </a:lnTo>
                  <a:lnTo>
                    <a:pt x="275405" y="258803"/>
                  </a:lnTo>
                  <a:lnTo>
                    <a:pt x="297033" y="214137"/>
                  </a:lnTo>
                  <a:lnTo>
                    <a:pt x="304800" y="162712"/>
                  </a:lnTo>
                  <a:lnTo>
                    <a:pt x="297033" y="111282"/>
                  </a:lnTo>
                  <a:lnTo>
                    <a:pt x="275405" y="66615"/>
                  </a:lnTo>
                  <a:lnTo>
                    <a:pt x="242419" y="31393"/>
                  </a:lnTo>
                  <a:lnTo>
                    <a:pt x="200582" y="829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5224398" y="5629452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0" y="162712"/>
                  </a:moveTo>
                  <a:lnTo>
                    <a:pt x="7766" y="111282"/>
                  </a:lnTo>
                  <a:lnTo>
                    <a:pt x="29394" y="66615"/>
                  </a:lnTo>
                  <a:lnTo>
                    <a:pt x="62380" y="31393"/>
                  </a:lnTo>
                  <a:lnTo>
                    <a:pt x="104217" y="8295"/>
                  </a:lnTo>
                  <a:lnTo>
                    <a:pt x="152400" y="0"/>
                  </a:lnTo>
                  <a:lnTo>
                    <a:pt x="200582" y="8295"/>
                  </a:lnTo>
                  <a:lnTo>
                    <a:pt x="242419" y="31393"/>
                  </a:lnTo>
                  <a:lnTo>
                    <a:pt x="275405" y="66615"/>
                  </a:lnTo>
                  <a:lnTo>
                    <a:pt x="297033" y="111282"/>
                  </a:lnTo>
                  <a:lnTo>
                    <a:pt x="304800" y="162712"/>
                  </a:lnTo>
                  <a:lnTo>
                    <a:pt x="297033" y="214137"/>
                  </a:lnTo>
                  <a:lnTo>
                    <a:pt x="275405" y="258803"/>
                  </a:lnTo>
                  <a:lnTo>
                    <a:pt x="242419" y="294027"/>
                  </a:lnTo>
                  <a:lnTo>
                    <a:pt x="200582" y="317128"/>
                  </a:lnTo>
                  <a:lnTo>
                    <a:pt x="152400" y="325424"/>
                  </a:lnTo>
                  <a:lnTo>
                    <a:pt x="104217" y="317128"/>
                  </a:lnTo>
                  <a:lnTo>
                    <a:pt x="62380" y="294027"/>
                  </a:lnTo>
                  <a:lnTo>
                    <a:pt x="29394" y="258803"/>
                  </a:lnTo>
                  <a:lnTo>
                    <a:pt x="7766" y="214137"/>
                  </a:lnTo>
                  <a:lnTo>
                    <a:pt x="0" y="162712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5105780" y="4797806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152400" y="0"/>
                  </a:moveTo>
                  <a:lnTo>
                    <a:pt x="104265" y="8299"/>
                  </a:lnTo>
                  <a:lnTo>
                    <a:pt x="62435" y="31406"/>
                  </a:lnTo>
                  <a:lnTo>
                    <a:pt x="29431" y="66632"/>
                  </a:lnTo>
                  <a:lnTo>
                    <a:pt x="7778" y="111288"/>
                  </a:lnTo>
                  <a:lnTo>
                    <a:pt x="0" y="162687"/>
                  </a:lnTo>
                  <a:lnTo>
                    <a:pt x="7778" y="214134"/>
                  </a:lnTo>
                  <a:lnTo>
                    <a:pt x="29431" y="258796"/>
                  </a:lnTo>
                  <a:lnTo>
                    <a:pt x="62435" y="294003"/>
                  </a:lnTo>
                  <a:lnTo>
                    <a:pt x="104265" y="317086"/>
                  </a:lnTo>
                  <a:lnTo>
                    <a:pt x="152400" y="325374"/>
                  </a:lnTo>
                  <a:lnTo>
                    <a:pt x="200595" y="317086"/>
                  </a:lnTo>
                  <a:lnTo>
                    <a:pt x="242464" y="294003"/>
                  </a:lnTo>
                  <a:lnTo>
                    <a:pt x="275487" y="258796"/>
                  </a:lnTo>
                  <a:lnTo>
                    <a:pt x="297147" y="214134"/>
                  </a:lnTo>
                  <a:lnTo>
                    <a:pt x="304927" y="162687"/>
                  </a:lnTo>
                  <a:lnTo>
                    <a:pt x="297147" y="111288"/>
                  </a:lnTo>
                  <a:lnTo>
                    <a:pt x="275487" y="66632"/>
                  </a:lnTo>
                  <a:lnTo>
                    <a:pt x="242464" y="31406"/>
                  </a:lnTo>
                  <a:lnTo>
                    <a:pt x="200595" y="82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5105780" y="4797806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0" y="162687"/>
                  </a:moveTo>
                  <a:lnTo>
                    <a:pt x="7778" y="111288"/>
                  </a:lnTo>
                  <a:lnTo>
                    <a:pt x="29431" y="66632"/>
                  </a:lnTo>
                  <a:lnTo>
                    <a:pt x="62435" y="31406"/>
                  </a:lnTo>
                  <a:lnTo>
                    <a:pt x="104265" y="8299"/>
                  </a:lnTo>
                  <a:lnTo>
                    <a:pt x="152400" y="0"/>
                  </a:lnTo>
                  <a:lnTo>
                    <a:pt x="200595" y="8299"/>
                  </a:lnTo>
                  <a:lnTo>
                    <a:pt x="242464" y="31406"/>
                  </a:lnTo>
                  <a:lnTo>
                    <a:pt x="275487" y="66632"/>
                  </a:lnTo>
                  <a:lnTo>
                    <a:pt x="297147" y="111288"/>
                  </a:lnTo>
                  <a:lnTo>
                    <a:pt x="304927" y="162687"/>
                  </a:lnTo>
                  <a:lnTo>
                    <a:pt x="297147" y="214134"/>
                  </a:lnTo>
                  <a:lnTo>
                    <a:pt x="275487" y="258796"/>
                  </a:lnTo>
                  <a:lnTo>
                    <a:pt x="242464" y="294003"/>
                  </a:lnTo>
                  <a:lnTo>
                    <a:pt x="200595" y="317086"/>
                  </a:lnTo>
                  <a:lnTo>
                    <a:pt x="152400" y="325374"/>
                  </a:lnTo>
                  <a:lnTo>
                    <a:pt x="104265" y="317086"/>
                  </a:lnTo>
                  <a:lnTo>
                    <a:pt x="62435" y="294003"/>
                  </a:lnTo>
                  <a:lnTo>
                    <a:pt x="29431" y="258796"/>
                  </a:lnTo>
                  <a:lnTo>
                    <a:pt x="7778" y="214134"/>
                  </a:lnTo>
                  <a:lnTo>
                    <a:pt x="0" y="162687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5630798" y="4128897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152400" y="0"/>
                  </a:moveTo>
                  <a:lnTo>
                    <a:pt x="104265" y="8287"/>
                  </a:lnTo>
                  <a:lnTo>
                    <a:pt x="62435" y="31370"/>
                  </a:lnTo>
                  <a:lnTo>
                    <a:pt x="29431" y="66577"/>
                  </a:lnTo>
                  <a:lnTo>
                    <a:pt x="7778" y="111239"/>
                  </a:lnTo>
                  <a:lnTo>
                    <a:pt x="0" y="162686"/>
                  </a:lnTo>
                  <a:lnTo>
                    <a:pt x="7778" y="214134"/>
                  </a:lnTo>
                  <a:lnTo>
                    <a:pt x="29431" y="258796"/>
                  </a:lnTo>
                  <a:lnTo>
                    <a:pt x="62435" y="294003"/>
                  </a:lnTo>
                  <a:lnTo>
                    <a:pt x="104265" y="317086"/>
                  </a:lnTo>
                  <a:lnTo>
                    <a:pt x="152400" y="325373"/>
                  </a:lnTo>
                  <a:lnTo>
                    <a:pt x="200595" y="317086"/>
                  </a:lnTo>
                  <a:lnTo>
                    <a:pt x="242464" y="294003"/>
                  </a:lnTo>
                  <a:lnTo>
                    <a:pt x="275487" y="258796"/>
                  </a:lnTo>
                  <a:lnTo>
                    <a:pt x="297147" y="214134"/>
                  </a:lnTo>
                  <a:lnTo>
                    <a:pt x="304926" y="162686"/>
                  </a:lnTo>
                  <a:lnTo>
                    <a:pt x="297147" y="111239"/>
                  </a:lnTo>
                  <a:lnTo>
                    <a:pt x="275487" y="66577"/>
                  </a:lnTo>
                  <a:lnTo>
                    <a:pt x="242464" y="31370"/>
                  </a:lnTo>
                  <a:lnTo>
                    <a:pt x="200595" y="828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5630798" y="4128897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0" y="162686"/>
                  </a:moveTo>
                  <a:lnTo>
                    <a:pt x="7778" y="111239"/>
                  </a:lnTo>
                  <a:lnTo>
                    <a:pt x="29431" y="66577"/>
                  </a:lnTo>
                  <a:lnTo>
                    <a:pt x="62435" y="31370"/>
                  </a:lnTo>
                  <a:lnTo>
                    <a:pt x="104265" y="8287"/>
                  </a:lnTo>
                  <a:lnTo>
                    <a:pt x="152400" y="0"/>
                  </a:lnTo>
                  <a:lnTo>
                    <a:pt x="200595" y="8287"/>
                  </a:lnTo>
                  <a:lnTo>
                    <a:pt x="242464" y="31370"/>
                  </a:lnTo>
                  <a:lnTo>
                    <a:pt x="275487" y="66577"/>
                  </a:lnTo>
                  <a:lnTo>
                    <a:pt x="297147" y="111239"/>
                  </a:lnTo>
                  <a:lnTo>
                    <a:pt x="304926" y="162686"/>
                  </a:lnTo>
                  <a:lnTo>
                    <a:pt x="297147" y="214134"/>
                  </a:lnTo>
                  <a:lnTo>
                    <a:pt x="275487" y="258796"/>
                  </a:lnTo>
                  <a:lnTo>
                    <a:pt x="242464" y="294003"/>
                  </a:lnTo>
                  <a:lnTo>
                    <a:pt x="200595" y="317086"/>
                  </a:lnTo>
                  <a:lnTo>
                    <a:pt x="152400" y="325373"/>
                  </a:lnTo>
                  <a:lnTo>
                    <a:pt x="104265" y="317086"/>
                  </a:lnTo>
                  <a:lnTo>
                    <a:pt x="62435" y="294003"/>
                  </a:lnTo>
                  <a:lnTo>
                    <a:pt x="29431" y="258796"/>
                  </a:lnTo>
                  <a:lnTo>
                    <a:pt x="7778" y="214134"/>
                  </a:lnTo>
                  <a:lnTo>
                    <a:pt x="0" y="162686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4089654" y="4472432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152400" y="0"/>
                  </a:moveTo>
                  <a:lnTo>
                    <a:pt x="104217" y="8287"/>
                  </a:lnTo>
                  <a:lnTo>
                    <a:pt x="62380" y="31370"/>
                  </a:lnTo>
                  <a:lnTo>
                    <a:pt x="29394" y="66577"/>
                  </a:lnTo>
                  <a:lnTo>
                    <a:pt x="7766" y="111239"/>
                  </a:lnTo>
                  <a:lnTo>
                    <a:pt x="0" y="162687"/>
                  </a:lnTo>
                  <a:lnTo>
                    <a:pt x="7766" y="214085"/>
                  </a:lnTo>
                  <a:lnTo>
                    <a:pt x="29394" y="258741"/>
                  </a:lnTo>
                  <a:lnTo>
                    <a:pt x="62380" y="293967"/>
                  </a:lnTo>
                  <a:lnTo>
                    <a:pt x="104217" y="317074"/>
                  </a:lnTo>
                  <a:lnTo>
                    <a:pt x="152400" y="325374"/>
                  </a:lnTo>
                  <a:lnTo>
                    <a:pt x="200582" y="317074"/>
                  </a:lnTo>
                  <a:lnTo>
                    <a:pt x="242419" y="293967"/>
                  </a:lnTo>
                  <a:lnTo>
                    <a:pt x="275405" y="258741"/>
                  </a:lnTo>
                  <a:lnTo>
                    <a:pt x="297033" y="214085"/>
                  </a:lnTo>
                  <a:lnTo>
                    <a:pt x="304800" y="162687"/>
                  </a:lnTo>
                  <a:lnTo>
                    <a:pt x="297033" y="111239"/>
                  </a:lnTo>
                  <a:lnTo>
                    <a:pt x="275405" y="66577"/>
                  </a:lnTo>
                  <a:lnTo>
                    <a:pt x="242419" y="31370"/>
                  </a:lnTo>
                  <a:lnTo>
                    <a:pt x="200582" y="828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4089654" y="4472432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0" y="162687"/>
                  </a:moveTo>
                  <a:lnTo>
                    <a:pt x="7766" y="111239"/>
                  </a:lnTo>
                  <a:lnTo>
                    <a:pt x="29394" y="66577"/>
                  </a:lnTo>
                  <a:lnTo>
                    <a:pt x="62380" y="31370"/>
                  </a:lnTo>
                  <a:lnTo>
                    <a:pt x="104217" y="8287"/>
                  </a:lnTo>
                  <a:lnTo>
                    <a:pt x="152400" y="0"/>
                  </a:lnTo>
                  <a:lnTo>
                    <a:pt x="200582" y="8287"/>
                  </a:lnTo>
                  <a:lnTo>
                    <a:pt x="242419" y="31370"/>
                  </a:lnTo>
                  <a:lnTo>
                    <a:pt x="275405" y="66577"/>
                  </a:lnTo>
                  <a:lnTo>
                    <a:pt x="297033" y="111239"/>
                  </a:lnTo>
                  <a:lnTo>
                    <a:pt x="304800" y="162687"/>
                  </a:lnTo>
                  <a:lnTo>
                    <a:pt x="297033" y="214085"/>
                  </a:lnTo>
                  <a:lnTo>
                    <a:pt x="275405" y="258741"/>
                  </a:lnTo>
                  <a:lnTo>
                    <a:pt x="242419" y="293967"/>
                  </a:lnTo>
                  <a:lnTo>
                    <a:pt x="200582" y="317074"/>
                  </a:lnTo>
                  <a:lnTo>
                    <a:pt x="152400" y="325374"/>
                  </a:lnTo>
                  <a:lnTo>
                    <a:pt x="104217" y="317074"/>
                  </a:lnTo>
                  <a:lnTo>
                    <a:pt x="62380" y="293967"/>
                  </a:lnTo>
                  <a:lnTo>
                    <a:pt x="29394" y="258741"/>
                  </a:lnTo>
                  <a:lnTo>
                    <a:pt x="7766" y="214085"/>
                  </a:lnTo>
                  <a:lnTo>
                    <a:pt x="0" y="162687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056636" y="4454271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152400" y="0"/>
                  </a:moveTo>
                  <a:lnTo>
                    <a:pt x="104217" y="8299"/>
                  </a:lnTo>
                  <a:lnTo>
                    <a:pt x="62380" y="31406"/>
                  </a:lnTo>
                  <a:lnTo>
                    <a:pt x="29394" y="66632"/>
                  </a:lnTo>
                  <a:lnTo>
                    <a:pt x="7766" y="111288"/>
                  </a:lnTo>
                  <a:lnTo>
                    <a:pt x="0" y="162686"/>
                  </a:lnTo>
                  <a:lnTo>
                    <a:pt x="7766" y="214147"/>
                  </a:lnTo>
                  <a:lnTo>
                    <a:pt x="29394" y="258841"/>
                  </a:lnTo>
                  <a:lnTo>
                    <a:pt x="62380" y="294086"/>
                  </a:lnTo>
                  <a:lnTo>
                    <a:pt x="104217" y="317200"/>
                  </a:lnTo>
                  <a:lnTo>
                    <a:pt x="152400" y="325500"/>
                  </a:lnTo>
                  <a:lnTo>
                    <a:pt x="200582" y="317200"/>
                  </a:lnTo>
                  <a:lnTo>
                    <a:pt x="242419" y="294086"/>
                  </a:lnTo>
                  <a:lnTo>
                    <a:pt x="275405" y="258841"/>
                  </a:lnTo>
                  <a:lnTo>
                    <a:pt x="297033" y="214147"/>
                  </a:lnTo>
                  <a:lnTo>
                    <a:pt x="304800" y="162686"/>
                  </a:lnTo>
                  <a:lnTo>
                    <a:pt x="297033" y="111288"/>
                  </a:lnTo>
                  <a:lnTo>
                    <a:pt x="275405" y="66632"/>
                  </a:lnTo>
                  <a:lnTo>
                    <a:pt x="242419" y="31406"/>
                  </a:lnTo>
                  <a:lnTo>
                    <a:pt x="200582" y="82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056636" y="4454271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0" y="162686"/>
                  </a:moveTo>
                  <a:lnTo>
                    <a:pt x="7766" y="111288"/>
                  </a:lnTo>
                  <a:lnTo>
                    <a:pt x="29394" y="66632"/>
                  </a:lnTo>
                  <a:lnTo>
                    <a:pt x="62380" y="31406"/>
                  </a:lnTo>
                  <a:lnTo>
                    <a:pt x="104217" y="8299"/>
                  </a:lnTo>
                  <a:lnTo>
                    <a:pt x="152400" y="0"/>
                  </a:lnTo>
                  <a:lnTo>
                    <a:pt x="200582" y="8299"/>
                  </a:lnTo>
                  <a:lnTo>
                    <a:pt x="242419" y="31406"/>
                  </a:lnTo>
                  <a:lnTo>
                    <a:pt x="275405" y="66632"/>
                  </a:lnTo>
                  <a:lnTo>
                    <a:pt x="297033" y="111288"/>
                  </a:lnTo>
                  <a:lnTo>
                    <a:pt x="304800" y="162686"/>
                  </a:lnTo>
                  <a:lnTo>
                    <a:pt x="297033" y="214147"/>
                  </a:lnTo>
                  <a:lnTo>
                    <a:pt x="275405" y="258841"/>
                  </a:lnTo>
                  <a:lnTo>
                    <a:pt x="242419" y="294086"/>
                  </a:lnTo>
                  <a:lnTo>
                    <a:pt x="200582" y="317200"/>
                  </a:lnTo>
                  <a:lnTo>
                    <a:pt x="152400" y="325500"/>
                  </a:lnTo>
                  <a:lnTo>
                    <a:pt x="104217" y="317200"/>
                  </a:lnTo>
                  <a:lnTo>
                    <a:pt x="62380" y="294086"/>
                  </a:lnTo>
                  <a:lnTo>
                    <a:pt x="29394" y="258841"/>
                  </a:lnTo>
                  <a:lnTo>
                    <a:pt x="7766" y="214147"/>
                  </a:lnTo>
                  <a:lnTo>
                    <a:pt x="0" y="162686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362200" y="5123180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152400" y="0"/>
                  </a:moveTo>
                  <a:lnTo>
                    <a:pt x="104265" y="8300"/>
                  </a:lnTo>
                  <a:lnTo>
                    <a:pt x="62435" y="31414"/>
                  </a:lnTo>
                  <a:lnTo>
                    <a:pt x="29431" y="66659"/>
                  </a:lnTo>
                  <a:lnTo>
                    <a:pt x="7778" y="111353"/>
                  </a:lnTo>
                  <a:lnTo>
                    <a:pt x="0" y="162814"/>
                  </a:lnTo>
                  <a:lnTo>
                    <a:pt x="7778" y="214212"/>
                  </a:lnTo>
                  <a:lnTo>
                    <a:pt x="29431" y="258868"/>
                  </a:lnTo>
                  <a:lnTo>
                    <a:pt x="62435" y="294094"/>
                  </a:lnTo>
                  <a:lnTo>
                    <a:pt x="104265" y="317201"/>
                  </a:lnTo>
                  <a:lnTo>
                    <a:pt x="152400" y="325501"/>
                  </a:lnTo>
                  <a:lnTo>
                    <a:pt x="200595" y="317201"/>
                  </a:lnTo>
                  <a:lnTo>
                    <a:pt x="242464" y="294094"/>
                  </a:lnTo>
                  <a:lnTo>
                    <a:pt x="275487" y="258868"/>
                  </a:lnTo>
                  <a:lnTo>
                    <a:pt x="297147" y="214212"/>
                  </a:lnTo>
                  <a:lnTo>
                    <a:pt x="304926" y="162814"/>
                  </a:lnTo>
                  <a:lnTo>
                    <a:pt x="297147" y="111353"/>
                  </a:lnTo>
                  <a:lnTo>
                    <a:pt x="275487" y="66659"/>
                  </a:lnTo>
                  <a:lnTo>
                    <a:pt x="242464" y="31414"/>
                  </a:lnTo>
                  <a:lnTo>
                    <a:pt x="200595" y="83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362200" y="5123180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0" y="162814"/>
                  </a:moveTo>
                  <a:lnTo>
                    <a:pt x="7778" y="111353"/>
                  </a:lnTo>
                  <a:lnTo>
                    <a:pt x="29431" y="66659"/>
                  </a:lnTo>
                  <a:lnTo>
                    <a:pt x="62435" y="31414"/>
                  </a:lnTo>
                  <a:lnTo>
                    <a:pt x="104265" y="8300"/>
                  </a:lnTo>
                  <a:lnTo>
                    <a:pt x="152400" y="0"/>
                  </a:lnTo>
                  <a:lnTo>
                    <a:pt x="200595" y="8300"/>
                  </a:lnTo>
                  <a:lnTo>
                    <a:pt x="242464" y="31414"/>
                  </a:lnTo>
                  <a:lnTo>
                    <a:pt x="275487" y="66659"/>
                  </a:lnTo>
                  <a:lnTo>
                    <a:pt x="297147" y="111353"/>
                  </a:lnTo>
                  <a:lnTo>
                    <a:pt x="304926" y="162814"/>
                  </a:lnTo>
                  <a:lnTo>
                    <a:pt x="297147" y="214212"/>
                  </a:lnTo>
                  <a:lnTo>
                    <a:pt x="275487" y="258868"/>
                  </a:lnTo>
                  <a:lnTo>
                    <a:pt x="242464" y="294094"/>
                  </a:lnTo>
                  <a:lnTo>
                    <a:pt x="200595" y="317201"/>
                  </a:lnTo>
                  <a:lnTo>
                    <a:pt x="152400" y="325501"/>
                  </a:lnTo>
                  <a:lnTo>
                    <a:pt x="104265" y="317201"/>
                  </a:lnTo>
                  <a:lnTo>
                    <a:pt x="62435" y="294094"/>
                  </a:lnTo>
                  <a:lnTo>
                    <a:pt x="29431" y="258868"/>
                  </a:lnTo>
                  <a:lnTo>
                    <a:pt x="7778" y="214212"/>
                  </a:lnTo>
                  <a:lnTo>
                    <a:pt x="0" y="162814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4203954" y="3613658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152400" y="0"/>
                  </a:moveTo>
                  <a:lnTo>
                    <a:pt x="104265" y="8287"/>
                  </a:lnTo>
                  <a:lnTo>
                    <a:pt x="62435" y="31370"/>
                  </a:lnTo>
                  <a:lnTo>
                    <a:pt x="29431" y="66577"/>
                  </a:lnTo>
                  <a:lnTo>
                    <a:pt x="7778" y="111239"/>
                  </a:lnTo>
                  <a:lnTo>
                    <a:pt x="0" y="162687"/>
                  </a:lnTo>
                  <a:lnTo>
                    <a:pt x="7778" y="214085"/>
                  </a:lnTo>
                  <a:lnTo>
                    <a:pt x="29431" y="258741"/>
                  </a:lnTo>
                  <a:lnTo>
                    <a:pt x="62435" y="293967"/>
                  </a:lnTo>
                  <a:lnTo>
                    <a:pt x="104265" y="317074"/>
                  </a:lnTo>
                  <a:lnTo>
                    <a:pt x="152400" y="325374"/>
                  </a:lnTo>
                  <a:lnTo>
                    <a:pt x="200595" y="317074"/>
                  </a:lnTo>
                  <a:lnTo>
                    <a:pt x="242464" y="293967"/>
                  </a:lnTo>
                  <a:lnTo>
                    <a:pt x="275487" y="258741"/>
                  </a:lnTo>
                  <a:lnTo>
                    <a:pt x="297147" y="214085"/>
                  </a:lnTo>
                  <a:lnTo>
                    <a:pt x="304926" y="162687"/>
                  </a:lnTo>
                  <a:lnTo>
                    <a:pt x="297147" y="111239"/>
                  </a:lnTo>
                  <a:lnTo>
                    <a:pt x="275487" y="66577"/>
                  </a:lnTo>
                  <a:lnTo>
                    <a:pt x="242464" y="31370"/>
                  </a:lnTo>
                  <a:lnTo>
                    <a:pt x="200595" y="828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203954" y="3613658"/>
              <a:ext cx="305435" cy="325755"/>
            </a:xfrm>
            <a:custGeom>
              <a:avLst/>
              <a:gdLst/>
              <a:ahLst/>
              <a:cxnLst/>
              <a:rect l="l" t="t" r="r" b="b"/>
              <a:pathLst>
                <a:path w="305435" h="325754">
                  <a:moveTo>
                    <a:pt x="0" y="162687"/>
                  </a:moveTo>
                  <a:lnTo>
                    <a:pt x="7778" y="111239"/>
                  </a:lnTo>
                  <a:lnTo>
                    <a:pt x="29431" y="66577"/>
                  </a:lnTo>
                  <a:lnTo>
                    <a:pt x="62435" y="31370"/>
                  </a:lnTo>
                  <a:lnTo>
                    <a:pt x="104265" y="8287"/>
                  </a:lnTo>
                  <a:lnTo>
                    <a:pt x="152400" y="0"/>
                  </a:lnTo>
                  <a:lnTo>
                    <a:pt x="200595" y="8287"/>
                  </a:lnTo>
                  <a:lnTo>
                    <a:pt x="242464" y="31370"/>
                  </a:lnTo>
                  <a:lnTo>
                    <a:pt x="275487" y="66577"/>
                  </a:lnTo>
                  <a:lnTo>
                    <a:pt x="297147" y="111239"/>
                  </a:lnTo>
                  <a:lnTo>
                    <a:pt x="304926" y="162687"/>
                  </a:lnTo>
                  <a:lnTo>
                    <a:pt x="297147" y="214085"/>
                  </a:lnTo>
                  <a:lnTo>
                    <a:pt x="275487" y="258741"/>
                  </a:lnTo>
                  <a:lnTo>
                    <a:pt x="242464" y="293967"/>
                  </a:lnTo>
                  <a:lnTo>
                    <a:pt x="200595" y="317074"/>
                  </a:lnTo>
                  <a:lnTo>
                    <a:pt x="152400" y="325374"/>
                  </a:lnTo>
                  <a:lnTo>
                    <a:pt x="104265" y="317074"/>
                  </a:lnTo>
                  <a:lnTo>
                    <a:pt x="62435" y="293967"/>
                  </a:lnTo>
                  <a:lnTo>
                    <a:pt x="29431" y="258741"/>
                  </a:lnTo>
                  <a:lnTo>
                    <a:pt x="7778" y="214085"/>
                  </a:lnTo>
                  <a:lnTo>
                    <a:pt x="0" y="162687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5385307" y="3500628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152400" y="0"/>
                  </a:moveTo>
                  <a:lnTo>
                    <a:pt x="104217" y="8299"/>
                  </a:lnTo>
                  <a:lnTo>
                    <a:pt x="62380" y="31406"/>
                  </a:lnTo>
                  <a:lnTo>
                    <a:pt x="29394" y="66632"/>
                  </a:lnTo>
                  <a:lnTo>
                    <a:pt x="7766" y="111288"/>
                  </a:lnTo>
                  <a:lnTo>
                    <a:pt x="0" y="162687"/>
                  </a:lnTo>
                  <a:lnTo>
                    <a:pt x="7766" y="214134"/>
                  </a:lnTo>
                  <a:lnTo>
                    <a:pt x="29394" y="258796"/>
                  </a:lnTo>
                  <a:lnTo>
                    <a:pt x="62380" y="294003"/>
                  </a:lnTo>
                  <a:lnTo>
                    <a:pt x="104217" y="317086"/>
                  </a:lnTo>
                  <a:lnTo>
                    <a:pt x="152400" y="325374"/>
                  </a:lnTo>
                  <a:lnTo>
                    <a:pt x="200582" y="317086"/>
                  </a:lnTo>
                  <a:lnTo>
                    <a:pt x="242419" y="294003"/>
                  </a:lnTo>
                  <a:lnTo>
                    <a:pt x="275405" y="258796"/>
                  </a:lnTo>
                  <a:lnTo>
                    <a:pt x="297033" y="214134"/>
                  </a:lnTo>
                  <a:lnTo>
                    <a:pt x="304800" y="162687"/>
                  </a:lnTo>
                  <a:lnTo>
                    <a:pt x="297033" y="111288"/>
                  </a:lnTo>
                  <a:lnTo>
                    <a:pt x="275405" y="66632"/>
                  </a:lnTo>
                  <a:lnTo>
                    <a:pt x="242419" y="31406"/>
                  </a:lnTo>
                  <a:lnTo>
                    <a:pt x="200582" y="82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5385307" y="3500628"/>
              <a:ext cx="304800" cy="325755"/>
            </a:xfrm>
            <a:custGeom>
              <a:avLst/>
              <a:gdLst/>
              <a:ahLst/>
              <a:cxnLst/>
              <a:rect l="l" t="t" r="r" b="b"/>
              <a:pathLst>
                <a:path w="304800" h="325754">
                  <a:moveTo>
                    <a:pt x="0" y="162687"/>
                  </a:moveTo>
                  <a:lnTo>
                    <a:pt x="7766" y="111288"/>
                  </a:lnTo>
                  <a:lnTo>
                    <a:pt x="29394" y="66632"/>
                  </a:lnTo>
                  <a:lnTo>
                    <a:pt x="62380" y="31406"/>
                  </a:lnTo>
                  <a:lnTo>
                    <a:pt x="104217" y="8299"/>
                  </a:lnTo>
                  <a:lnTo>
                    <a:pt x="152400" y="0"/>
                  </a:lnTo>
                  <a:lnTo>
                    <a:pt x="200582" y="8299"/>
                  </a:lnTo>
                  <a:lnTo>
                    <a:pt x="242419" y="31406"/>
                  </a:lnTo>
                  <a:lnTo>
                    <a:pt x="275405" y="66632"/>
                  </a:lnTo>
                  <a:lnTo>
                    <a:pt x="297033" y="111288"/>
                  </a:lnTo>
                  <a:lnTo>
                    <a:pt x="304800" y="162687"/>
                  </a:lnTo>
                  <a:lnTo>
                    <a:pt x="297033" y="214134"/>
                  </a:lnTo>
                  <a:lnTo>
                    <a:pt x="275405" y="258796"/>
                  </a:lnTo>
                  <a:lnTo>
                    <a:pt x="242419" y="294003"/>
                  </a:lnTo>
                  <a:lnTo>
                    <a:pt x="200582" y="317086"/>
                  </a:lnTo>
                  <a:lnTo>
                    <a:pt x="152400" y="325374"/>
                  </a:lnTo>
                  <a:lnTo>
                    <a:pt x="104217" y="317086"/>
                  </a:lnTo>
                  <a:lnTo>
                    <a:pt x="62380" y="294003"/>
                  </a:lnTo>
                  <a:lnTo>
                    <a:pt x="29394" y="258796"/>
                  </a:lnTo>
                  <a:lnTo>
                    <a:pt x="7766" y="214134"/>
                  </a:lnTo>
                  <a:lnTo>
                    <a:pt x="0" y="162687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770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16" name="object 2"/>
          <p:cNvSpPr txBox="1"/>
          <p:nvPr/>
        </p:nvSpPr>
        <p:spPr>
          <a:xfrm>
            <a:off x="1194749" y="1289380"/>
            <a:ext cx="10997251" cy="4565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5" dirty="0">
                <a:solidFill>
                  <a:srgbClr val="003366"/>
                </a:solidFill>
                <a:latin typeface="Arial"/>
                <a:cs typeface="Arial"/>
              </a:rPr>
              <a:t>Chú</a:t>
            </a:r>
            <a:r>
              <a:rPr sz="3000" b="1" i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i="1" dirty="0">
                <a:solidFill>
                  <a:srgbClr val="003366"/>
                </a:solidFill>
                <a:latin typeface="Arial"/>
                <a:cs typeface="Arial"/>
              </a:rPr>
              <a:t>ý</a:t>
            </a:r>
            <a:endParaRPr sz="3000">
              <a:latin typeface="Arial"/>
              <a:cs typeface="Arial"/>
            </a:endParaRPr>
          </a:p>
          <a:p>
            <a:pPr marL="814069" indent="-344805">
              <a:lnSpc>
                <a:spcPct val="100000"/>
              </a:lnSpc>
              <a:spcBef>
                <a:spcPts val="1925"/>
              </a:spcBef>
              <a:buClr>
                <a:srgbClr val="6D815B"/>
              </a:buClr>
              <a:buFont typeface="Wingdings"/>
              <a:buChar char=""/>
              <a:tabLst>
                <a:tab pos="814705" algn="l"/>
              </a:tabLst>
            </a:pP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uv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một cung thì ta</a:t>
            </a:r>
            <a:r>
              <a:rPr sz="3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nói:</a:t>
            </a:r>
            <a:endParaRPr sz="300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spcBef>
                <a:spcPts val="575"/>
              </a:spcBef>
              <a:buClr>
                <a:srgbClr val="3984C8"/>
              </a:buClr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 u </a:t>
            </a:r>
            <a:r>
              <a:rPr sz="30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kề</a:t>
            </a:r>
            <a:r>
              <a:rPr sz="3000" i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nhau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spcBef>
                <a:spcPts val="580"/>
              </a:spcBef>
              <a:buClr>
                <a:srgbClr val="3984C8"/>
              </a:buClr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30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gọi</a:t>
            </a:r>
            <a:r>
              <a:rPr sz="3000" spc="2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3000" spc="3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3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i="1" spc="-10" dirty="0">
                <a:solidFill>
                  <a:srgbClr val="C00000"/>
                </a:solidFill>
                <a:latin typeface="Arial"/>
                <a:cs typeface="Arial"/>
              </a:rPr>
              <a:t>đầu</a:t>
            </a:r>
            <a:r>
              <a:rPr sz="3000" i="1" spc="3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003366"/>
                </a:solidFill>
                <a:latin typeface="Arial"/>
                <a:cs typeface="Arial"/>
              </a:rPr>
              <a:t>(gốc)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r>
              <a:rPr sz="3000" spc="2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3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3000" spc="2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3000" spc="3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2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cuối</a:t>
            </a:r>
            <a:r>
              <a:rPr sz="3000" i="1" spc="2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spc="-5" dirty="0">
                <a:solidFill>
                  <a:srgbClr val="003366"/>
                </a:solidFill>
                <a:latin typeface="Arial"/>
                <a:cs typeface="Arial"/>
              </a:rPr>
              <a:t>(ngọn)</a:t>
            </a:r>
            <a:endParaRPr sz="30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</a:pP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của cung 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uv.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 đỉnh </a:t>
            </a:r>
            <a:r>
              <a:rPr sz="3000" i="1" dirty="0">
                <a:solidFill>
                  <a:srgbClr val="003366"/>
                </a:solidFill>
                <a:latin typeface="Arial"/>
                <a:cs typeface="Arial"/>
              </a:rPr>
              <a:t>sau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u.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"/>
              <a:cs typeface="Arial"/>
            </a:endParaRPr>
          </a:p>
          <a:p>
            <a:pPr marL="814069" indent="-344805">
              <a:lnSpc>
                <a:spcPct val="100000"/>
              </a:lnSpc>
              <a:buClr>
                <a:srgbClr val="6D815B"/>
              </a:buClr>
              <a:buFont typeface="Wingdings"/>
              <a:buChar char=""/>
              <a:tabLst>
                <a:tab pos="814705" algn="l"/>
              </a:tabLst>
            </a:pP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Hai cung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cùng 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gốc </a:t>
            </a:r>
            <a:r>
              <a:rPr sz="30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ngọn 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gọi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song</a:t>
            </a:r>
            <a:r>
              <a:rPr sz="3000" i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spc="5" dirty="0">
                <a:solidFill>
                  <a:srgbClr val="C00000"/>
                </a:solidFill>
                <a:latin typeface="Arial"/>
                <a:cs typeface="Arial"/>
              </a:rPr>
              <a:t>song</a:t>
            </a:r>
            <a:r>
              <a:rPr sz="3000" i="1" spc="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D815B"/>
              </a:buClr>
              <a:buFont typeface="Wingdings"/>
              <a:buChar char=""/>
            </a:pPr>
            <a:endParaRPr sz="3000">
              <a:latin typeface="Arial"/>
              <a:cs typeface="Arial"/>
            </a:endParaRPr>
          </a:p>
          <a:p>
            <a:pPr marL="814069" indent="-344805">
              <a:lnSpc>
                <a:spcPct val="100000"/>
              </a:lnSpc>
              <a:buClr>
                <a:srgbClr val="6D815B"/>
              </a:buClr>
              <a:buFont typeface="Wingdings"/>
              <a:buChar char=""/>
              <a:tabLst>
                <a:tab pos="814705" algn="l"/>
              </a:tabLst>
            </a:pP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có điểm gốc </a:t>
            </a:r>
            <a:r>
              <a:rPr sz="30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ngọn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trùng nhau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gọi là</a:t>
            </a:r>
            <a:r>
              <a:rPr sz="30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khuyên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08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5" name="object 3"/>
          <p:cNvSpPr/>
          <p:nvPr/>
        </p:nvSpPr>
        <p:spPr>
          <a:xfrm>
            <a:off x="3249450" y="1127760"/>
            <a:ext cx="6123150" cy="5289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54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grpSp>
        <p:nvGrpSpPr>
          <p:cNvPr id="6" name="object 2"/>
          <p:cNvGrpSpPr/>
          <p:nvPr/>
        </p:nvGrpSpPr>
        <p:grpSpPr>
          <a:xfrm>
            <a:off x="2684240" y="2059559"/>
            <a:ext cx="7174865" cy="1936750"/>
            <a:chOff x="714486" y="2905379"/>
            <a:chExt cx="7174865" cy="1936750"/>
          </a:xfrm>
        </p:grpSpPr>
        <p:sp>
          <p:nvSpPr>
            <p:cNvPr id="7" name="object 3"/>
            <p:cNvSpPr/>
            <p:nvPr/>
          </p:nvSpPr>
          <p:spPr>
            <a:xfrm>
              <a:off x="4137659" y="3583940"/>
              <a:ext cx="1184275" cy="200660"/>
            </a:xfrm>
            <a:custGeom>
              <a:avLst/>
              <a:gdLst/>
              <a:ahLst/>
              <a:cxnLst/>
              <a:rect l="l" t="t" r="r" b="b"/>
              <a:pathLst>
                <a:path w="1184275" h="200660">
                  <a:moveTo>
                    <a:pt x="1183766" y="0"/>
                  </a:moveTo>
                  <a:lnTo>
                    <a:pt x="1128258" y="9140"/>
                  </a:lnTo>
                  <a:lnTo>
                    <a:pt x="1072893" y="18257"/>
                  </a:lnTo>
                  <a:lnTo>
                    <a:pt x="1017815" y="27330"/>
                  </a:lnTo>
                  <a:lnTo>
                    <a:pt x="963169" y="36335"/>
                  </a:lnTo>
                  <a:lnTo>
                    <a:pt x="909102" y="45251"/>
                  </a:lnTo>
                  <a:lnTo>
                    <a:pt x="855759" y="54053"/>
                  </a:lnTo>
                  <a:lnTo>
                    <a:pt x="803284" y="62721"/>
                  </a:lnTo>
                  <a:lnTo>
                    <a:pt x="751824" y="71231"/>
                  </a:lnTo>
                  <a:lnTo>
                    <a:pt x="701522" y="79561"/>
                  </a:lnTo>
                  <a:lnTo>
                    <a:pt x="652526" y="87688"/>
                  </a:lnTo>
                  <a:lnTo>
                    <a:pt x="604979" y="95590"/>
                  </a:lnTo>
                  <a:lnTo>
                    <a:pt x="559028" y="103245"/>
                  </a:lnTo>
                  <a:lnTo>
                    <a:pt x="514817" y="110629"/>
                  </a:lnTo>
                  <a:lnTo>
                    <a:pt x="472492" y="117721"/>
                  </a:lnTo>
                  <a:lnTo>
                    <a:pt x="432198" y="124497"/>
                  </a:lnTo>
                  <a:lnTo>
                    <a:pt x="394080" y="130937"/>
                  </a:lnTo>
                  <a:lnTo>
                    <a:pt x="323177" y="143026"/>
                  </a:lnTo>
                  <a:lnTo>
                    <a:pt x="258478" y="154217"/>
                  </a:lnTo>
                  <a:lnTo>
                    <a:pt x="199974" y="164467"/>
                  </a:lnTo>
                  <a:lnTo>
                    <a:pt x="147653" y="173736"/>
                  </a:lnTo>
                  <a:lnTo>
                    <a:pt x="101505" y="181980"/>
                  </a:lnTo>
                  <a:lnTo>
                    <a:pt x="61521" y="189158"/>
                  </a:lnTo>
                  <a:lnTo>
                    <a:pt x="27689" y="195229"/>
                  </a:lnTo>
                  <a:lnTo>
                    <a:pt x="0" y="200152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3055874" y="3757041"/>
              <a:ext cx="1082040" cy="256540"/>
            </a:xfrm>
            <a:custGeom>
              <a:avLst/>
              <a:gdLst/>
              <a:ahLst/>
              <a:cxnLst/>
              <a:rect l="l" t="t" r="r" b="b"/>
              <a:pathLst>
                <a:path w="1082039" h="256539">
                  <a:moveTo>
                    <a:pt x="994876" y="28113"/>
                  </a:moveTo>
                  <a:lnTo>
                    <a:pt x="325627" y="157352"/>
                  </a:lnTo>
                  <a:lnTo>
                    <a:pt x="0" y="228091"/>
                  </a:lnTo>
                  <a:lnTo>
                    <a:pt x="6095" y="256031"/>
                  </a:lnTo>
                  <a:lnTo>
                    <a:pt x="331342" y="185292"/>
                  </a:lnTo>
                  <a:lnTo>
                    <a:pt x="1000172" y="56247"/>
                  </a:lnTo>
                  <a:lnTo>
                    <a:pt x="994876" y="28113"/>
                  </a:lnTo>
                  <a:close/>
                </a:path>
                <a:path w="1082039" h="256539">
                  <a:moveTo>
                    <a:pt x="1079113" y="25526"/>
                  </a:moveTo>
                  <a:lnTo>
                    <a:pt x="1008888" y="25526"/>
                  </a:lnTo>
                  <a:lnTo>
                    <a:pt x="1014222" y="53593"/>
                  </a:lnTo>
                  <a:lnTo>
                    <a:pt x="1000172" y="56247"/>
                  </a:lnTo>
                  <a:lnTo>
                    <a:pt x="1005459" y="84327"/>
                  </a:lnTo>
                  <a:lnTo>
                    <a:pt x="1081786" y="26288"/>
                  </a:lnTo>
                  <a:lnTo>
                    <a:pt x="1079113" y="25526"/>
                  </a:lnTo>
                  <a:close/>
                </a:path>
                <a:path w="1082039" h="256539">
                  <a:moveTo>
                    <a:pt x="1008888" y="25526"/>
                  </a:moveTo>
                  <a:lnTo>
                    <a:pt x="994876" y="28113"/>
                  </a:lnTo>
                  <a:lnTo>
                    <a:pt x="1000172" y="56247"/>
                  </a:lnTo>
                  <a:lnTo>
                    <a:pt x="1014222" y="53593"/>
                  </a:lnTo>
                  <a:lnTo>
                    <a:pt x="1008888" y="25526"/>
                  </a:lnTo>
                  <a:close/>
                </a:path>
                <a:path w="1082039" h="256539">
                  <a:moveTo>
                    <a:pt x="989584" y="0"/>
                  </a:moveTo>
                  <a:lnTo>
                    <a:pt x="994876" y="28113"/>
                  </a:lnTo>
                  <a:lnTo>
                    <a:pt x="1008888" y="25526"/>
                  </a:lnTo>
                  <a:lnTo>
                    <a:pt x="1079113" y="25526"/>
                  </a:lnTo>
                  <a:lnTo>
                    <a:pt x="98958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7034276" y="39560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7646034" y="3282741"/>
              <a:ext cx="236854" cy="244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7646034" y="3282741"/>
              <a:ext cx="236854" cy="245110"/>
            </a:xfrm>
            <a:custGeom>
              <a:avLst/>
              <a:gdLst/>
              <a:ahLst/>
              <a:cxnLst/>
              <a:rect l="l" t="t" r="r" b="b"/>
              <a:pathLst>
                <a:path w="236854" h="245110">
                  <a:moveTo>
                    <a:pt x="25018" y="56596"/>
                  </a:moveTo>
                  <a:lnTo>
                    <a:pt x="61247" y="20871"/>
                  </a:lnTo>
                  <a:lnTo>
                    <a:pt x="104822" y="1589"/>
                  </a:lnTo>
                  <a:lnTo>
                    <a:pt x="150373" y="0"/>
                  </a:lnTo>
                  <a:lnTo>
                    <a:pt x="192531" y="17353"/>
                  </a:lnTo>
                  <a:lnTo>
                    <a:pt x="223051" y="51296"/>
                  </a:lnTo>
                  <a:lnTo>
                    <a:pt x="236854" y="94775"/>
                  </a:lnTo>
                  <a:lnTo>
                    <a:pt x="233322" y="142279"/>
                  </a:lnTo>
                  <a:lnTo>
                    <a:pt x="211835" y="188295"/>
                  </a:lnTo>
                  <a:lnTo>
                    <a:pt x="175607" y="224020"/>
                  </a:lnTo>
                  <a:lnTo>
                    <a:pt x="132032" y="243302"/>
                  </a:lnTo>
                  <a:lnTo>
                    <a:pt x="86481" y="244891"/>
                  </a:lnTo>
                  <a:lnTo>
                    <a:pt x="44322" y="227538"/>
                  </a:lnTo>
                  <a:lnTo>
                    <a:pt x="13803" y="193595"/>
                  </a:lnTo>
                  <a:lnTo>
                    <a:pt x="0" y="150115"/>
                  </a:lnTo>
                  <a:lnTo>
                    <a:pt x="3532" y="102612"/>
                  </a:lnTo>
                  <a:lnTo>
                    <a:pt x="25018" y="56596"/>
                  </a:lnTo>
                  <a:close/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6024864" y="2905379"/>
              <a:ext cx="253396" cy="2534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728774" y="3705288"/>
              <a:ext cx="228376" cy="2284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728774" y="370528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242" y="163893"/>
                  </a:moveTo>
                  <a:lnTo>
                    <a:pt x="0" y="119895"/>
                  </a:lnTo>
                  <a:lnTo>
                    <a:pt x="6277" y="76517"/>
                  </a:lnTo>
                  <a:lnTo>
                    <a:pt x="28360" y="38663"/>
                  </a:lnTo>
                  <a:lnTo>
                    <a:pt x="64531" y="11239"/>
                  </a:lnTo>
                  <a:lnTo>
                    <a:pt x="108506" y="0"/>
                  </a:lnTo>
                  <a:lnTo>
                    <a:pt x="151872" y="6286"/>
                  </a:lnTo>
                  <a:lnTo>
                    <a:pt x="189718" y="28384"/>
                  </a:lnTo>
                  <a:lnTo>
                    <a:pt x="217134" y="64579"/>
                  </a:lnTo>
                  <a:lnTo>
                    <a:pt x="228376" y="108577"/>
                  </a:lnTo>
                  <a:lnTo>
                    <a:pt x="222098" y="151955"/>
                  </a:lnTo>
                  <a:lnTo>
                    <a:pt x="200016" y="189809"/>
                  </a:lnTo>
                  <a:lnTo>
                    <a:pt x="163845" y="217233"/>
                  </a:lnTo>
                  <a:lnTo>
                    <a:pt x="119871" y="228473"/>
                  </a:lnTo>
                  <a:lnTo>
                    <a:pt x="76508" y="222186"/>
                  </a:lnTo>
                  <a:lnTo>
                    <a:pt x="38663" y="200088"/>
                  </a:lnTo>
                  <a:lnTo>
                    <a:pt x="11242" y="163893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158986" y="4599112"/>
              <a:ext cx="228424" cy="2283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1158986" y="459911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242" y="163895"/>
                  </a:moveTo>
                  <a:lnTo>
                    <a:pt x="0" y="119897"/>
                  </a:lnTo>
                  <a:lnTo>
                    <a:pt x="6277" y="76519"/>
                  </a:lnTo>
                  <a:lnTo>
                    <a:pt x="28360" y="38665"/>
                  </a:lnTo>
                  <a:lnTo>
                    <a:pt x="64531" y="11241"/>
                  </a:lnTo>
                  <a:lnTo>
                    <a:pt x="108528" y="0"/>
                  </a:lnTo>
                  <a:lnTo>
                    <a:pt x="151907" y="6272"/>
                  </a:lnTo>
                  <a:lnTo>
                    <a:pt x="189761" y="28332"/>
                  </a:lnTo>
                  <a:lnTo>
                    <a:pt x="217185" y="64454"/>
                  </a:lnTo>
                  <a:lnTo>
                    <a:pt x="228424" y="108452"/>
                  </a:lnTo>
                  <a:lnTo>
                    <a:pt x="222138" y="151830"/>
                  </a:lnTo>
                  <a:lnTo>
                    <a:pt x="200040" y="189684"/>
                  </a:lnTo>
                  <a:lnTo>
                    <a:pt x="163845" y="217108"/>
                  </a:lnTo>
                  <a:lnTo>
                    <a:pt x="119871" y="228349"/>
                  </a:lnTo>
                  <a:lnTo>
                    <a:pt x="76508" y="222077"/>
                  </a:lnTo>
                  <a:lnTo>
                    <a:pt x="38663" y="200017"/>
                  </a:lnTo>
                  <a:lnTo>
                    <a:pt x="11242" y="16389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3"/>
          <p:cNvSpPr txBox="1"/>
          <p:nvPr/>
        </p:nvSpPr>
        <p:spPr>
          <a:xfrm>
            <a:off x="2307269" y="2430602"/>
            <a:ext cx="17557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San</a:t>
            </a:r>
            <a:r>
              <a:rPr sz="20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Francisco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5051408" y="3497960"/>
            <a:ext cx="88709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De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2459973" y="4184141"/>
            <a:ext cx="15119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Los</a:t>
            </a:r>
            <a:r>
              <a:rPr sz="2000" b="1" spc="-1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Angeles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9625186" y="1925523"/>
            <a:ext cx="11576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New</a:t>
            </a:r>
            <a:r>
              <a:rPr sz="2000" b="1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003366"/>
                </a:solidFill>
                <a:latin typeface="Arial"/>
                <a:cs typeface="Arial"/>
              </a:rPr>
              <a:t>York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6164818" y="2230628"/>
            <a:ext cx="102361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Chicago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8481551" y="3510788"/>
            <a:ext cx="14706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65" dirty="0">
                <a:solidFill>
                  <a:srgbClr val="003366"/>
                </a:solidFill>
                <a:latin typeface="Arial"/>
                <a:cs typeface="Arial"/>
              </a:rPr>
              <a:t>W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ashi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ngto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19"/>
          <p:cNvSpPr txBox="1">
            <a:spLocks noGrp="1"/>
          </p:cNvSpPr>
          <p:nvPr>
            <p:ph type="title"/>
          </p:nvPr>
        </p:nvSpPr>
        <p:spPr>
          <a:xfrm>
            <a:off x="7795751" y="1620774"/>
            <a:ext cx="8413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3366"/>
                </a:solidFill>
              </a:rPr>
              <a:t>Detroit</a:t>
            </a:r>
            <a:endParaRPr sz="2000"/>
          </a:p>
        </p:txBody>
      </p:sp>
      <p:grpSp>
        <p:nvGrpSpPr>
          <p:cNvPr id="24" name="object 21"/>
          <p:cNvGrpSpPr/>
          <p:nvPr/>
        </p:nvGrpSpPr>
        <p:grpSpPr>
          <a:xfrm>
            <a:off x="2749140" y="2112009"/>
            <a:ext cx="7023366" cy="1767586"/>
            <a:chOff x="779386" y="2957829"/>
            <a:chExt cx="7023366" cy="1767586"/>
          </a:xfrm>
        </p:grpSpPr>
        <p:sp>
          <p:nvSpPr>
            <p:cNvPr id="25" name="object 22"/>
            <p:cNvSpPr/>
            <p:nvPr/>
          </p:nvSpPr>
          <p:spPr>
            <a:xfrm>
              <a:off x="5362956" y="3424046"/>
              <a:ext cx="2158365" cy="612775"/>
            </a:xfrm>
            <a:custGeom>
              <a:avLst/>
              <a:gdLst/>
              <a:ahLst/>
              <a:cxnLst/>
              <a:rect l="l" t="t" r="r" b="b"/>
              <a:pathLst>
                <a:path w="2158365" h="612775">
                  <a:moveTo>
                    <a:pt x="1273175" y="35306"/>
                  </a:moveTo>
                  <a:lnTo>
                    <a:pt x="1252639" y="27178"/>
                  </a:lnTo>
                  <a:lnTo>
                    <a:pt x="1184021" y="0"/>
                  </a:lnTo>
                  <a:lnTo>
                    <a:pt x="1186472" y="28409"/>
                  </a:lnTo>
                  <a:lnTo>
                    <a:pt x="0" y="130429"/>
                  </a:lnTo>
                  <a:lnTo>
                    <a:pt x="2413" y="158877"/>
                  </a:lnTo>
                  <a:lnTo>
                    <a:pt x="1188923" y="56857"/>
                  </a:lnTo>
                  <a:lnTo>
                    <a:pt x="1191387" y="85344"/>
                  </a:lnTo>
                  <a:lnTo>
                    <a:pt x="1273175" y="35306"/>
                  </a:lnTo>
                  <a:close/>
                </a:path>
                <a:path w="2158365" h="612775">
                  <a:moveTo>
                    <a:pt x="2158238" y="310261"/>
                  </a:moveTo>
                  <a:lnTo>
                    <a:pt x="2065655" y="335153"/>
                  </a:lnTo>
                  <a:lnTo>
                    <a:pt x="2084692" y="356577"/>
                  </a:lnTo>
                  <a:lnTo>
                    <a:pt x="1820545" y="591185"/>
                  </a:lnTo>
                  <a:lnTo>
                    <a:pt x="1839468" y="612521"/>
                  </a:lnTo>
                  <a:lnTo>
                    <a:pt x="2103640" y="377888"/>
                  </a:lnTo>
                  <a:lnTo>
                    <a:pt x="2122678" y="399288"/>
                  </a:lnTo>
                  <a:lnTo>
                    <a:pt x="2143518" y="347091"/>
                  </a:lnTo>
                  <a:lnTo>
                    <a:pt x="2158238" y="310261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6545325" y="3340099"/>
              <a:ext cx="1257300" cy="394335"/>
            </a:xfrm>
            <a:custGeom>
              <a:avLst/>
              <a:gdLst/>
              <a:ahLst/>
              <a:cxnLst/>
              <a:rect l="l" t="t" r="r" b="b"/>
              <a:pathLst>
                <a:path w="1257300" h="394335">
                  <a:moveTo>
                    <a:pt x="952500" y="394207"/>
                  </a:moveTo>
                  <a:lnTo>
                    <a:pt x="1257300" y="76200"/>
                  </a:lnTo>
                </a:path>
                <a:path w="1257300" h="394335">
                  <a:moveTo>
                    <a:pt x="0" y="119252"/>
                  </a:moveTo>
                  <a:lnTo>
                    <a:pt x="118110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5357113" y="3313048"/>
              <a:ext cx="457834" cy="268605"/>
            </a:xfrm>
            <a:custGeom>
              <a:avLst/>
              <a:gdLst/>
              <a:ahLst/>
              <a:cxnLst/>
              <a:rect l="l" t="t" r="r" b="b"/>
              <a:pathLst>
                <a:path w="457835" h="268604">
                  <a:moveTo>
                    <a:pt x="376294" y="29918"/>
                  </a:moveTo>
                  <a:lnTo>
                    <a:pt x="0" y="243204"/>
                  </a:lnTo>
                  <a:lnTo>
                    <a:pt x="14097" y="268097"/>
                  </a:lnTo>
                  <a:lnTo>
                    <a:pt x="390409" y="54799"/>
                  </a:lnTo>
                  <a:lnTo>
                    <a:pt x="376294" y="29918"/>
                  </a:lnTo>
                  <a:close/>
                </a:path>
                <a:path w="457835" h="268604">
                  <a:moveTo>
                    <a:pt x="442522" y="22860"/>
                  </a:moveTo>
                  <a:lnTo>
                    <a:pt x="388747" y="22860"/>
                  </a:lnTo>
                  <a:lnTo>
                    <a:pt x="402844" y="47751"/>
                  </a:lnTo>
                  <a:lnTo>
                    <a:pt x="390409" y="54799"/>
                  </a:lnTo>
                  <a:lnTo>
                    <a:pt x="404495" y="79628"/>
                  </a:lnTo>
                  <a:lnTo>
                    <a:pt x="442522" y="22860"/>
                  </a:lnTo>
                  <a:close/>
                </a:path>
                <a:path w="457835" h="268604">
                  <a:moveTo>
                    <a:pt x="388747" y="22860"/>
                  </a:moveTo>
                  <a:lnTo>
                    <a:pt x="376294" y="29918"/>
                  </a:lnTo>
                  <a:lnTo>
                    <a:pt x="390409" y="54799"/>
                  </a:lnTo>
                  <a:lnTo>
                    <a:pt x="402844" y="47751"/>
                  </a:lnTo>
                  <a:lnTo>
                    <a:pt x="388747" y="22860"/>
                  </a:lnTo>
                  <a:close/>
                </a:path>
                <a:path w="457835" h="268604">
                  <a:moveTo>
                    <a:pt x="457835" y="0"/>
                  </a:moveTo>
                  <a:lnTo>
                    <a:pt x="362203" y="5079"/>
                  </a:lnTo>
                  <a:lnTo>
                    <a:pt x="376294" y="29918"/>
                  </a:lnTo>
                  <a:lnTo>
                    <a:pt x="388747" y="22860"/>
                  </a:lnTo>
                  <a:lnTo>
                    <a:pt x="442522" y="22860"/>
                  </a:lnTo>
                  <a:lnTo>
                    <a:pt x="45783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5783325" y="3035299"/>
              <a:ext cx="419100" cy="278130"/>
            </a:xfrm>
            <a:custGeom>
              <a:avLst/>
              <a:gdLst/>
              <a:ahLst/>
              <a:cxnLst/>
              <a:rect l="l" t="t" r="r" b="b"/>
              <a:pathLst>
                <a:path w="419100" h="278129">
                  <a:moveTo>
                    <a:pt x="0" y="277875"/>
                  </a:moveTo>
                  <a:lnTo>
                    <a:pt x="419100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6123431" y="2957829"/>
              <a:ext cx="905510" cy="215900"/>
            </a:xfrm>
            <a:custGeom>
              <a:avLst/>
              <a:gdLst/>
              <a:ahLst/>
              <a:cxnLst/>
              <a:rect l="l" t="t" r="r" b="b"/>
              <a:pathLst>
                <a:path w="905509" h="215900">
                  <a:moveTo>
                    <a:pt x="818507" y="187746"/>
                  </a:moveTo>
                  <a:lnTo>
                    <a:pt x="813053" y="215773"/>
                  </a:lnTo>
                  <a:lnTo>
                    <a:pt x="904011" y="190500"/>
                  </a:lnTo>
                  <a:lnTo>
                    <a:pt x="832612" y="190500"/>
                  </a:lnTo>
                  <a:lnTo>
                    <a:pt x="818507" y="187746"/>
                  </a:lnTo>
                  <a:close/>
                </a:path>
                <a:path w="905509" h="215900">
                  <a:moveTo>
                    <a:pt x="823967" y="159681"/>
                  </a:moveTo>
                  <a:lnTo>
                    <a:pt x="818507" y="187746"/>
                  </a:lnTo>
                  <a:lnTo>
                    <a:pt x="832612" y="190500"/>
                  </a:lnTo>
                  <a:lnTo>
                    <a:pt x="838072" y="162433"/>
                  </a:lnTo>
                  <a:lnTo>
                    <a:pt x="823967" y="159681"/>
                  </a:lnTo>
                  <a:close/>
                </a:path>
                <a:path w="905509" h="215900">
                  <a:moveTo>
                    <a:pt x="829437" y="131572"/>
                  </a:moveTo>
                  <a:lnTo>
                    <a:pt x="823967" y="159681"/>
                  </a:lnTo>
                  <a:lnTo>
                    <a:pt x="838072" y="162433"/>
                  </a:lnTo>
                  <a:lnTo>
                    <a:pt x="832612" y="190500"/>
                  </a:lnTo>
                  <a:lnTo>
                    <a:pt x="904011" y="190500"/>
                  </a:lnTo>
                  <a:lnTo>
                    <a:pt x="905383" y="190119"/>
                  </a:lnTo>
                  <a:lnTo>
                    <a:pt x="829437" y="131572"/>
                  </a:lnTo>
                  <a:close/>
                </a:path>
                <a:path w="905509" h="215900">
                  <a:moveTo>
                    <a:pt x="5460" y="0"/>
                  </a:moveTo>
                  <a:lnTo>
                    <a:pt x="0" y="27940"/>
                  </a:lnTo>
                  <a:lnTo>
                    <a:pt x="818507" y="187746"/>
                  </a:lnTo>
                  <a:lnTo>
                    <a:pt x="823967" y="159681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5977127" y="3147948"/>
              <a:ext cx="1825625" cy="988694"/>
            </a:xfrm>
            <a:custGeom>
              <a:avLst/>
              <a:gdLst/>
              <a:ahLst/>
              <a:cxnLst/>
              <a:rect l="l" t="t" r="r" b="b"/>
              <a:pathLst>
                <a:path w="1825625" h="988695">
                  <a:moveTo>
                    <a:pt x="987298" y="0"/>
                  </a:moveTo>
                  <a:lnTo>
                    <a:pt x="1825498" y="192150"/>
                  </a:lnTo>
                </a:path>
                <a:path w="1825625" h="988695">
                  <a:moveTo>
                    <a:pt x="1091819" y="988440"/>
                  </a:moveTo>
                  <a:lnTo>
                    <a:pt x="1034190" y="983767"/>
                  </a:lnTo>
                  <a:lnTo>
                    <a:pt x="976748" y="979094"/>
                  </a:lnTo>
                  <a:lnTo>
                    <a:pt x="919682" y="974422"/>
                  </a:lnTo>
                  <a:lnTo>
                    <a:pt x="863180" y="969751"/>
                  </a:lnTo>
                  <a:lnTo>
                    <a:pt x="807433" y="965082"/>
                  </a:lnTo>
                  <a:lnTo>
                    <a:pt x="752629" y="960415"/>
                  </a:lnTo>
                  <a:lnTo>
                    <a:pt x="698958" y="955751"/>
                  </a:lnTo>
                  <a:lnTo>
                    <a:pt x="646611" y="951090"/>
                  </a:lnTo>
                  <a:lnTo>
                    <a:pt x="595775" y="946433"/>
                  </a:lnTo>
                  <a:lnTo>
                    <a:pt x="546640" y="941780"/>
                  </a:lnTo>
                  <a:lnTo>
                    <a:pt x="499397" y="937131"/>
                  </a:lnTo>
                  <a:lnTo>
                    <a:pt x="454234" y="932487"/>
                  </a:lnTo>
                  <a:lnTo>
                    <a:pt x="411340" y="927849"/>
                  </a:lnTo>
                  <a:lnTo>
                    <a:pt x="370906" y="923217"/>
                  </a:lnTo>
                  <a:lnTo>
                    <a:pt x="260317" y="908154"/>
                  </a:lnTo>
                  <a:lnTo>
                    <a:pt x="197255" y="896941"/>
                  </a:lnTo>
                  <a:lnTo>
                    <a:pt x="143133" y="885547"/>
                  </a:lnTo>
                  <a:lnTo>
                    <a:pt x="97148" y="874563"/>
                  </a:lnTo>
                  <a:lnTo>
                    <a:pt x="58499" y="864584"/>
                  </a:lnTo>
                  <a:lnTo>
                    <a:pt x="26383" y="856202"/>
                  </a:lnTo>
                  <a:lnTo>
                    <a:pt x="0" y="850011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/>
            <p:nvPr/>
          </p:nvSpPr>
          <p:spPr>
            <a:xfrm>
              <a:off x="5372988" y="3566159"/>
              <a:ext cx="605155" cy="437515"/>
            </a:xfrm>
            <a:custGeom>
              <a:avLst/>
              <a:gdLst/>
              <a:ahLst/>
              <a:cxnLst/>
              <a:rect l="l" t="t" r="r" b="b"/>
              <a:pathLst>
                <a:path w="605154" h="437514">
                  <a:moveTo>
                    <a:pt x="520331" y="410816"/>
                  </a:moveTo>
                  <a:lnTo>
                    <a:pt x="508888" y="437006"/>
                  </a:lnTo>
                  <a:lnTo>
                    <a:pt x="604647" y="432053"/>
                  </a:lnTo>
                  <a:lnTo>
                    <a:pt x="591695" y="416559"/>
                  </a:lnTo>
                  <a:lnTo>
                    <a:pt x="533400" y="416559"/>
                  </a:lnTo>
                  <a:lnTo>
                    <a:pt x="520331" y="410816"/>
                  </a:lnTo>
                  <a:close/>
                </a:path>
                <a:path w="605154" h="437514">
                  <a:moveTo>
                    <a:pt x="531782" y="384607"/>
                  </a:moveTo>
                  <a:lnTo>
                    <a:pt x="520331" y="410816"/>
                  </a:lnTo>
                  <a:lnTo>
                    <a:pt x="533400" y="416559"/>
                  </a:lnTo>
                  <a:lnTo>
                    <a:pt x="544957" y="390397"/>
                  </a:lnTo>
                  <a:lnTo>
                    <a:pt x="531782" y="384607"/>
                  </a:lnTo>
                  <a:close/>
                </a:path>
                <a:path w="605154" h="437514">
                  <a:moveTo>
                    <a:pt x="543178" y="358520"/>
                  </a:moveTo>
                  <a:lnTo>
                    <a:pt x="531782" y="384607"/>
                  </a:lnTo>
                  <a:lnTo>
                    <a:pt x="544957" y="390397"/>
                  </a:lnTo>
                  <a:lnTo>
                    <a:pt x="533400" y="416559"/>
                  </a:lnTo>
                  <a:lnTo>
                    <a:pt x="591695" y="416559"/>
                  </a:lnTo>
                  <a:lnTo>
                    <a:pt x="543178" y="358520"/>
                  </a:lnTo>
                  <a:close/>
                </a:path>
                <a:path w="605154" h="437514">
                  <a:moveTo>
                    <a:pt x="23749" y="0"/>
                  </a:moveTo>
                  <a:lnTo>
                    <a:pt x="0" y="15748"/>
                  </a:lnTo>
                  <a:lnTo>
                    <a:pt x="4063" y="21970"/>
                  </a:lnTo>
                  <a:lnTo>
                    <a:pt x="8636" y="29972"/>
                  </a:lnTo>
                  <a:lnTo>
                    <a:pt x="13462" y="39497"/>
                  </a:lnTo>
                  <a:lnTo>
                    <a:pt x="18669" y="50164"/>
                  </a:lnTo>
                  <a:lnTo>
                    <a:pt x="24511" y="62229"/>
                  </a:lnTo>
                  <a:lnTo>
                    <a:pt x="30861" y="75056"/>
                  </a:lnTo>
                  <a:lnTo>
                    <a:pt x="54863" y="117856"/>
                  </a:lnTo>
                  <a:lnTo>
                    <a:pt x="88264" y="163702"/>
                  </a:lnTo>
                  <a:lnTo>
                    <a:pt x="117094" y="194309"/>
                  </a:lnTo>
                  <a:lnTo>
                    <a:pt x="152146" y="222884"/>
                  </a:lnTo>
                  <a:lnTo>
                    <a:pt x="193294" y="250062"/>
                  </a:lnTo>
                  <a:lnTo>
                    <a:pt x="240284" y="277494"/>
                  </a:lnTo>
                  <a:lnTo>
                    <a:pt x="292226" y="305053"/>
                  </a:lnTo>
                  <a:lnTo>
                    <a:pt x="378078" y="346837"/>
                  </a:lnTo>
                  <a:lnTo>
                    <a:pt x="520331" y="410816"/>
                  </a:lnTo>
                  <a:lnTo>
                    <a:pt x="531782" y="384607"/>
                  </a:lnTo>
                  <a:lnTo>
                    <a:pt x="450723" y="348741"/>
                  </a:lnTo>
                  <a:lnTo>
                    <a:pt x="390016" y="320928"/>
                  </a:lnTo>
                  <a:lnTo>
                    <a:pt x="332486" y="293242"/>
                  </a:lnTo>
                  <a:lnTo>
                    <a:pt x="278891" y="265938"/>
                  </a:lnTo>
                  <a:lnTo>
                    <a:pt x="230124" y="238887"/>
                  </a:lnTo>
                  <a:lnTo>
                    <a:pt x="187198" y="212470"/>
                  </a:lnTo>
                  <a:lnTo>
                    <a:pt x="151257" y="186181"/>
                  </a:lnTo>
                  <a:lnTo>
                    <a:pt x="122047" y="158876"/>
                  </a:lnTo>
                  <a:lnTo>
                    <a:pt x="88011" y="116331"/>
                  </a:lnTo>
                  <a:lnTo>
                    <a:pt x="62991" y="74802"/>
                  </a:lnTo>
                  <a:lnTo>
                    <a:pt x="44450" y="37718"/>
                  </a:lnTo>
                  <a:lnTo>
                    <a:pt x="39115" y="26797"/>
                  </a:lnTo>
                  <a:lnTo>
                    <a:pt x="34036" y="16890"/>
                  </a:lnTo>
                  <a:lnTo>
                    <a:pt x="28956" y="8000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/>
            <p:cNvSpPr/>
            <p:nvPr/>
          </p:nvSpPr>
          <p:spPr>
            <a:xfrm>
              <a:off x="942708" y="3795775"/>
              <a:ext cx="1068705" cy="185420"/>
            </a:xfrm>
            <a:custGeom>
              <a:avLst/>
              <a:gdLst/>
              <a:ahLst/>
              <a:cxnLst/>
              <a:rect l="l" t="t" r="r" b="b"/>
              <a:pathLst>
                <a:path w="1068705" h="185420">
                  <a:moveTo>
                    <a:pt x="981758" y="157018"/>
                  </a:moveTo>
                  <a:lnTo>
                    <a:pt x="978039" y="185293"/>
                  </a:lnTo>
                  <a:lnTo>
                    <a:pt x="1054293" y="158876"/>
                  </a:lnTo>
                  <a:lnTo>
                    <a:pt x="995946" y="158876"/>
                  </a:lnTo>
                  <a:lnTo>
                    <a:pt x="981758" y="157018"/>
                  </a:lnTo>
                  <a:close/>
                </a:path>
                <a:path w="1068705" h="185420">
                  <a:moveTo>
                    <a:pt x="985499" y="128578"/>
                  </a:moveTo>
                  <a:lnTo>
                    <a:pt x="981758" y="157018"/>
                  </a:lnTo>
                  <a:lnTo>
                    <a:pt x="995946" y="158876"/>
                  </a:lnTo>
                  <a:lnTo>
                    <a:pt x="999629" y="130429"/>
                  </a:lnTo>
                  <a:lnTo>
                    <a:pt x="985499" y="128578"/>
                  </a:lnTo>
                  <a:close/>
                </a:path>
                <a:path w="1068705" h="185420">
                  <a:moveTo>
                    <a:pt x="989215" y="100330"/>
                  </a:moveTo>
                  <a:lnTo>
                    <a:pt x="985499" y="128578"/>
                  </a:lnTo>
                  <a:lnTo>
                    <a:pt x="999629" y="130429"/>
                  </a:lnTo>
                  <a:lnTo>
                    <a:pt x="995946" y="158876"/>
                  </a:lnTo>
                  <a:lnTo>
                    <a:pt x="1054293" y="158876"/>
                  </a:lnTo>
                  <a:lnTo>
                    <a:pt x="1068590" y="153924"/>
                  </a:lnTo>
                  <a:lnTo>
                    <a:pt x="989215" y="100330"/>
                  </a:lnTo>
                  <a:close/>
                </a:path>
                <a:path w="1068705" h="185420">
                  <a:moveTo>
                    <a:pt x="3708" y="0"/>
                  </a:moveTo>
                  <a:lnTo>
                    <a:pt x="0" y="28448"/>
                  </a:lnTo>
                  <a:lnTo>
                    <a:pt x="981758" y="157018"/>
                  </a:lnTo>
                  <a:lnTo>
                    <a:pt x="985499" y="128578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1935226" y="3949699"/>
              <a:ext cx="990600" cy="152400"/>
            </a:xfrm>
            <a:custGeom>
              <a:avLst/>
              <a:gdLst/>
              <a:ahLst/>
              <a:cxnLst/>
              <a:rect l="l" t="t" r="r" b="b"/>
              <a:pathLst>
                <a:path w="990600" h="152400">
                  <a:moveTo>
                    <a:pt x="0" y="0"/>
                  </a:moveTo>
                  <a:lnTo>
                    <a:pt x="990600" y="15240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1321180" y="4411725"/>
              <a:ext cx="890905" cy="313690"/>
            </a:xfrm>
            <a:custGeom>
              <a:avLst/>
              <a:gdLst/>
              <a:ahLst/>
              <a:cxnLst/>
              <a:rect l="l" t="t" r="r" b="b"/>
              <a:pathLst>
                <a:path w="890905" h="313689">
                  <a:moveTo>
                    <a:pt x="804779" y="27117"/>
                  </a:moveTo>
                  <a:lnTo>
                    <a:pt x="0" y="286385"/>
                  </a:lnTo>
                  <a:lnTo>
                    <a:pt x="8762" y="313563"/>
                  </a:lnTo>
                  <a:lnTo>
                    <a:pt x="813578" y="54408"/>
                  </a:lnTo>
                  <a:lnTo>
                    <a:pt x="804779" y="27117"/>
                  </a:lnTo>
                  <a:close/>
                </a:path>
                <a:path w="890905" h="313689">
                  <a:moveTo>
                    <a:pt x="882351" y="22732"/>
                  </a:moveTo>
                  <a:lnTo>
                    <a:pt x="818388" y="22732"/>
                  </a:lnTo>
                  <a:lnTo>
                    <a:pt x="827151" y="50037"/>
                  </a:lnTo>
                  <a:lnTo>
                    <a:pt x="813578" y="54408"/>
                  </a:lnTo>
                  <a:lnTo>
                    <a:pt x="822325" y="81534"/>
                  </a:lnTo>
                  <a:lnTo>
                    <a:pt x="882351" y="22732"/>
                  </a:lnTo>
                  <a:close/>
                </a:path>
                <a:path w="890905" h="313689">
                  <a:moveTo>
                    <a:pt x="818388" y="22732"/>
                  </a:moveTo>
                  <a:lnTo>
                    <a:pt x="804779" y="27117"/>
                  </a:lnTo>
                  <a:lnTo>
                    <a:pt x="813578" y="54408"/>
                  </a:lnTo>
                  <a:lnTo>
                    <a:pt x="827151" y="50037"/>
                  </a:lnTo>
                  <a:lnTo>
                    <a:pt x="818388" y="22732"/>
                  </a:lnTo>
                  <a:close/>
                </a:path>
                <a:path w="890905" h="313689">
                  <a:moveTo>
                    <a:pt x="796036" y="0"/>
                  </a:moveTo>
                  <a:lnTo>
                    <a:pt x="804779" y="27117"/>
                  </a:lnTo>
                  <a:lnTo>
                    <a:pt x="818388" y="22732"/>
                  </a:lnTo>
                  <a:lnTo>
                    <a:pt x="882351" y="22732"/>
                  </a:lnTo>
                  <a:lnTo>
                    <a:pt x="890777" y="14478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2148712" y="4114799"/>
              <a:ext cx="823594" cy="311785"/>
            </a:xfrm>
            <a:custGeom>
              <a:avLst/>
              <a:gdLst/>
              <a:ahLst/>
              <a:cxnLst/>
              <a:rect l="l" t="t" r="r" b="b"/>
              <a:pathLst>
                <a:path w="823594" h="311785">
                  <a:moveTo>
                    <a:pt x="0" y="311404"/>
                  </a:moveTo>
                  <a:lnTo>
                    <a:pt x="823087" y="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779386" y="3790949"/>
              <a:ext cx="241935" cy="463550"/>
            </a:xfrm>
            <a:custGeom>
              <a:avLst/>
              <a:gdLst/>
              <a:ahLst/>
              <a:cxnLst/>
              <a:rect l="l" t="t" r="r" b="b"/>
              <a:pathLst>
                <a:path w="241934" h="463550">
                  <a:moveTo>
                    <a:pt x="190256" y="393237"/>
                  </a:moveTo>
                  <a:lnTo>
                    <a:pt x="164706" y="406019"/>
                  </a:lnTo>
                  <a:lnTo>
                    <a:pt x="241376" y="463550"/>
                  </a:lnTo>
                  <a:lnTo>
                    <a:pt x="241376" y="406019"/>
                  </a:lnTo>
                  <a:lnTo>
                    <a:pt x="196646" y="406019"/>
                  </a:lnTo>
                  <a:lnTo>
                    <a:pt x="190256" y="393237"/>
                  </a:lnTo>
                  <a:close/>
                </a:path>
                <a:path w="241934" h="463550">
                  <a:moveTo>
                    <a:pt x="215785" y="380466"/>
                  </a:moveTo>
                  <a:lnTo>
                    <a:pt x="190256" y="393237"/>
                  </a:lnTo>
                  <a:lnTo>
                    <a:pt x="196646" y="406019"/>
                  </a:lnTo>
                  <a:lnTo>
                    <a:pt x="222211" y="393319"/>
                  </a:lnTo>
                  <a:lnTo>
                    <a:pt x="215785" y="380466"/>
                  </a:lnTo>
                  <a:close/>
                </a:path>
                <a:path w="241934" h="463550">
                  <a:moveTo>
                    <a:pt x="241376" y="367664"/>
                  </a:moveTo>
                  <a:lnTo>
                    <a:pt x="215785" y="380466"/>
                  </a:lnTo>
                  <a:lnTo>
                    <a:pt x="222211" y="393319"/>
                  </a:lnTo>
                  <a:lnTo>
                    <a:pt x="196646" y="406019"/>
                  </a:lnTo>
                  <a:lnTo>
                    <a:pt x="241376" y="406019"/>
                  </a:lnTo>
                  <a:lnTo>
                    <a:pt x="241376" y="367664"/>
                  </a:lnTo>
                  <a:close/>
                </a:path>
                <a:path w="241934" h="463550">
                  <a:moveTo>
                    <a:pt x="25552" y="0"/>
                  </a:moveTo>
                  <a:lnTo>
                    <a:pt x="0" y="12700"/>
                  </a:lnTo>
                  <a:lnTo>
                    <a:pt x="190256" y="393237"/>
                  </a:lnTo>
                  <a:lnTo>
                    <a:pt x="215785" y="380466"/>
                  </a:lnTo>
                  <a:lnTo>
                    <a:pt x="25552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944562" y="3565524"/>
              <a:ext cx="2256155" cy="1146175"/>
            </a:xfrm>
            <a:custGeom>
              <a:avLst/>
              <a:gdLst/>
              <a:ahLst/>
              <a:cxnLst/>
              <a:rect l="l" t="t" r="r" b="b"/>
              <a:pathLst>
                <a:path w="2256155" h="1146175">
                  <a:moveTo>
                    <a:pt x="0" y="536575"/>
                  </a:moveTo>
                  <a:lnTo>
                    <a:pt x="304800" y="1146175"/>
                  </a:lnTo>
                </a:path>
                <a:path w="2256155" h="1146175">
                  <a:moveTo>
                    <a:pt x="1798637" y="228600"/>
                  </a:moveTo>
                  <a:lnTo>
                    <a:pt x="1803282" y="182533"/>
                  </a:lnTo>
                  <a:lnTo>
                    <a:pt x="1816604" y="139624"/>
                  </a:lnTo>
                  <a:lnTo>
                    <a:pt x="1837682" y="100793"/>
                  </a:lnTo>
                  <a:lnTo>
                    <a:pt x="1865598" y="66960"/>
                  </a:lnTo>
                  <a:lnTo>
                    <a:pt x="1899431" y="39045"/>
                  </a:lnTo>
                  <a:lnTo>
                    <a:pt x="1938262" y="17966"/>
                  </a:lnTo>
                  <a:lnTo>
                    <a:pt x="1981170" y="4644"/>
                  </a:lnTo>
                  <a:lnTo>
                    <a:pt x="2027237" y="0"/>
                  </a:lnTo>
                  <a:lnTo>
                    <a:pt x="2073304" y="4644"/>
                  </a:lnTo>
                  <a:lnTo>
                    <a:pt x="2116212" y="17966"/>
                  </a:lnTo>
                  <a:lnTo>
                    <a:pt x="2155043" y="39045"/>
                  </a:lnTo>
                  <a:lnTo>
                    <a:pt x="2188876" y="66960"/>
                  </a:lnTo>
                  <a:lnTo>
                    <a:pt x="2216792" y="100793"/>
                  </a:lnTo>
                  <a:lnTo>
                    <a:pt x="2237870" y="139624"/>
                  </a:lnTo>
                  <a:lnTo>
                    <a:pt x="2251192" y="182533"/>
                  </a:lnTo>
                  <a:lnTo>
                    <a:pt x="2255837" y="228600"/>
                  </a:lnTo>
                  <a:lnTo>
                    <a:pt x="2251192" y="274666"/>
                  </a:lnTo>
                  <a:lnTo>
                    <a:pt x="2237870" y="317575"/>
                  </a:lnTo>
                  <a:lnTo>
                    <a:pt x="2216792" y="356406"/>
                  </a:lnTo>
                  <a:lnTo>
                    <a:pt x="2188876" y="390239"/>
                  </a:lnTo>
                  <a:lnTo>
                    <a:pt x="2155043" y="418154"/>
                  </a:lnTo>
                  <a:lnTo>
                    <a:pt x="2116212" y="439233"/>
                  </a:lnTo>
                  <a:lnTo>
                    <a:pt x="2073304" y="452555"/>
                  </a:lnTo>
                  <a:lnTo>
                    <a:pt x="2027237" y="457200"/>
                  </a:lnTo>
                  <a:lnTo>
                    <a:pt x="1981170" y="452555"/>
                  </a:lnTo>
                  <a:lnTo>
                    <a:pt x="1938262" y="439233"/>
                  </a:lnTo>
                  <a:lnTo>
                    <a:pt x="1899431" y="418154"/>
                  </a:lnTo>
                  <a:lnTo>
                    <a:pt x="1865598" y="390239"/>
                  </a:lnTo>
                  <a:lnTo>
                    <a:pt x="1837682" y="356406"/>
                  </a:lnTo>
                  <a:lnTo>
                    <a:pt x="1816604" y="317575"/>
                  </a:lnTo>
                  <a:lnTo>
                    <a:pt x="1803282" y="274666"/>
                  </a:lnTo>
                  <a:lnTo>
                    <a:pt x="1798637" y="228600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2895599" y="3538473"/>
              <a:ext cx="228600" cy="85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2889249" y="3956049"/>
              <a:ext cx="241300" cy="241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/>
            <p:nvPr/>
          </p:nvSpPr>
          <p:spPr>
            <a:xfrm>
              <a:off x="5169154" y="3468989"/>
              <a:ext cx="253492" cy="2533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506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41" name="object 3"/>
          <p:cNvSpPr txBox="1"/>
          <p:nvPr/>
        </p:nvSpPr>
        <p:spPr>
          <a:xfrm>
            <a:off x="1507168" y="1449400"/>
            <a:ext cx="10311451" cy="3677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C00000"/>
                </a:solidFill>
                <a:latin typeface="Arial"/>
                <a:cs typeface="Arial"/>
              </a:rPr>
              <a:t>Bậc của</a:t>
            </a:r>
            <a:r>
              <a:rPr sz="3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rial"/>
                <a:cs typeface="Arial"/>
              </a:rPr>
              <a:t>đỉnh</a:t>
            </a:r>
            <a:endParaRPr sz="3600">
              <a:latin typeface="Arial"/>
              <a:cs typeface="Arial"/>
            </a:endParaRPr>
          </a:p>
          <a:p>
            <a:pPr marL="356870" marR="5080" indent="-344805" algn="just">
              <a:lnSpc>
                <a:spcPct val="130000"/>
              </a:lnSpc>
              <a:spcBef>
                <a:spcPts val="1785"/>
              </a:spcBef>
            </a:pP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Cho đồ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thị </a:t>
            </a:r>
            <a:r>
              <a:rPr sz="36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hướng G =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(V,E). </a:t>
            </a:r>
            <a:r>
              <a:rPr sz="3600" i="1" dirty="0">
                <a:solidFill>
                  <a:srgbClr val="C00000"/>
                </a:solidFill>
                <a:latin typeface="Arial"/>
                <a:cs typeface="Arial"/>
              </a:rPr>
              <a:t>Bậc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600" spc="-15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ký hiệu 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deg(v),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là số cạnh kề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3600" spc="-15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trong đó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khuyên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tại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một  đỉnh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được đếm hai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lần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cho bậc của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6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3366"/>
                </a:solidFill>
                <a:latin typeface="Arial"/>
                <a:cs typeface="Arial"/>
              </a:rPr>
              <a:t>ấy.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grpSp>
        <p:nvGrpSpPr>
          <p:cNvPr id="5" name="object 2"/>
          <p:cNvGrpSpPr/>
          <p:nvPr/>
        </p:nvGrpSpPr>
        <p:grpSpPr>
          <a:xfrm>
            <a:off x="2860040" y="1968500"/>
            <a:ext cx="1016000" cy="1549400"/>
            <a:chOff x="368300" y="1739900"/>
            <a:chExt cx="1016000" cy="1549400"/>
          </a:xfrm>
        </p:grpSpPr>
        <p:sp>
          <p:nvSpPr>
            <p:cNvPr id="6" name="object 3"/>
            <p:cNvSpPr/>
            <p:nvPr/>
          </p:nvSpPr>
          <p:spPr>
            <a:xfrm>
              <a:off x="381000" y="2895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500" y="381000"/>
                  </a:lnTo>
                  <a:lnTo>
                    <a:pt x="234178" y="375965"/>
                  </a:lnTo>
                  <a:lnTo>
                    <a:pt x="274275" y="361627"/>
                  </a:lnTo>
                  <a:lnTo>
                    <a:pt x="309646" y="339132"/>
                  </a:lnTo>
                  <a:lnTo>
                    <a:pt x="339148" y="309625"/>
                  </a:lnTo>
                  <a:lnTo>
                    <a:pt x="361636" y="274253"/>
                  </a:lnTo>
                  <a:lnTo>
                    <a:pt x="375968" y="234162"/>
                  </a:lnTo>
                  <a:lnTo>
                    <a:pt x="381000" y="190500"/>
                  </a:lnTo>
                  <a:lnTo>
                    <a:pt x="375968" y="146837"/>
                  </a:lnTo>
                  <a:lnTo>
                    <a:pt x="361636" y="106746"/>
                  </a:lnTo>
                  <a:lnTo>
                    <a:pt x="339148" y="71374"/>
                  </a:lnTo>
                  <a:lnTo>
                    <a:pt x="309646" y="41867"/>
                  </a:lnTo>
                  <a:lnTo>
                    <a:pt x="274275" y="19372"/>
                  </a:lnTo>
                  <a:lnTo>
                    <a:pt x="234178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381000" y="2895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34178" y="5034"/>
                  </a:lnTo>
                  <a:lnTo>
                    <a:pt x="274275" y="19372"/>
                  </a:lnTo>
                  <a:lnTo>
                    <a:pt x="309646" y="41867"/>
                  </a:lnTo>
                  <a:lnTo>
                    <a:pt x="339148" y="71374"/>
                  </a:lnTo>
                  <a:lnTo>
                    <a:pt x="361636" y="106746"/>
                  </a:lnTo>
                  <a:lnTo>
                    <a:pt x="375968" y="146837"/>
                  </a:lnTo>
                  <a:lnTo>
                    <a:pt x="381000" y="190500"/>
                  </a:lnTo>
                  <a:lnTo>
                    <a:pt x="375968" y="234162"/>
                  </a:lnTo>
                  <a:lnTo>
                    <a:pt x="361636" y="274253"/>
                  </a:lnTo>
                  <a:lnTo>
                    <a:pt x="339148" y="309625"/>
                  </a:lnTo>
                  <a:lnTo>
                    <a:pt x="309646" y="339132"/>
                  </a:lnTo>
                  <a:lnTo>
                    <a:pt x="274275" y="361627"/>
                  </a:lnTo>
                  <a:lnTo>
                    <a:pt x="234178" y="375965"/>
                  </a:lnTo>
                  <a:lnTo>
                    <a:pt x="190500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990600" y="175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90600" y="1752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/>
          <p:cNvSpPr txBox="1"/>
          <p:nvPr/>
        </p:nvSpPr>
        <p:spPr>
          <a:xfrm>
            <a:off x="3569309" y="197396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5298440" y="2578100"/>
            <a:ext cx="406400" cy="406400"/>
            <a:chOff x="2806700" y="2349500"/>
            <a:chExt cx="406400" cy="406400"/>
          </a:xfrm>
        </p:grpSpPr>
        <p:sp>
          <p:nvSpPr>
            <p:cNvPr id="12" name="object 9"/>
            <p:cNvSpPr/>
            <p:nvPr/>
          </p:nvSpPr>
          <p:spPr>
            <a:xfrm>
              <a:off x="2819400" y="2362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819400" y="23622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/>
          <p:cNvSpPr txBox="1"/>
          <p:nvPr/>
        </p:nvSpPr>
        <p:spPr>
          <a:xfrm>
            <a:off x="5394706" y="2583941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5" name="object 12"/>
          <p:cNvGrpSpPr/>
          <p:nvPr/>
        </p:nvGrpSpPr>
        <p:grpSpPr>
          <a:xfrm>
            <a:off x="4460240" y="4025900"/>
            <a:ext cx="406400" cy="406400"/>
            <a:chOff x="1968500" y="3797300"/>
            <a:chExt cx="406400" cy="406400"/>
          </a:xfrm>
        </p:grpSpPr>
        <p:sp>
          <p:nvSpPr>
            <p:cNvPr id="16" name="object 13"/>
            <p:cNvSpPr/>
            <p:nvPr/>
          </p:nvSpPr>
          <p:spPr>
            <a:xfrm>
              <a:off x="1981200" y="3810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1981200" y="3810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5"/>
          <p:cNvSpPr txBox="1"/>
          <p:nvPr/>
        </p:nvSpPr>
        <p:spPr>
          <a:xfrm>
            <a:off x="2971291" y="3117291"/>
            <a:ext cx="18008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9" name="object 16"/>
          <p:cNvGrpSpPr/>
          <p:nvPr/>
        </p:nvGrpSpPr>
        <p:grpSpPr>
          <a:xfrm>
            <a:off x="3082290" y="2152650"/>
            <a:ext cx="4272280" cy="1960880"/>
            <a:chOff x="590550" y="1924050"/>
            <a:chExt cx="4272280" cy="1960880"/>
          </a:xfrm>
        </p:grpSpPr>
        <p:sp>
          <p:nvSpPr>
            <p:cNvPr id="20" name="object 17"/>
            <p:cNvSpPr/>
            <p:nvPr/>
          </p:nvSpPr>
          <p:spPr>
            <a:xfrm>
              <a:off x="609600" y="1943100"/>
              <a:ext cx="2362200" cy="1922780"/>
            </a:xfrm>
            <a:custGeom>
              <a:avLst/>
              <a:gdLst/>
              <a:ahLst/>
              <a:cxnLst/>
              <a:rect l="l" t="t" r="r" b="b"/>
              <a:pathLst>
                <a:path w="2362200" h="1922779">
                  <a:moveTo>
                    <a:pt x="76200" y="1257300"/>
                  </a:moveTo>
                  <a:lnTo>
                    <a:pt x="1427226" y="1922526"/>
                  </a:lnTo>
                </a:path>
                <a:path w="2362200" h="1922779">
                  <a:moveTo>
                    <a:pt x="0" y="952500"/>
                  </a:moveTo>
                  <a:lnTo>
                    <a:pt x="436562" y="134874"/>
                  </a:lnTo>
                </a:path>
                <a:path w="2362200" h="1922779">
                  <a:moveTo>
                    <a:pt x="776351" y="0"/>
                  </a:moveTo>
                  <a:lnTo>
                    <a:pt x="2203450" y="550926"/>
                  </a:lnTo>
                </a:path>
                <a:path w="2362200" h="1922779">
                  <a:moveTo>
                    <a:pt x="2362200" y="785749"/>
                  </a:moveTo>
                  <a:lnTo>
                    <a:pt x="1697101" y="1908175"/>
                  </a:lnTo>
                </a:path>
                <a:path w="2362200" h="1922779">
                  <a:moveTo>
                    <a:pt x="152400" y="1104900"/>
                  </a:moveTo>
                  <a:lnTo>
                    <a:pt x="2209800" y="609600"/>
                  </a:lnTo>
                </a:path>
              </a:pathLst>
            </a:custGeom>
            <a:ln w="38100">
              <a:solidFill>
                <a:srgbClr val="296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3019425" y="2319623"/>
              <a:ext cx="1823085" cy="1367790"/>
            </a:xfrm>
            <a:custGeom>
              <a:avLst/>
              <a:gdLst/>
              <a:ahLst/>
              <a:cxnLst/>
              <a:rect l="l" t="t" r="r" b="b"/>
              <a:pathLst>
                <a:path w="1823085" h="1367789">
                  <a:moveTo>
                    <a:pt x="0" y="15271"/>
                  </a:moveTo>
                  <a:lnTo>
                    <a:pt x="66662" y="13351"/>
                  </a:lnTo>
                  <a:lnTo>
                    <a:pt x="133245" y="11457"/>
                  </a:lnTo>
                  <a:lnTo>
                    <a:pt x="199671" y="9617"/>
                  </a:lnTo>
                  <a:lnTo>
                    <a:pt x="265861" y="7858"/>
                  </a:lnTo>
                  <a:lnTo>
                    <a:pt x="331735" y="6208"/>
                  </a:lnTo>
                  <a:lnTo>
                    <a:pt x="397214" y="4695"/>
                  </a:lnTo>
                  <a:lnTo>
                    <a:pt x="462220" y="3345"/>
                  </a:lnTo>
                  <a:lnTo>
                    <a:pt x="526674" y="2185"/>
                  </a:lnTo>
                  <a:lnTo>
                    <a:pt x="590495" y="1243"/>
                  </a:lnTo>
                  <a:lnTo>
                    <a:pt x="653607" y="547"/>
                  </a:lnTo>
                  <a:lnTo>
                    <a:pt x="715928" y="123"/>
                  </a:lnTo>
                  <a:lnTo>
                    <a:pt x="777381" y="0"/>
                  </a:lnTo>
                  <a:lnTo>
                    <a:pt x="837886" y="203"/>
                  </a:lnTo>
                  <a:lnTo>
                    <a:pt x="897364" y="761"/>
                  </a:lnTo>
                  <a:lnTo>
                    <a:pt x="955737" y="1701"/>
                  </a:lnTo>
                  <a:lnTo>
                    <a:pt x="1012925" y="3050"/>
                  </a:lnTo>
                  <a:lnTo>
                    <a:pt x="1068850" y="4836"/>
                  </a:lnTo>
                  <a:lnTo>
                    <a:pt x="1123431" y="7085"/>
                  </a:lnTo>
                  <a:lnTo>
                    <a:pt x="1176591" y="9826"/>
                  </a:lnTo>
                  <a:lnTo>
                    <a:pt x="1228250" y="13085"/>
                  </a:lnTo>
                  <a:lnTo>
                    <a:pt x="1278329" y="16890"/>
                  </a:lnTo>
                  <a:lnTo>
                    <a:pt x="1326750" y="21268"/>
                  </a:lnTo>
                  <a:lnTo>
                    <a:pt x="1373432" y="26247"/>
                  </a:lnTo>
                  <a:lnTo>
                    <a:pt x="1418298" y="31853"/>
                  </a:lnTo>
                  <a:lnTo>
                    <a:pt x="1461268" y="38114"/>
                  </a:lnTo>
                  <a:lnTo>
                    <a:pt x="1502263" y="45058"/>
                  </a:lnTo>
                  <a:lnTo>
                    <a:pt x="1541204" y="52711"/>
                  </a:lnTo>
                  <a:lnTo>
                    <a:pt x="1612608" y="70256"/>
                  </a:lnTo>
                  <a:lnTo>
                    <a:pt x="1674849" y="90967"/>
                  </a:lnTo>
                  <a:lnTo>
                    <a:pt x="1727294" y="115063"/>
                  </a:lnTo>
                  <a:lnTo>
                    <a:pt x="1769311" y="142763"/>
                  </a:lnTo>
                  <a:lnTo>
                    <a:pt x="1800267" y="174285"/>
                  </a:lnTo>
                  <a:lnTo>
                    <a:pt x="1819232" y="211881"/>
                  </a:lnTo>
                  <a:lnTo>
                    <a:pt x="1822506" y="235220"/>
                  </a:lnTo>
                  <a:lnTo>
                    <a:pt x="1821434" y="261359"/>
                  </a:lnTo>
                  <a:lnTo>
                    <a:pt x="1807097" y="321230"/>
                  </a:lnTo>
                  <a:lnTo>
                    <a:pt x="1777915" y="389869"/>
                  </a:lnTo>
                  <a:lnTo>
                    <a:pt x="1758286" y="426968"/>
                  </a:lnTo>
                  <a:lnTo>
                    <a:pt x="1735581" y="465651"/>
                  </a:lnTo>
                  <a:lnTo>
                    <a:pt x="1710012" y="505713"/>
                  </a:lnTo>
                  <a:lnTo>
                    <a:pt x="1681790" y="546953"/>
                  </a:lnTo>
                  <a:lnTo>
                    <a:pt x="1651127" y="589165"/>
                  </a:lnTo>
                  <a:lnTo>
                    <a:pt x="1618234" y="632149"/>
                  </a:lnTo>
                  <a:lnTo>
                    <a:pt x="1583323" y="675700"/>
                  </a:lnTo>
                  <a:lnTo>
                    <a:pt x="1546606" y="719616"/>
                  </a:lnTo>
                  <a:lnTo>
                    <a:pt x="1508294" y="763693"/>
                  </a:lnTo>
                  <a:lnTo>
                    <a:pt x="1468599" y="807728"/>
                  </a:lnTo>
                  <a:lnTo>
                    <a:pt x="1427734" y="851519"/>
                  </a:lnTo>
                  <a:lnTo>
                    <a:pt x="1385908" y="894862"/>
                  </a:lnTo>
                  <a:lnTo>
                    <a:pt x="1343335" y="937554"/>
                  </a:lnTo>
                  <a:lnTo>
                    <a:pt x="1300226" y="979392"/>
                  </a:lnTo>
                  <a:lnTo>
                    <a:pt x="1256792" y="1020174"/>
                  </a:lnTo>
                  <a:lnTo>
                    <a:pt x="1213245" y="1059695"/>
                  </a:lnTo>
                  <a:lnTo>
                    <a:pt x="1169797" y="1097753"/>
                  </a:lnTo>
                  <a:lnTo>
                    <a:pt x="1126659" y="1134146"/>
                  </a:lnTo>
                  <a:lnTo>
                    <a:pt x="1084043" y="1168669"/>
                  </a:lnTo>
                  <a:lnTo>
                    <a:pt x="1042162" y="1201120"/>
                  </a:lnTo>
                  <a:lnTo>
                    <a:pt x="1001225" y="1231296"/>
                  </a:lnTo>
                  <a:lnTo>
                    <a:pt x="961446" y="1258993"/>
                  </a:lnTo>
                  <a:lnTo>
                    <a:pt x="923036" y="1284009"/>
                  </a:lnTo>
                  <a:lnTo>
                    <a:pt x="886206" y="1306140"/>
                  </a:lnTo>
                  <a:lnTo>
                    <a:pt x="851168" y="1325184"/>
                  </a:lnTo>
                  <a:lnTo>
                    <a:pt x="787315" y="1353198"/>
                  </a:lnTo>
                  <a:lnTo>
                    <a:pt x="733171" y="1366424"/>
                  </a:lnTo>
                  <a:lnTo>
                    <a:pt x="701096" y="1367772"/>
                  </a:lnTo>
                  <a:lnTo>
                    <a:pt x="669820" y="1364843"/>
                  </a:lnTo>
                  <a:lnTo>
                    <a:pt x="609539" y="1346807"/>
                  </a:lnTo>
                  <a:lnTo>
                    <a:pt x="552083" y="1313634"/>
                  </a:lnTo>
                  <a:lnTo>
                    <a:pt x="497205" y="1266640"/>
                  </a:lnTo>
                  <a:lnTo>
                    <a:pt x="470657" y="1238371"/>
                  </a:lnTo>
                  <a:lnTo>
                    <a:pt x="444661" y="1207140"/>
                  </a:lnTo>
                  <a:lnTo>
                    <a:pt x="419187" y="1173111"/>
                  </a:lnTo>
                  <a:lnTo>
                    <a:pt x="394204" y="1136449"/>
                  </a:lnTo>
                  <a:lnTo>
                    <a:pt x="369682" y="1097319"/>
                  </a:lnTo>
                  <a:lnTo>
                    <a:pt x="345589" y="1055885"/>
                  </a:lnTo>
                  <a:lnTo>
                    <a:pt x="321896" y="1012312"/>
                  </a:lnTo>
                  <a:lnTo>
                    <a:pt x="298571" y="966764"/>
                  </a:lnTo>
                  <a:lnTo>
                    <a:pt x="275584" y="919405"/>
                  </a:lnTo>
                  <a:lnTo>
                    <a:pt x="252904" y="870400"/>
                  </a:lnTo>
                  <a:lnTo>
                    <a:pt x="230500" y="819914"/>
                  </a:lnTo>
                  <a:lnTo>
                    <a:pt x="208341" y="768110"/>
                  </a:lnTo>
                  <a:lnTo>
                    <a:pt x="186398" y="715154"/>
                  </a:lnTo>
                  <a:lnTo>
                    <a:pt x="164638" y="661210"/>
                  </a:lnTo>
                  <a:lnTo>
                    <a:pt x="143033" y="606443"/>
                  </a:lnTo>
                  <a:lnTo>
                    <a:pt x="121550" y="551017"/>
                  </a:lnTo>
                  <a:lnTo>
                    <a:pt x="100159" y="495096"/>
                  </a:lnTo>
                  <a:lnTo>
                    <a:pt x="78829" y="438845"/>
                  </a:lnTo>
                  <a:lnTo>
                    <a:pt x="57531" y="382428"/>
                  </a:lnTo>
                </a:path>
              </a:pathLst>
            </a:custGeom>
            <a:ln w="41275">
              <a:solidFill>
                <a:srgbClr val="348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9"/>
          <p:cNvSpPr txBox="1">
            <a:spLocks noGrp="1"/>
          </p:cNvSpPr>
          <p:nvPr>
            <p:ph type="title"/>
          </p:nvPr>
        </p:nvSpPr>
        <p:spPr>
          <a:xfrm>
            <a:off x="6458204" y="1380235"/>
            <a:ext cx="154749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400" b="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400" b="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3366"/>
                </a:solidFill>
                <a:latin typeface="Arial"/>
                <a:cs typeface="Arial"/>
              </a:rPr>
              <a:t>a: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400" b="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400" b="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3366"/>
                </a:solidFill>
                <a:latin typeface="Arial"/>
                <a:cs typeface="Arial"/>
              </a:rPr>
              <a:t>b: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8516238" y="1391234"/>
            <a:ext cx="14693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deg(a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) =</a:t>
            </a:r>
            <a:r>
              <a:rPr sz="24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deg(b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4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5085969" y="4662881"/>
            <a:ext cx="1530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4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6991604" y="4669358"/>
            <a:ext cx="1454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deg(c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) =</a:t>
            </a:r>
            <a:r>
              <a:rPr sz="24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5162169" y="5360289"/>
            <a:ext cx="154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400" spc="-1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991604" y="5431612"/>
            <a:ext cx="1469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deg(d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58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5444299" y="2001837"/>
            <a:ext cx="319405" cy="339725"/>
            <a:chOff x="1946719" y="2001837"/>
            <a:chExt cx="319405" cy="339725"/>
          </a:xfrm>
        </p:grpSpPr>
        <p:sp>
          <p:nvSpPr>
            <p:cNvPr id="5" name="object 3"/>
            <p:cNvSpPr/>
            <p:nvPr/>
          </p:nvSpPr>
          <p:spPr>
            <a:xfrm>
              <a:off x="1961007" y="201612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70" y="7923"/>
                  </a:lnTo>
                  <a:lnTo>
                    <a:pt x="59554" y="29984"/>
                  </a:lnTo>
                  <a:lnTo>
                    <a:pt x="28070" y="63614"/>
                  </a:lnTo>
                  <a:lnTo>
                    <a:pt x="7417" y="106249"/>
                  </a:lnTo>
                  <a:lnTo>
                    <a:pt x="0" y="155321"/>
                  </a:lnTo>
                  <a:lnTo>
                    <a:pt x="7417" y="204454"/>
                  </a:lnTo>
                  <a:lnTo>
                    <a:pt x="28070" y="247126"/>
                  </a:lnTo>
                  <a:lnTo>
                    <a:pt x="59554" y="280776"/>
                  </a:lnTo>
                  <a:lnTo>
                    <a:pt x="99470" y="302844"/>
                  </a:lnTo>
                  <a:lnTo>
                    <a:pt x="145415" y="310769"/>
                  </a:lnTo>
                  <a:lnTo>
                    <a:pt x="191408" y="302844"/>
                  </a:lnTo>
                  <a:lnTo>
                    <a:pt x="231329" y="280776"/>
                  </a:lnTo>
                  <a:lnTo>
                    <a:pt x="262796" y="247126"/>
                  </a:lnTo>
                  <a:lnTo>
                    <a:pt x="283424" y="204454"/>
                  </a:lnTo>
                  <a:lnTo>
                    <a:pt x="290830" y="155321"/>
                  </a:lnTo>
                  <a:lnTo>
                    <a:pt x="283424" y="106249"/>
                  </a:lnTo>
                  <a:lnTo>
                    <a:pt x="262796" y="63614"/>
                  </a:lnTo>
                  <a:lnTo>
                    <a:pt x="231329" y="29984"/>
                  </a:lnTo>
                  <a:lnTo>
                    <a:pt x="191408" y="7923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961007" y="201612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321"/>
                  </a:moveTo>
                  <a:lnTo>
                    <a:pt x="7417" y="106249"/>
                  </a:lnTo>
                  <a:lnTo>
                    <a:pt x="28070" y="63614"/>
                  </a:lnTo>
                  <a:lnTo>
                    <a:pt x="59554" y="29984"/>
                  </a:lnTo>
                  <a:lnTo>
                    <a:pt x="99470" y="7923"/>
                  </a:lnTo>
                  <a:lnTo>
                    <a:pt x="145415" y="0"/>
                  </a:lnTo>
                  <a:lnTo>
                    <a:pt x="191408" y="7923"/>
                  </a:lnTo>
                  <a:lnTo>
                    <a:pt x="231329" y="29984"/>
                  </a:lnTo>
                  <a:lnTo>
                    <a:pt x="262796" y="63614"/>
                  </a:lnTo>
                  <a:lnTo>
                    <a:pt x="283424" y="106249"/>
                  </a:lnTo>
                  <a:lnTo>
                    <a:pt x="290830" y="155321"/>
                  </a:lnTo>
                  <a:lnTo>
                    <a:pt x="283424" y="204454"/>
                  </a:lnTo>
                  <a:lnTo>
                    <a:pt x="262796" y="247126"/>
                  </a:lnTo>
                  <a:lnTo>
                    <a:pt x="231329" y="280776"/>
                  </a:lnTo>
                  <a:lnTo>
                    <a:pt x="191408" y="302844"/>
                  </a:lnTo>
                  <a:lnTo>
                    <a:pt x="145415" y="310769"/>
                  </a:lnTo>
                  <a:lnTo>
                    <a:pt x="99470" y="302844"/>
                  </a:lnTo>
                  <a:lnTo>
                    <a:pt x="59554" y="280776"/>
                  </a:lnTo>
                  <a:lnTo>
                    <a:pt x="28070" y="247126"/>
                  </a:lnTo>
                  <a:lnTo>
                    <a:pt x="7417" y="204454"/>
                  </a:lnTo>
                  <a:lnTo>
                    <a:pt x="0" y="155321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5"/>
          <p:cNvGrpSpPr/>
          <p:nvPr/>
        </p:nvGrpSpPr>
        <p:grpSpPr>
          <a:xfrm>
            <a:off x="6462331" y="2157158"/>
            <a:ext cx="319405" cy="339725"/>
            <a:chOff x="2964751" y="2157158"/>
            <a:chExt cx="319405" cy="339725"/>
          </a:xfrm>
        </p:grpSpPr>
        <p:sp>
          <p:nvSpPr>
            <p:cNvPr id="8" name="object 6"/>
            <p:cNvSpPr/>
            <p:nvPr/>
          </p:nvSpPr>
          <p:spPr>
            <a:xfrm>
              <a:off x="2979039" y="217144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145415" y="0"/>
                  </a:moveTo>
                  <a:lnTo>
                    <a:pt x="99421" y="7924"/>
                  </a:lnTo>
                  <a:lnTo>
                    <a:pt x="59500" y="29992"/>
                  </a:lnTo>
                  <a:lnTo>
                    <a:pt x="28033" y="63642"/>
                  </a:lnTo>
                  <a:lnTo>
                    <a:pt x="7405" y="106314"/>
                  </a:lnTo>
                  <a:lnTo>
                    <a:pt x="0" y="155448"/>
                  </a:lnTo>
                  <a:lnTo>
                    <a:pt x="7405" y="204581"/>
                  </a:lnTo>
                  <a:lnTo>
                    <a:pt x="28033" y="247253"/>
                  </a:lnTo>
                  <a:lnTo>
                    <a:pt x="59500" y="280903"/>
                  </a:lnTo>
                  <a:lnTo>
                    <a:pt x="99421" y="302971"/>
                  </a:lnTo>
                  <a:lnTo>
                    <a:pt x="145415" y="310895"/>
                  </a:lnTo>
                  <a:lnTo>
                    <a:pt x="191359" y="302971"/>
                  </a:lnTo>
                  <a:lnTo>
                    <a:pt x="231275" y="280903"/>
                  </a:lnTo>
                  <a:lnTo>
                    <a:pt x="262759" y="247253"/>
                  </a:lnTo>
                  <a:lnTo>
                    <a:pt x="283412" y="204581"/>
                  </a:lnTo>
                  <a:lnTo>
                    <a:pt x="290830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979039" y="217144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0" y="155448"/>
                  </a:moveTo>
                  <a:lnTo>
                    <a:pt x="7405" y="106314"/>
                  </a:lnTo>
                  <a:lnTo>
                    <a:pt x="28033" y="63642"/>
                  </a:lnTo>
                  <a:lnTo>
                    <a:pt x="59500" y="29992"/>
                  </a:lnTo>
                  <a:lnTo>
                    <a:pt x="99421" y="7924"/>
                  </a:lnTo>
                  <a:lnTo>
                    <a:pt x="145415" y="0"/>
                  </a:lnTo>
                  <a:lnTo>
                    <a:pt x="191359" y="7924"/>
                  </a:lnTo>
                  <a:lnTo>
                    <a:pt x="231275" y="29992"/>
                  </a:lnTo>
                  <a:lnTo>
                    <a:pt x="262759" y="63642"/>
                  </a:lnTo>
                  <a:lnTo>
                    <a:pt x="283412" y="106314"/>
                  </a:lnTo>
                  <a:lnTo>
                    <a:pt x="290830" y="155448"/>
                  </a:lnTo>
                  <a:lnTo>
                    <a:pt x="283412" y="204581"/>
                  </a:lnTo>
                  <a:lnTo>
                    <a:pt x="262759" y="247253"/>
                  </a:lnTo>
                  <a:lnTo>
                    <a:pt x="231275" y="280903"/>
                  </a:lnTo>
                  <a:lnTo>
                    <a:pt x="191359" y="302971"/>
                  </a:lnTo>
                  <a:lnTo>
                    <a:pt x="145415" y="310895"/>
                  </a:lnTo>
                  <a:lnTo>
                    <a:pt x="99421" y="302971"/>
                  </a:lnTo>
                  <a:lnTo>
                    <a:pt x="59500" y="280903"/>
                  </a:lnTo>
                  <a:lnTo>
                    <a:pt x="28033" y="247253"/>
                  </a:lnTo>
                  <a:lnTo>
                    <a:pt x="7405" y="204581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8"/>
          <p:cNvGrpSpPr/>
          <p:nvPr/>
        </p:nvGrpSpPr>
        <p:grpSpPr>
          <a:xfrm>
            <a:off x="5153469" y="3089592"/>
            <a:ext cx="319405" cy="339725"/>
            <a:chOff x="1655889" y="3089592"/>
            <a:chExt cx="319405" cy="339725"/>
          </a:xfrm>
        </p:grpSpPr>
        <p:sp>
          <p:nvSpPr>
            <p:cNvPr id="11" name="object 9"/>
            <p:cNvSpPr/>
            <p:nvPr/>
          </p:nvSpPr>
          <p:spPr>
            <a:xfrm>
              <a:off x="1670176" y="3103879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8"/>
                  </a:lnTo>
                  <a:lnTo>
                    <a:pt x="7417" y="204568"/>
                  </a:lnTo>
                  <a:lnTo>
                    <a:pt x="28070" y="247209"/>
                  </a:lnTo>
                  <a:lnTo>
                    <a:pt x="59554" y="280821"/>
                  </a:lnTo>
                  <a:lnTo>
                    <a:pt x="99470" y="302857"/>
                  </a:lnTo>
                  <a:lnTo>
                    <a:pt x="145415" y="310769"/>
                  </a:lnTo>
                  <a:lnTo>
                    <a:pt x="191359" y="302857"/>
                  </a:lnTo>
                  <a:lnTo>
                    <a:pt x="231275" y="280821"/>
                  </a:lnTo>
                  <a:lnTo>
                    <a:pt x="262759" y="247209"/>
                  </a:lnTo>
                  <a:lnTo>
                    <a:pt x="283412" y="204568"/>
                  </a:lnTo>
                  <a:lnTo>
                    <a:pt x="290830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670176" y="3103879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448"/>
                  </a:moveTo>
                  <a:lnTo>
                    <a:pt x="7417" y="106314"/>
                  </a:lnTo>
                  <a:lnTo>
                    <a:pt x="28070" y="63642"/>
                  </a:lnTo>
                  <a:lnTo>
                    <a:pt x="59554" y="29992"/>
                  </a:lnTo>
                  <a:lnTo>
                    <a:pt x="99470" y="7924"/>
                  </a:lnTo>
                  <a:lnTo>
                    <a:pt x="145415" y="0"/>
                  </a:lnTo>
                  <a:lnTo>
                    <a:pt x="191359" y="7924"/>
                  </a:lnTo>
                  <a:lnTo>
                    <a:pt x="231275" y="29992"/>
                  </a:lnTo>
                  <a:lnTo>
                    <a:pt x="262759" y="63642"/>
                  </a:lnTo>
                  <a:lnTo>
                    <a:pt x="283412" y="106314"/>
                  </a:lnTo>
                  <a:lnTo>
                    <a:pt x="290830" y="155448"/>
                  </a:lnTo>
                  <a:lnTo>
                    <a:pt x="283412" y="204568"/>
                  </a:lnTo>
                  <a:lnTo>
                    <a:pt x="262759" y="247209"/>
                  </a:lnTo>
                  <a:lnTo>
                    <a:pt x="231275" y="280821"/>
                  </a:lnTo>
                  <a:lnTo>
                    <a:pt x="191359" y="302857"/>
                  </a:lnTo>
                  <a:lnTo>
                    <a:pt x="145415" y="310769"/>
                  </a:lnTo>
                  <a:lnTo>
                    <a:pt x="99470" y="302857"/>
                  </a:lnTo>
                  <a:lnTo>
                    <a:pt x="59554" y="280821"/>
                  </a:lnTo>
                  <a:lnTo>
                    <a:pt x="28070" y="247209"/>
                  </a:lnTo>
                  <a:lnTo>
                    <a:pt x="7417" y="204568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/>
          <p:cNvGrpSpPr/>
          <p:nvPr/>
        </p:nvGrpSpPr>
        <p:grpSpPr>
          <a:xfrm>
            <a:off x="6171501" y="3089592"/>
            <a:ext cx="319405" cy="339725"/>
            <a:chOff x="2673921" y="3089592"/>
            <a:chExt cx="319405" cy="339725"/>
          </a:xfrm>
        </p:grpSpPr>
        <p:sp>
          <p:nvSpPr>
            <p:cNvPr id="14" name="object 12"/>
            <p:cNvSpPr/>
            <p:nvPr/>
          </p:nvSpPr>
          <p:spPr>
            <a:xfrm>
              <a:off x="2688208" y="3103879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21" y="7924"/>
                  </a:lnTo>
                  <a:lnTo>
                    <a:pt x="59500" y="29992"/>
                  </a:lnTo>
                  <a:lnTo>
                    <a:pt x="28033" y="63642"/>
                  </a:lnTo>
                  <a:lnTo>
                    <a:pt x="7405" y="106314"/>
                  </a:lnTo>
                  <a:lnTo>
                    <a:pt x="0" y="155448"/>
                  </a:lnTo>
                  <a:lnTo>
                    <a:pt x="7405" y="204568"/>
                  </a:lnTo>
                  <a:lnTo>
                    <a:pt x="28033" y="247209"/>
                  </a:lnTo>
                  <a:lnTo>
                    <a:pt x="59500" y="280821"/>
                  </a:lnTo>
                  <a:lnTo>
                    <a:pt x="99421" y="302857"/>
                  </a:lnTo>
                  <a:lnTo>
                    <a:pt x="145415" y="310769"/>
                  </a:lnTo>
                  <a:lnTo>
                    <a:pt x="191359" y="302857"/>
                  </a:lnTo>
                  <a:lnTo>
                    <a:pt x="231275" y="280821"/>
                  </a:lnTo>
                  <a:lnTo>
                    <a:pt x="262759" y="247209"/>
                  </a:lnTo>
                  <a:lnTo>
                    <a:pt x="283412" y="204568"/>
                  </a:lnTo>
                  <a:lnTo>
                    <a:pt x="290830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2688208" y="3103879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448"/>
                  </a:moveTo>
                  <a:lnTo>
                    <a:pt x="7405" y="106314"/>
                  </a:lnTo>
                  <a:lnTo>
                    <a:pt x="28033" y="63642"/>
                  </a:lnTo>
                  <a:lnTo>
                    <a:pt x="59500" y="29992"/>
                  </a:lnTo>
                  <a:lnTo>
                    <a:pt x="99421" y="7924"/>
                  </a:lnTo>
                  <a:lnTo>
                    <a:pt x="145415" y="0"/>
                  </a:lnTo>
                  <a:lnTo>
                    <a:pt x="191359" y="7924"/>
                  </a:lnTo>
                  <a:lnTo>
                    <a:pt x="231275" y="29992"/>
                  </a:lnTo>
                  <a:lnTo>
                    <a:pt x="262759" y="63642"/>
                  </a:lnTo>
                  <a:lnTo>
                    <a:pt x="283412" y="106314"/>
                  </a:lnTo>
                  <a:lnTo>
                    <a:pt x="290830" y="155448"/>
                  </a:lnTo>
                  <a:lnTo>
                    <a:pt x="283412" y="204568"/>
                  </a:lnTo>
                  <a:lnTo>
                    <a:pt x="262759" y="247209"/>
                  </a:lnTo>
                  <a:lnTo>
                    <a:pt x="231275" y="280821"/>
                  </a:lnTo>
                  <a:lnTo>
                    <a:pt x="191359" y="302857"/>
                  </a:lnTo>
                  <a:lnTo>
                    <a:pt x="145415" y="310769"/>
                  </a:lnTo>
                  <a:lnTo>
                    <a:pt x="99421" y="302857"/>
                  </a:lnTo>
                  <a:lnTo>
                    <a:pt x="59500" y="280821"/>
                  </a:lnTo>
                  <a:lnTo>
                    <a:pt x="28033" y="247209"/>
                  </a:lnTo>
                  <a:lnTo>
                    <a:pt x="7405" y="204568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/>
          <p:cNvGrpSpPr/>
          <p:nvPr/>
        </p:nvGrpSpPr>
        <p:grpSpPr>
          <a:xfrm>
            <a:off x="5362511" y="3316287"/>
            <a:ext cx="1855470" cy="1045210"/>
            <a:chOff x="1864931" y="3316287"/>
            <a:chExt cx="1855470" cy="1045210"/>
          </a:xfrm>
        </p:grpSpPr>
        <p:sp>
          <p:nvSpPr>
            <p:cNvPr id="17" name="object 15"/>
            <p:cNvSpPr/>
            <p:nvPr/>
          </p:nvSpPr>
          <p:spPr>
            <a:xfrm>
              <a:off x="3415283" y="4036313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145414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8"/>
                  </a:lnTo>
                  <a:lnTo>
                    <a:pt x="7417" y="204519"/>
                  </a:lnTo>
                  <a:lnTo>
                    <a:pt x="28070" y="247154"/>
                  </a:lnTo>
                  <a:lnTo>
                    <a:pt x="59554" y="280784"/>
                  </a:lnTo>
                  <a:lnTo>
                    <a:pt x="99470" y="302845"/>
                  </a:lnTo>
                  <a:lnTo>
                    <a:pt x="145414" y="310769"/>
                  </a:lnTo>
                  <a:lnTo>
                    <a:pt x="191359" y="302845"/>
                  </a:lnTo>
                  <a:lnTo>
                    <a:pt x="231275" y="280784"/>
                  </a:lnTo>
                  <a:lnTo>
                    <a:pt x="262759" y="247154"/>
                  </a:lnTo>
                  <a:lnTo>
                    <a:pt x="283412" y="204519"/>
                  </a:lnTo>
                  <a:lnTo>
                    <a:pt x="290829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4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879219" y="3330575"/>
              <a:ext cx="1826895" cy="1016635"/>
            </a:xfrm>
            <a:custGeom>
              <a:avLst/>
              <a:gdLst/>
              <a:ahLst/>
              <a:cxnLst/>
              <a:rect l="l" t="t" r="r" b="b"/>
              <a:pathLst>
                <a:path w="1826895" h="1016635">
                  <a:moveTo>
                    <a:pt x="1536065" y="861187"/>
                  </a:moveTo>
                  <a:lnTo>
                    <a:pt x="1543482" y="812053"/>
                  </a:lnTo>
                  <a:lnTo>
                    <a:pt x="1564135" y="769381"/>
                  </a:lnTo>
                  <a:lnTo>
                    <a:pt x="1595619" y="735731"/>
                  </a:lnTo>
                  <a:lnTo>
                    <a:pt x="1635535" y="713663"/>
                  </a:lnTo>
                  <a:lnTo>
                    <a:pt x="1681480" y="705738"/>
                  </a:lnTo>
                  <a:lnTo>
                    <a:pt x="1727424" y="713663"/>
                  </a:lnTo>
                  <a:lnTo>
                    <a:pt x="1767340" y="735731"/>
                  </a:lnTo>
                  <a:lnTo>
                    <a:pt x="1798824" y="769381"/>
                  </a:lnTo>
                  <a:lnTo>
                    <a:pt x="1819477" y="812053"/>
                  </a:lnTo>
                  <a:lnTo>
                    <a:pt x="1826895" y="861187"/>
                  </a:lnTo>
                  <a:lnTo>
                    <a:pt x="1819477" y="910258"/>
                  </a:lnTo>
                  <a:lnTo>
                    <a:pt x="1798824" y="952893"/>
                  </a:lnTo>
                  <a:lnTo>
                    <a:pt x="1767340" y="986523"/>
                  </a:lnTo>
                  <a:lnTo>
                    <a:pt x="1727424" y="1008584"/>
                  </a:lnTo>
                  <a:lnTo>
                    <a:pt x="1681480" y="1016507"/>
                  </a:lnTo>
                  <a:lnTo>
                    <a:pt x="1635535" y="1008584"/>
                  </a:lnTo>
                  <a:lnTo>
                    <a:pt x="1595619" y="986523"/>
                  </a:lnTo>
                  <a:lnTo>
                    <a:pt x="1564135" y="952893"/>
                  </a:lnTo>
                  <a:lnTo>
                    <a:pt x="1543482" y="910258"/>
                  </a:lnTo>
                  <a:lnTo>
                    <a:pt x="1536065" y="861187"/>
                  </a:lnTo>
                  <a:close/>
                </a:path>
                <a:path w="1826895" h="1016635">
                  <a:moveTo>
                    <a:pt x="0" y="0"/>
                  </a:moveTo>
                  <a:lnTo>
                    <a:pt x="1520952" y="84175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7"/>
          <p:cNvSpPr/>
          <p:nvPr/>
        </p:nvSpPr>
        <p:spPr>
          <a:xfrm>
            <a:off x="5349494" y="2255647"/>
            <a:ext cx="197485" cy="812800"/>
          </a:xfrm>
          <a:custGeom>
            <a:avLst/>
            <a:gdLst/>
            <a:ahLst/>
            <a:cxnLst/>
            <a:rect l="l" t="t" r="r" b="b"/>
            <a:pathLst>
              <a:path w="197485" h="812800">
                <a:moveTo>
                  <a:pt x="0" y="812673"/>
                </a:moveTo>
                <a:lnTo>
                  <a:pt x="196977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5743447" y="2148839"/>
            <a:ext cx="736600" cy="132715"/>
          </a:xfrm>
          <a:custGeom>
            <a:avLst/>
            <a:gdLst/>
            <a:ahLst/>
            <a:cxnLst/>
            <a:rect l="l" t="t" r="r" b="b"/>
            <a:pathLst>
              <a:path w="736600" h="132714">
                <a:moveTo>
                  <a:pt x="0" y="0"/>
                </a:moveTo>
                <a:lnTo>
                  <a:pt x="736219" y="132714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6676516" y="2466085"/>
            <a:ext cx="297180" cy="1599565"/>
          </a:xfrm>
          <a:custGeom>
            <a:avLst/>
            <a:gdLst/>
            <a:ahLst/>
            <a:cxnLst/>
            <a:rect l="l" t="t" r="r" b="b"/>
            <a:pathLst>
              <a:path w="297179" h="1599564">
                <a:moveTo>
                  <a:pt x="0" y="0"/>
                </a:moveTo>
                <a:lnTo>
                  <a:pt x="296925" y="1599311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401056" y="2466085"/>
            <a:ext cx="1106170" cy="709295"/>
          </a:xfrm>
          <a:custGeom>
            <a:avLst/>
            <a:gdLst/>
            <a:ahLst/>
            <a:cxnLst/>
            <a:rect l="l" t="t" r="r" b="b"/>
            <a:pathLst>
              <a:path w="1106170" h="709294">
                <a:moveTo>
                  <a:pt x="0" y="709040"/>
                </a:moveTo>
                <a:lnTo>
                  <a:pt x="1105789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1"/>
          <p:cNvGrpSpPr/>
          <p:nvPr/>
        </p:nvGrpSpPr>
        <p:grpSpPr>
          <a:xfrm>
            <a:off x="6738048" y="2344991"/>
            <a:ext cx="1468120" cy="1184910"/>
            <a:chOff x="3240468" y="2344991"/>
            <a:chExt cx="1468120" cy="1184910"/>
          </a:xfrm>
        </p:grpSpPr>
        <p:sp>
          <p:nvSpPr>
            <p:cNvPr id="24" name="object 22"/>
            <p:cNvSpPr/>
            <p:nvPr/>
          </p:nvSpPr>
          <p:spPr>
            <a:xfrm>
              <a:off x="3254755" y="2359279"/>
              <a:ext cx="1275715" cy="919480"/>
            </a:xfrm>
            <a:custGeom>
              <a:avLst/>
              <a:gdLst/>
              <a:ahLst/>
              <a:cxnLst/>
              <a:rect l="l" t="t" r="r" b="b"/>
              <a:pathLst>
                <a:path w="1275714" h="919479">
                  <a:moveTo>
                    <a:pt x="0" y="0"/>
                  </a:moveTo>
                  <a:lnTo>
                    <a:pt x="1275461" y="919480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4402963" y="3204210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145414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8"/>
                  </a:lnTo>
                  <a:lnTo>
                    <a:pt x="7417" y="204581"/>
                  </a:lnTo>
                  <a:lnTo>
                    <a:pt x="28070" y="247253"/>
                  </a:lnTo>
                  <a:lnTo>
                    <a:pt x="59554" y="280903"/>
                  </a:lnTo>
                  <a:lnTo>
                    <a:pt x="99470" y="302971"/>
                  </a:lnTo>
                  <a:lnTo>
                    <a:pt x="145414" y="310895"/>
                  </a:lnTo>
                  <a:lnTo>
                    <a:pt x="191408" y="302971"/>
                  </a:lnTo>
                  <a:lnTo>
                    <a:pt x="231329" y="280903"/>
                  </a:lnTo>
                  <a:lnTo>
                    <a:pt x="262796" y="247253"/>
                  </a:lnTo>
                  <a:lnTo>
                    <a:pt x="283424" y="204581"/>
                  </a:lnTo>
                  <a:lnTo>
                    <a:pt x="290829" y="155448"/>
                  </a:lnTo>
                  <a:lnTo>
                    <a:pt x="283424" y="106314"/>
                  </a:lnTo>
                  <a:lnTo>
                    <a:pt x="262796" y="63642"/>
                  </a:lnTo>
                  <a:lnTo>
                    <a:pt x="231329" y="29992"/>
                  </a:lnTo>
                  <a:lnTo>
                    <a:pt x="191408" y="7924"/>
                  </a:lnTo>
                  <a:lnTo>
                    <a:pt x="145414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4402963" y="3204210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0" y="155448"/>
                  </a:moveTo>
                  <a:lnTo>
                    <a:pt x="7417" y="106314"/>
                  </a:lnTo>
                  <a:lnTo>
                    <a:pt x="28070" y="63642"/>
                  </a:lnTo>
                  <a:lnTo>
                    <a:pt x="59554" y="29992"/>
                  </a:lnTo>
                  <a:lnTo>
                    <a:pt x="99470" y="7924"/>
                  </a:lnTo>
                  <a:lnTo>
                    <a:pt x="145414" y="0"/>
                  </a:lnTo>
                  <a:lnTo>
                    <a:pt x="191408" y="7924"/>
                  </a:lnTo>
                  <a:lnTo>
                    <a:pt x="231329" y="29992"/>
                  </a:lnTo>
                  <a:lnTo>
                    <a:pt x="262796" y="63642"/>
                  </a:lnTo>
                  <a:lnTo>
                    <a:pt x="283424" y="106314"/>
                  </a:lnTo>
                  <a:lnTo>
                    <a:pt x="290829" y="155448"/>
                  </a:lnTo>
                  <a:lnTo>
                    <a:pt x="283424" y="204581"/>
                  </a:lnTo>
                  <a:lnTo>
                    <a:pt x="262796" y="247253"/>
                  </a:lnTo>
                  <a:lnTo>
                    <a:pt x="231329" y="280903"/>
                  </a:lnTo>
                  <a:lnTo>
                    <a:pt x="191408" y="302971"/>
                  </a:lnTo>
                  <a:lnTo>
                    <a:pt x="145414" y="310895"/>
                  </a:lnTo>
                  <a:lnTo>
                    <a:pt x="99470" y="302971"/>
                  </a:lnTo>
                  <a:lnTo>
                    <a:pt x="59554" y="280903"/>
                  </a:lnTo>
                  <a:lnTo>
                    <a:pt x="28070" y="247253"/>
                  </a:lnTo>
                  <a:lnTo>
                    <a:pt x="7417" y="204581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5"/>
          <p:cNvSpPr txBox="1"/>
          <p:nvPr/>
        </p:nvSpPr>
        <p:spPr>
          <a:xfrm>
            <a:off x="5063490" y="189661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6924294" y="178620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5842253" y="2965145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4866513" y="3091688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7390638" y="3979291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8297418" y="3292602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6168009" y="5436514"/>
            <a:ext cx="2513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Bậc của các</a:t>
            </a:r>
            <a:r>
              <a:rPr sz="24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đỉnh?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36" name="object 2"/>
          <p:cNvSpPr txBox="1"/>
          <p:nvPr/>
        </p:nvSpPr>
        <p:spPr>
          <a:xfrm>
            <a:off x="1628140" y="1409776"/>
            <a:ext cx="1023620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đồ thị </a:t>
            </a:r>
            <a:r>
              <a:rPr sz="3000" b="1" spc="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000" b="1" spc="-5" dirty="0">
                <a:solidFill>
                  <a:srgbClr val="003366"/>
                </a:solidFill>
                <a:latin typeface="Arial"/>
                <a:cs typeface="Arial"/>
              </a:rPr>
              <a:t>hướng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G = </a:t>
            </a:r>
            <a:r>
              <a:rPr sz="3000" b="1" spc="-70" dirty="0">
                <a:solidFill>
                  <a:srgbClr val="003366"/>
                </a:solidFill>
                <a:latin typeface="Arial"/>
                <a:cs typeface="Arial"/>
              </a:rPr>
              <a:t>(V,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E),</a:t>
            </a:r>
            <a:r>
              <a:rPr sz="3000" b="1" spc="-35" dirty="0">
                <a:solidFill>
                  <a:srgbClr val="003366"/>
                </a:solidFill>
                <a:latin typeface="Arial"/>
                <a:cs typeface="Arial"/>
              </a:rPr>
              <a:t> v</a:t>
            </a:r>
            <a:r>
              <a:rPr sz="3000" b="1" spc="-35" dirty="0">
                <a:solidFill>
                  <a:srgbClr val="003366"/>
                </a:solidFill>
                <a:latin typeface="Symbol"/>
                <a:cs typeface="Symbol"/>
              </a:rPr>
              <a:t></a:t>
            </a:r>
            <a:r>
              <a:rPr sz="3000" b="1" spc="-3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"/>
              <a:cs typeface="Arial"/>
            </a:endParaRPr>
          </a:p>
          <a:p>
            <a:pPr marL="469265" indent="-35433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3000" spc="-7" baseline="24305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(v):=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số cung có đỉnh cuối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000" spc="-15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gọi là </a:t>
            </a:r>
            <a:r>
              <a:rPr sz="3000" i="1" spc="5" dirty="0">
                <a:solidFill>
                  <a:srgbClr val="FF0000"/>
                </a:solidFill>
                <a:latin typeface="Arial"/>
                <a:cs typeface="Arial"/>
              </a:rPr>
              <a:t>bậc </a:t>
            </a:r>
            <a:r>
              <a:rPr sz="3000" i="1" dirty="0">
                <a:solidFill>
                  <a:srgbClr val="FF0000"/>
                </a:solidFill>
                <a:latin typeface="Arial"/>
                <a:cs typeface="Arial"/>
              </a:rPr>
              <a:t>vào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30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003366"/>
                </a:solidFill>
                <a:latin typeface="Arial"/>
                <a:cs typeface="Arial"/>
              </a:rPr>
              <a:t>v.</a:t>
            </a:r>
            <a:endParaRPr sz="3000">
              <a:latin typeface="Arial"/>
              <a:cs typeface="Arial"/>
            </a:endParaRPr>
          </a:p>
          <a:p>
            <a:pPr marL="469265" indent="-35433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900" algn="l"/>
              </a:tabLst>
            </a:pPr>
            <a:r>
              <a:rPr sz="3000" spc="5" dirty="0">
                <a:solidFill>
                  <a:srgbClr val="003366"/>
                </a:solidFill>
                <a:latin typeface="Arial"/>
                <a:cs typeface="Arial"/>
              </a:rPr>
              <a:t>deg </a:t>
            </a:r>
            <a:r>
              <a:rPr sz="3000" spc="-15" baseline="24305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(v):=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số cung có đỉnh </a:t>
            </a:r>
            <a:r>
              <a:rPr sz="3000" spc="5" dirty="0">
                <a:solidFill>
                  <a:srgbClr val="003366"/>
                </a:solidFill>
                <a:latin typeface="Arial"/>
                <a:cs typeface="Arial"/>
              </a:rPr>
              <a:t>đầu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là v,gọi là </a:t>
            </a:r>
            <a:r>
              <a:rPr sz="3000" i="1" spc="5" dirty="0">
                <a:solidFill>
                  <a:srgbClr val="FF0000"/>
                </a:solidFill>
                <a:latin typeface="Arial"/>
                <a:cs typeface="Arial"/>
              </a:rPr>
              <a:t>bậc </a:t>
            </a:r>
            <a:r>
              <a:rPr sz="3000" i="1" spc="-5" dirty="0">
                <a:solidFill>
                  <a:srgbClr val="FF0000"/>
                </a:solidFill>
                <a:latin typeface="Arial"/>
                <a:cs typeface="Arial"/>
              </a:rPr>
              <a:t>ra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30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469265" indent="-35433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900" algn="l"/>
              </a:tabLst>
            </a:pP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deg(v):=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3000" baseline="24305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3000" spc="-10" dirty="0">
                <a:solidFill>
                  <a:srgbClr val="003366"/>
                </a:solidFill>
                <a:latin typeface="Arial"/>
                <a:cs typeface="Arial"/>
              </a:rPr>
              <a:t>(v) 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3000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3000" spc="-7" baseline="24305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(v)</a:t>
            </a:r>
            <a:endParaRPr sz="3000">
              <a:latin typeface="Arial"/>
              <a:cs typeface="Arial"/>
            </a:endParaRPr>
          </a:p>
          <a:p>
            <a:pPr marL="631190" indent="-516255">
              <a:lnSpc>
                <a:spcPct val="100000"/>
              </a:lnSpc>
              <a:spcBef>
                <a:spcPts val="1205"/>
              </a:spcBef>
              <a:buClr>
                <a:srgbClr val="6D815B"/>
              </a:buClr>
              <a:buFont typeface="Wingdings"/>
              <a:buChar char=""/>
              <a:tabLst>
                <a:tab pos="631190" algn="l"/>
                <a:tab pos="631825" algn="l"/>
              </a:tabLst>
            </a:pP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0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0 gọi là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đỉnh </a:t>
            </a:r>
            <a:r>
              <a:rPr sz="3000" i="1" spc="-5" dirty="0">
                <a:solidFill>
                  <a:srgbClr val="C00000"/>
                </a:solidFill>
                <a:latin typeface="Arial"/>
                <a:cs typeface="Arial"/>
              </a:rPr>
              <a:t>cô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lập</a:t>
            </a:r>
            <a:r>
              <a:rPr sz="3000" dirty="0">
                <a:solidFill>
                  <a:srgbClr val="003366"/>
                </a:solidFill>
                <a:latin typeface="Arial"/>
                <a:cs typeface="Arial"/>
              </a:rPr>
              <a:t>.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0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3000" spc="-5" dirty="0">
                <a:solidFill>
                  <a:srgbClr val="003366"/>
                </a:solidFill>
                <a:latin typeface="Arial"/>
                <a:cs typeface="Arial"/>
              </a:rPr>
              <a:t>1 gọi là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đỉnh</a:t>
            </a:r>
            <a:r>
              <a:rPr sz="3000" i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C00000"/>
                </a:solidFill>
                <a:latin typeface="Arial"/>
                <a:cs typeface="Arial"/>
              </a:rPr>
              <a:t>treo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29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4" name="object 3"/>
          <p:cNvSpPr/>
          <p:nvPr/>
        </p:nvSpPr>
        <p:spPr>
          <a:xfrm>
            <a:off x="2366035" y="1497964"/>
            <a:ext cx="8735314" cy="4850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449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5" name="object 2"/>
          <p:cNvSpPr/>
          <p:nvPr/>
        </p:nvSpPr>
        <p:spPr>
          <a:xfrm>
            <a:off x="1734243" y="2072640"/>
            <a:ext cx="10457757" cy="211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091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2974022" y="1778063"/>
            <a:ext cx="3053080" cy="2359025"/>
            <a:chOff x="665162" y="1663763"/>
            <a:chExt cx="3053080" cy="2359025"/>
          </a:xfrm>
        </p:grpSpPr>
        <p:sp>
          <p:nvSpPr>
            <p:cNvPr id="6" name="object 3"/>
            <p:cNvSpPr/>
            <p:nvPr/>
          </p:nvSpPr>
          <p:spPr>
            <a:xfrm>
              <a:off x="969962" y="1678051"/>
              <a:ext cx="292100" cy="311150"/>
            </a:xfrm>
            <a:custGeom>
              <a:avLst/>
              <a:gdLst/>
              <a:ahLst/>
              <a:cxnLst/>
              <a:rect l="l" t="t" r="r" b="b"/>
              <a:pathLst>
                <a:path w="292100" h="311150">
                  <a:moveTo>
                    <a:pt x="146050" y="0"/>
                  </a:moveTo>
                  <a:lnTo>
                    <a:pt x="99888" y="7925"/>
                  </a:lnTo>
                  <a:lnTo>
                    <a:pt x="59796" y="30000"/>
                  </a:lnTo>
                  <a:lnTo>
                    <a:pt x="28180" y="63669"/>
                  </a:lnTo>
                  <a:lnTo>
                    <a:pt x="7446" y="106379"/>
                  </a:lnTo>
                  <a:lnTo>
                    <a:pt x="0" y="155575"/>
                  </a:lnTo>
                  <a:lnTo>
                    <a:pt x="7446" y="204721"/>
                  </a:lnTo>
                  <a:lnTo>
                    <a:pt x="28180" y="247425"/>
                  </a:lnTo>
                  <a:lnTo>
                    <a:pt x="59796" y="281112"/>
                  </a:lnTo>
                  <a:lnTo>
                    <a:pt x="99888" y="303211"/>
                  </a:lnTo>
                  <a:lnTo>
                    <a:pt x="146050" y="311150"/>
                  </a:lnTo>
                  <a:lnTo>
                    <a:pt x="192211" y="303211"/>
                  </a:lnTo>
                  <a:lnTo>
                    <a:pt x="232303" y="281112"/>
                  </a:lnTo>
                  <a:lnTo>
                    <a:pt x="263919" y="247425"/>
                  </a:lnTo>
                  <a:lnTo>
                    <a:pt x="284653" y="204721"/>
                  </a:lnTo>
                  <a:lnTo>
                    <a:pt x="292100" y="155575"/>
                  </a:lnTo>
                  <a:lnTo>
                    <a:pt x="284653" y="106379"/>
                  </a:lnTo>
                  <a:lnTo>
                    <a:pt x="263919" y="63669"/>
                  </a:lnTo>
                  <a:lnTo>
                    <a:pt x="232303" y="30000"/>
                  </a:lnTo>
                  <a:lnTo>
                    <a:pt x="192211" y="7925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969962" y="1678051"/>
              <a:ext cx="292100" cy="311150"/>
            </a:xfrm>
            <a:custGeom>
              <a:avLst/>
              <a:gdLst/>
              <a:ahLst/>
              <a:cxnLst/>
              <a:rect l="l" t="t" r="r" b="b"/>
              <a:pathLst>
                <a:path w="292100" h="311150">
                  <a:moveTo>
                    <a:pt x="0" y="155575"/>
                  </a:moveTo>
                  <a:lnTo>
                    <a:pt x="7446" y="106379"/>
                  </a:lnTo>
                  <a:lnTo>
                    <a:pt x="28180" y="63669"/>
                  </a:lnTo>
                  <a:lnTo>
                    <a:pt x="59796" y="30000"/>
                  </a:lnTo>
                  <a:lnTo>
                    <a:pt x="99888" y="7925"/>
                  </a:lnTo>
                  <a:lnTo>
                    <a:pt x="146050" y="0"/>
                  </a:lnTo>
                  <a:lnTo>
                    <a:pt x="192211" y="7925"/>
                  </a:lnTo>
                  <a:lnTo>
                    <a:pt x="232303" y="30000"/>
                  </a:lnTo>
                  <a:lnTo>
                    <a:pt x="263919" y="63669"/>
                  </a:lnTo>
                  <a:lnTo>
                    <a:pt x="284653" y="106379"/>
                  </a:lnTo>
                  <a:lnTo>
                    <a:pt x="292100" y="155575"/>
                  </a:lnTo>
                  <a:lnTo>
                    <a:pt x="284653" y="204721"/>
                  </a:lnTo>
                  <a:lnTo>
                    <a:pt x="263919" y="247425"/>
                  </a:lnTo>
                  <a:lnTo>
                    <a:pt x="232303" y="281112"/>
                  </a:lnTo>
                  <a:lnTo>
                    <a:pt x="192211" y="303211"/>
                  </a:lnTo>
                  <a:lnTo>
                    <a:pt x="146050" y="311150"/>
                  </a:lnTo>
                  <a:lnTo>
                    <a:pt x="99888" y="303211"/>
                  </a:lnTo>
                  <a:lnTo>
                    <a:pt x="59796" y="281112"/>
                  </a:lnTo>
                  <a:lnTo>
                    <a:pt x="28180" y="247425"/>
                  </a:lnTo>
                  <a:lnTo>
                    <a:pt x="7446" y="204721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679450" y="276542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262" y="0"/>
                  </a:moveTo>
                  <a:lnTo>
                    <a:pt x="99348" y="7925"/>
                  </a:lnTo>
                  <a:lnTo>
                    <a:pt x="59472" y="30000"/>
                  </a:lnTo>
                  <a:lnTo>
                    <a:pt x="28027" y="63669"/>
                  </a:lnTo>
                  <a:lnTo>
                    <a:pt x="7405" y="106379"/>
                  </a:lnTo>
                  <a:lnTo>
                    <a:pt x="0" y="155575"/>
                  </a:lnTo>
                  <a:lnTo>
                    <a:pt x="7405" y="204770"/>
                  </a:lnTo>
                  <a:lnTo>
                    <a:pt x="28027" y="247480"/>
                  </a:lnTo>
                  <a:lnTo>
                    <a:pt x="59472" y="281149"/>
                  </a:lnTo>
                  <a:lnTo>
                    <a:pt x="99348" y="303224"/>
                  </a:lnTo>
                  <a:lnTo>
                    <a:pt x="145262" y="311150"/>
                  </a:lnTo>
                  <a:lnTo>
                    <a:pt x="191170" y="303224"/>
                  </a:lnTo>
                  <a:lnTo>
                    <a:pt x="231042" y="281149"/>
                  </a:lnTo>
                  <a:lnTo>
                    <a:pt x="262485" y="247480"/>
                  </a:lnTo>
                  <a:lnTo>
                    <a:pt x="283106" y="204770"/>
                  </a:lnTo>
                  <a:lnTo>
                    <a:pt x="290512" y="155575"/>
                  </a:lnTo>
                  <a:lnTo>
                    <a:pt x="283106" y="106379"/>
                  </a:lnTo>
                  <a:lnTo>
                    <a:pt x="262485" y="63669"/>
                  </a:lnTo>
                  <a:lnTo>
                    <a:pt x="231042" y="30000"/>
                  </a:lnTo>
                  <a:lnTo>
                    <a:pt x="191170" y="7925"/>
                  </a:lnTo>
                  <a:lnTo>
                    <a:pt x="14526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679450" y="276542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575"/>
                  </a:moveTo>
                  <a:lnTo>
                    <a:pt x="7405" y="106379"/>
                  </a:lnTo>
                  <a:lnTo>
                    <a:pt x="28027" y="63669"/>
                  </a:lnTo>
                  <a:lnTo>
                    <a:pt x="59472" y="30000"/>
                  </a:lnTo>
                  <a:lnTo>
                    <a:pt x="99348" y="7925"/>
                  </a:lnTo>
                  <a:lnTo>
                    <a:pt x="145262" y="0"/>
                  </a:lnTo>
                  <a:lnTo>
                    <a:pt x="191170" y="7925"/>
                  </a:lnTo>
                  <a:lnTo>
                    <a:pt x="231042" y="30000"/>
                  </a:lnTo>
                  <a:lnTo>
                    <a:pt x="262485" y="63669"/>
                  </a:lnTo>
                  <a:lnTo>
                    <a:pt x="283106" y="106379"/>
                  </a:lnTo>
                  <a:lnTo>
                    <a:pt x="290512" y="155575"/>
                  </a:lnTo>
                  <a:lnTo>
                    <a:pt x="283106" y="204770"/>
                  </a:lnTo>
                  <a:lnTo>
                    <a:pt x="262485" y="247480"/>
                  </a:lnTo>
                  <a:lnTo>
                    <a:pt x="231042" y="281149"/>
                  </a:lnTo>
                  <a:lnTo>
                    <a:pt x="191170" y="303224"/>
                  </a:lnTo>
                  <a:lnTo>
                    <a:pt x="145262" y="311150"/>
                  </a:lnTo>
                  <a:lnTo>
                    <a:pt x="99348" y="303224"/>
                  </a:lnTo>
                  <a:lnTo>
                    <a:pt x="59472" y="281149"/>
                  </a:lnTo>
                  <a:lnTo>
                    <a:pt x="28027" y="247480"/>
                  </a:lnTo>
                  <a:lnTo>
                    <a:pt x="7405" y="204770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1697100" y="2765425"/>
              <a:ext cx="292100" cy="311150"/>
            </a:xfrm>
            <a:custGeom>
              <a:avLst/>
              <a:gdLst/>
              <a:ahLst/>
              <a:cxnLst/>
              <a:rect l="l" t="t" r="r" b="b"/>
              <a:pathLst>
                <a:path w="292100" h="311150">
                  <a:moveTo>
                    <a:pt x="146050" y="0"/>
                  </a:moveTo>
                  <a:lnTo>
                    <a:pt x="99844" y="7925"/>
                  </a:lnTo>
                  <a:lnTo>
                    <a:pt x="59746" y="30000"/>
                  </a:lnTo>
                  <a:lnTo>
                    <a:pt x="28147" y="63669"/>
                  </a:lnTo>
                  <a:lnTo>
                    <a:pt x="7435" y="106379"/>
                  </a:lnTo>
                  <a:lnTo>
                    <a:pt x="0" y="155575"/>
                  </a:lnTo>
                  <a:lnTo>
                    <a:pt x="7435" y="204770"/>
                  </a:lnTo>
                  <a:lnTo>
                    <a:pt x="28147" y="247480"/>
                  </a:lnTo>
                  <a:lnTo>
                    <a:pt x="59746" y="281149"/>
                  </a:lnTo>
                  <a:lnTo>
                    <a:pt x="99844" y="303224"/>
                  </a:lnTo>
                  <a:lnTo>
                    <a:pt x="146050" y="311150"/>
                  </a:lnTo>
                  <a:lnTo>
                    <a:pt x="192206" y="303224"/>
                  </a:lnTo>
                  <a:lnTo>
                    <a:pt x="232298" y="281149"/>
                  </a:lnTo>
                  <a:lnTo>
                    <a:pt x="263916" y="247480"/>
                  </a:lnTo>
                  <a:lnTo>
                    <a:pt x="284652" y="204770"/>
                  </a:lnTo>
                  <a:lnTo>
                    <a:pt x="292100" y="155575"/>
                  </a:lnTo>
                  <a:lnTo>
                    <a:pt x="284652" y="106379"/>
                  </a:lnTo>
                  <a:lnTo>
                    <a:pt x="263916" y="63669"/>
                  </a:lnTo>
                  <a:lnTo>
                    <a:pt x="232298" y="30000"/>
                  </a:lnTo>
                  <a:lnTo>
                    <a:pt x="192206" y="7925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1697100" y="2765425"/>
              <a:ext cx="292100" cy="311150"/>
            </a:xfrm>
            <a:custGeom>
              <a:avLst/>
              <a:gdLst/>
              <a:ahLst/>
              <a:cxnLst/>
              <a:rect l="l" t="t" r="r" b="b"/>
              <a:pathLst>
                <a:path w="292100" h="311150">
                  <a:moveTo>
                    <a:pt x="0" y="155575"/>
                  </a:moveTo>
                  <a:lnTo>
                    <a:pt x="7435" y="106379"/>
                  </a:lnTo>
                  <a:lnTo>
                    <a:pt x="28147" y="63669"/>
                  </a:lnTo>
                  <a:lnTo>
                    <a:pt x="59746" y="30000"/>
                  </a:lnTo>
                  <a:lnTo>
                    <a:pt x="99844" y="7925"/>
                  </a:lnTo>
                  <a:lnTo>
                    <a:pt x="146050" y="0"/>
                  </a:lnTo>
                  <a:lnTo>
                    <a:pt x="192206" y="7925"/>
                  </a:lnTo>
                  <a:lnTo>
                    <a:pt x="232298" y="30000"/>
                  </a:lnTo>
                  <a:lnTo>
                    <a:pt x="263916" y="63669"/>
                  </a:lnTo>
                  <a:lnTo>
                    <a:pt x="284652" y="106379"/>
                  </a:lnTo>
                  <a:lnTo>
                    <a:pt x="292100" y="155575"/>
                  </a:lnTo>
                  <a:lnTo>
                    <a:pt x="284652" y="204770"/>
                  </a:lnTo>
                  <a:lnTo>
                    <a:pt x="263916" y="247480"/>
                  </a:lnTo>
                  <a:lnTo>
                    <a:pt x="232298" y="281149"/>
                  </a:lnTo>
                  <a:lnTo>
                    <a:pt x="192206" y="303224"/>
                  </a:lnTo>
                  <a:lnTo>
                    <a:pt x="146050" y="311150"/>
                  </a:lnTo>
                  <a:lnTo>
                    <a:pt x="99844" y="303224"/>
                  </a:lnTo>
                  <a:lnTo>
                    <a:pt x="59746" y="281149"/>
                  </a:lnTo>
                  <a:lnTo>
                    <a:pt x="28147" y="247480"/>
                  </a:lnTo>
                  <a:lnTo>
                    <a:pt x="7435" y="204770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2362200" y="3698875"/>
              <a:ext cx="292100" cy="309880"/>
            </a:xfrm>
            <a:custGeom>
              <a:avLst/>
              <a:gdLst/>
              <a:ahLst/>
              <a:cxnLst/>
              <a:rect l="l" t="t" r="r" b="b"/>
              <a:pathLst>
                <a:path w="292100" h="309879">
                  <a:moveTo>
                    <a:pt x="146050" y="0"/>
                  </a:moveTo>
                  <a:lnTo>
                    <a:pt x="99893" y="7895"/>
                  </a:lnTo>
                  <a:lnTo>
                    <a:pt x="59801" y="29878"/>
                  </a:lnTo>
                  <a:lnTo>
                    <a:pt x="28183" y="63395"/>
                  </a:lnTo>
                  <a:lnTo>
                    <a:pt x="7447" y="105891"/>
                  </a:lnTo>
                  <a:lnTo>
                    <a:pt x="0" y="154812"/>
                  </a:lnTo>
                  <a:lnTo>
                    <a:pt x="7447" y="203734"/>
                  </a:lnTo>
                  <a:lnTo>
                    <a:pt x="28183" y="246230"/>
                  </a:lnTo>
                  <a:lnTo>
                    <a:pt x="59801" y="279747"/>
                  </a:lnTo>
                  <a:lnTo>
                    <a:pt x="99893" y="301730"/>
                  </a:lnTo>
                  <a:lnTo>
                    <a:pt x="146050" y="309625"/>
                  </a:lnTo>
                  <a:lnTo>
                    <a:pt x="192206" y="301730"/>
                  </a:lnTo>
                  <a:lnTo>
                    <a:pt x="232298" y="279747"/>
                  </a:lnTo>
                  <a:lnTo>
                    <a:pt x="263916" y="246230"/>
                  </a:lnTo>
                  <a:lnTo>
                    <a:pt x="284652" y="203734"/>
                  </a:lnTo>
                  <a:lnTo>
                    <a:pt x="292100" y="154812"/>
                  </a:lnTo>
                  <a:lnTo>
                    <a:pt x="284652" y="105891"/>
                  </a:lnTo>
                  <a:lnTo>
                    <a:pt x="263916" y="63395"/>
                  </a:lnTo>
                  <a:lnTo>
                    <a:pt x="232298" y="29878"/>
                  </a:lnTo>
                  <a:lnTo>
                    <a:pt x="192206" y="7895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362200" y="3698875"/>
              <a:ext cx="292100" cy="309880"/>
            </a:xfrm>
            <a:custGeom>
              <a:avLst/>
              <a:gdLst/>
              <a:ahLst/>
              <a:cxnLst/>
              <a:rect l="l" t="t" r="r" b="b"/>
              <a:pathLst>
                <a:path w="292100" h="309879">
                  <a:moveTo>
                    <a:pt x="0" y="154812"/>
                  </a:moveTo>
                  <a:lnTo>
                    <a:pt x="7447" y="105891"/>
                  </a:lnTo>
                  <a:lnTo>
                    <a:pt x="28183" y="63395"/>
                  </a:lnTo>
                  <a:lnTo>
                    <a:pt x="59801" y="29878"/>
                  </a:lnTo>
                  <a:lnTo>
                    <a:pt x="99893" y="7895"/>
                  </a:lnTo>
                  <a:lnTo>
                    <a:pt x="146050" y="0"/>
                  </a:lnTo>
                  <a:lnTo>
                    <a:pt x="192206" y="7895"/>
                  </a:lnTo>
                  <a:lnTo>
                    <a:pt x="232298" y="29878"/>
                  </a:lnTo>
                  <a:lnTo>
                    <a:pt x="263916" y="63395"/>
                  </a:lnTo>
                  <a:lnTo>
                    <a:pt x="284652" y="105891"/>
                  </a:lnTo>
                  <a:lnTo>
                    <a:pt x="292100" y="154812"/>
                  </a:lnTo>
                  <a:lnTo>
                    <a:pt x="284652" y="203734"/>
                  </a:lnTo>
                  <a:lnTo>
                    <a:pt x="263916" y="246230"/>
                  </a:lnTo>
                  <a:lnTo>
                    <a:pt x="232298" y="279747"/>
                  </a:lnTo>
                  <a:lnTo>
                    <a:pt x="192206" y="301730"/>
                  </a:lnTo>
                  <a:lnTo>
                    <a:pt x="146050" y="309625"/>
                  </a:lnTo>
                  <a:lnTo>
                    <a:pt x="99893" y="301730"/>
                  </a:lnTo>
                  <a:lnTo>
                    <a:pt x="59801" y="279747"/>
                  </a:lnTo>
                  <a:lnTo>
                    <a:pt x="28183" y="246230"/>
                  </a:lnTo>
                  <a:lnTo>
                    <a:pt x="7447" y="203734"/>
                  </a:lnTo>
                  <a:lnTo>
                    <a:pt x="0" y="154812"/>
                  </a:lnTo>
                  <a:close/>
                </a:path>
              </a:pathLst>
            </a:custGeom>
            <a:ln w="2857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840536" y="1914397"/>
              <a:ext cx="1569720" cy="1919605"/>
            </a:xfrm>
            <a:custGeom>
              <a:avLst/>
              <a:gdLst/>
              <a:ahLst/>
              <a:cxnLst/>
              <a:rect l="l" t="t" r="r" b="b"/>
              <a:pathLst>
                <a:path w="1569720" h="1919604">
                  <a:moveTo>
                    <a:pt x="232206" y="6604"/>
                  </a:moveTo>
                  <a:lnTo>
                    <a:pt x="204444" y="0"/>
                  </a:lnTo>
                  <a:lnTo>
                    <a:pt x="27762" y="729449"/>
                  </a:lnTo>
                  <a:lnTo>
                    <a:pt x="0" y="722757"/>
                  </a:lnTo>
                  <a:lnTo>
                    <a:pt x="21475" y="816102"/>
                  </a:lnTo>
                  <a:lnTo>
                    <a:pt x="77203" y="750062"/>
                  </a:lnTo>
                  <a:lnTo>
                    <a:pt x="83312" y="742823"/>
                  </a:lnTo>
                  <a:lnTo>
                    <a:pt x="55537" y="736142"/>
                  </a:lnTo>
                  <a:lnTo>
                    <a:pt x="232206" y="6604"/>
                  </a:lnTo>
                  <a:close/>
                </a:path>
                <a:path w="1569720" h="1919604">
                  <a:moveTo>
                    <a:pt x="1569288" y="1919351"/>
                  </a:moveTo>
                  <a:lnTo>
                    <a:pt x="1554200" y="1897380"/>
                  </a:lnTo>
                  <a:lnTo>
                    <a:pt x="1515059" y="1840357"/>
                  </a:lnTo>
                  <a:lnTo>
                    <a:pt x="1501165" y="1865452"/>
                  </a:lnTo>
                  <a:lnTo>
                    <a:pt x="55384" y="1065530"/>
                  </a:lnTo>
                  <a:lnTo>
                    <a:pt x="41541" y="1090549"/>
                  </a:lnTo>
                  <a:lnTo>
                    <a:pt x="1487322" y="1890471"/>
                  </a:lnTo>
                  <a:lnTo>
                    <a:pt x="1473530" y="1915414"/>
                  </a:lnTo>
                  <a:lnTo>
                    <a:pt x="1569288" y="1919351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989200" y="1833626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161" y="0"/>
                  </a:moveTo>
                  <a:lnTo>
                    <a:pt x="99291" y="7925"/>
                  </a:lnTo>
                  <a:lnTo>
                    <a:pt x="59445" y="30000"/>
                  </a:lnTo>
                  <a:lnTo>
                    <a:pt x="28017" y="63669"/>
                  </a:lnTo>
                  <a:lnTo>
                    <a:pt x="7403" y="106379"/>
                  </a:lnTo>
                  <a:lnTo>
                    <a:pt x="0" y="155575"/>
                  </a:lnTo>
                  <a:lnTo>
                    <a:pt x="7403" y="204721"/>
                  </a:lnTo>
                  <a:lnTo>
                    <a:pt x="28017" y="247425"/>
                  </a:lnTo>
                  <a:lnTo>
                    <a:pt x="59445" y="281112"/>
                  </a:lnTo>
                  <a:lnTo>
                    <a:pt x="99291" y="303211"/>
                  </a:lnTo>
                  <a:lnTo>
                    <a:pt x="145161" y="311150"/>
                  </a:lnTo>
                  <a:lnTo>
                    <a:pt x="191092" y="303211"/>
                  </a:lnTo>
                  <a:lnTo>
                    <a:pt x="230976" y="281112"/>
                  </a:lnTo>
                  <a:lnTo>
                    <a:pt x="262423" y="247425"/>
                  </a:lnTo>
                  <a:lnTo>
                    <a:pt x="283044" y="204721"/>
                  </a:lnTo>
                  <a:lnTo>
                    <a:pt x="290449" y="155575"/>
                  </a:lnTo>
                  <a:lnTo>
                    <a:pt x="283044" y="106379"/>
                  </a:lnTo>
                  <a:lnTo>
                    <a:pt x="262423" y="63669"/>
                  </a:lnTo>
                  <a:lnTo>
                    <a:pt x="230976" y="30000"/>
                  </a:lnTo>
                  <a:lnTo>
                    <a:pt x="191092" y="7925"/>
                  </a:lnTo>
                  <a:lnTo>
                    <a:pt x="145161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1989200" y="1833626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575"/>
                  </a:moveTo>
                  <a:lnTo>
                    <a:pt x="7403" y="106379"/>
                  </a:lnTo>
                  <a:lnTo>
                    <a:pt x="28017" y="63669"/>
                  </a:lnTo>
                  <a:lnTo>
                    <a:pt x="59445" y="30000"/>
                  </a:lnTo>
                  <a:lnTo>
                    <a:pt x="99291" y="7925"/>
                  </a:lnTo>
                  <a:lnTo>
                    <a:pt x="145161" y="0"/>
                  </a:lnTo>
                  <a:lnTo>
                    <a:pt x="191092" y="7925"/>
                  </a:lnTo>
                  <a:lnTo>
                    <a:pt x="230976" y="30000"/>
                  </a:lnTo>
                  <a:lnTo>
                    <a:pt x="262423" y="63669"/>
                  </a:lnTo>
                  <a:lnTo>
                    <a:pt x="283044" y="106379"/>
                  </a:lnTo>
                  <a:lnTo>
                    <a:pt x="290449" y="155575"/>
                  </a:lnTo>
                  <a:lnTo>
                    <a:pt x="283044" y="204721"/>
                  </a:lnTo>
                  <a:lnTo>
                    <a:pt x="262423" y="247425"/>
                  </a:lnTo>
                  <a:lnTo>
                    <a:pt x="230976" y="281112"/>
                  </a:lnTo>
                  <a:lnTo>
                    <a:pt x="191092" y="303211"/>
                  </a:lnTo>
                  <a:lnTo>
                    <a:pt x="145161" y="311150"/>
                  </a:lnTo>
                  <a:lnTo>
                    <a:pt x="99291" y="303211"/>
                  </a:lnTo>
                  <a:lnTo>
                    <a:pt x="59445" y="281112"/>
                  </a:lnTo>
                  <a:lnTo>
                    <a:pt x="28017" y="247425"/>
                  </a:lnTo>
                  <a:lnTo>
                    <a:pt x="7403" y="204721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905103" y="1784222"/>
              <a:ext cx="2635250" cy="1943735"/>
            </a:xfrm>
            <a:custGeom>
              <a:avLst/>
              <a:gdLst/>
              <a:ahLst/>
              <a:cxnLst/>
              <a:rect l="l" t="t" r="r" b="b"/>
              <a:pathLst>
                <a:path w="2635250" h="1943735">
                  <a:moveTo>
                    <a:pt x="1088161" y="144780"/>
                  </a:moveTo>
                  <a:lnTo>
                    <a:pt x="437451" y="28168"/>
                  </a:lnTo>
                  <a:lnTo>
                    <a:pt x="437896" y="25654"/>
                  </a:lnTo>
                  <a:lnTo>
                    <a:pt x="442493" y="0"/>
                  </a:lnTo>
                  <a:lnTo>
                    <a:pt x="350608" y="27051"/>
                  </a:lnTo>
                  <a:lnTo>
                    <a:pt x="427380" y="84455"/>
                  </a:lnTo>
                  <a:lnTo>
                    <a:pt x="432422" y="56248"/>
                  </a:lnTo>
                  <a:lnTo>
                    <a:pt x="1083081" y="172974"/>
                  </a:lnTo>
                  <a:lnTo>
                    <a:pt x="1088161" y="144780"/>
                  </a:lnTo>
                  <a:close/>
                </a:path>
                <a:path w="2635250" h="1943735">
                  <a:moveTo>
                    <a:pt x="1114196" y="343027"/>
                  </a:moveTo>
                  <a:lnTo>
                    <a:pt x="1018946" y="353187"/>
                  </a:lnTo>
                  <a:lnTo>
                    <a:pt x="1034376" y="377278"/>
                  </a:lnTo>
                  <a:lnTo>
                    <a:pt x="0" y="1040638"/>
                  </a:lnTo>
                  <a:lnTo>
                    <a:pt x="15417" y="1064641"/>
                  </a:lnTo>
                  <a:lnTo>
                    <a:pt x="1049743" y="401269"/>
                  </a:lnTo>
                  <a:lnTo>
                    <a:pt x="1065174" y="425323"/>
                  </a:lnTo>
                  <a:lnTo>
                    <a:pt x="1098384" y="369570"/>
                  </a:lnTo>
                  <a:lnTo>
                    <a:pt x="1114196" y="343027"/>
                  </a:lnTo>
                  <a:close/>
                </a:path>
                <a:path w="2635250" h="1943735">
                  <a:moveTo>
                    <a:pt x="1607337" y="1851152"/>
                  </a:moveTo>
                  <a:lnTo>
                    <a:pt x="1579194" y="1856371"/>
                  </a:lnTo>
                  <a:lnTo>
                    <a:pt x="1296568" y="340360"/>
                  </a:lnTo>
                  <a:lnTo>
                    <a:pt x="1268374" y="345694"/>
                  </a:lnTo>
                  <a:lnTo>
                    <a:pt x="1551101" y="1861578"/>
                  </a:lnTo>
                  <a:lnTo>
                    <a:pt x="1523009" y="1866773"/>
                  </a:lnTo>
                  <a:lnTo>
                    <a:pt x="1580921" y="1943227"/>
                  </a:lnTo>
                  <a:lnTo>
                    <a:pt x="1600301" y="1875663"/>
                  </a:lnTo>
                  <a:lnTo>
                    <a:pt x="1607337" y="1851152"/>
                  </a:lnTo>
                  <a:close/>
                </a:path>
                <a:path w="2635250" h="1943735">
                  <a:moveTo>
                    <a:pt x="2635021" y="1155827"/>
                  </a:moveTo>
                  <a:lnTo>
                    <a:pt x="2601722" y="1092327"/>
                  </a:lnTo>
                  <a:lnTo>
                    <a:pt x="2560853" y="1014349"/>
                  </a:lnTo>
                  <a:lnTo>
                    <a:pt x="2527414" y="1060742"/>
                  </a:lnTo>
                  <a:lnTo>
                    <a:pt x="1367053" y="225044"/>
                  </a:lnTo>
                  <a:lnTo>
                    <a:pt x="1350289" y="248285"/>
                  </a:lnTo>
                  <a:lnTo>
                    <a:pt x="2510701" y="1083932"/>
                  </a:lnTo>
                  <a:lnTo>
                    <a:pt x="2477287" y="1130300"/>
                  </a:lnTo>
                  <a:lnTo>
                    <a:pt x="2635021" y="1155827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413125" y="2865501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145287" y="0"/>
                  </a:moveTo>
                  <a:lnTo>
                    <a:pt x="99356" y="7876"/>
                  </a:lnTo>
                  <a:lnTo>
                    <a:pt x="59472" y="29937"/>
                  </a:lnTo>
                  <a:lnTo>
                    <a:pt x="28025" y="63605"/>
                  </a:lnTo>
                  <a:lnTo>
                    <a:pt x="7404" y="106302"/>
                  </a:lnTo>
                  <a:lnTo>
                    <a:pt x="0" y="155448"/>
                  </a:lnTo>
                  <a:lnTo>
                    <a:pt x="7404" y="204721"/>
                  </a:lnTo>
                  <a:lnTo>
                    <a:pt x="28025" y="247425"/>
                  </a:lnTo>
                  <a:lnTo>
                    <a:pt x="59472" y="281112"/>
                  </a:lnTo>
                  <a:lnTo>
                    <a:pt x="99356" y="303211"/>
                  </a:lnTo>
                  <a:lnTo>
                    <a:pt x="145287" y="311150"/>
                  </a:lnTo>
                  <a:lnTo>
                    <a:pt x="191170" y="303211"/>
                  </a:lnTo>
                  <a:lnTo>
                    <a:pt x="231048" y="281112"/>
                  </a:lnTo>
                  <a:lnTo>
                    <a:pt x="262514" y="247425"/>
                  </a:lnTo>
                  <a:lnTo>
                    <a:pt x="283159" y="204721"/>
                  </a:lnTo>
                  <a:lnTo>
                    <a:pt x="290575" y="155575"/>
                  </a:lnTo>
                  <a:lnTo>
                    <a:pt x="283159" y="106379"/>
                  </a:lnTo>
                  <a:lnTo>
                    <a:pt x="262514" y="63669"/>
                  </a:lnTo>
                  <a:lnTo>
                    <a:pt x="231048" y="30000"/>
                  </a:lnTo>
                  <a:lnTo>
                    <a:pt x="191170" y="7925"/>
                  </a:lnTo>
                  <a:lnTo>
                    <a:pt x="145287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413125" y="2865501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0" y="155448"/>
                  </a:moveTo>
                  <a:lnTo>
                    <a:pt x="7404" y="106302"/>
                  </a:lnTo>
                  <a:lnTo>
                    <a:pt x="28025" y="63605"/>
                  </a:lnTo>
                  <a:lnTo>
                    <a:pt x="59472" y="29937"/>
                  </a:lnTo>
                  <a:lnTo>
                    <a:pt x="99356" y="7876"/>
                  </a:lnTo>
                  <a:lnTo>
                    <a:pt x="145287" y="0"/>
                  </a:lnTo>
                  <a:lnTo>
                    <a:pt x="191170" y="7925"/>
                  </a:lnTo>
                  <a:lnTo>
                    <a:pt x="231048" y="30000"/>
                  </a:lnTo>
                  <a:lnTo>
                    <a:pt x="262514" y="63669"/>
                  </a:lnTo>
                  <a:lnTo>
                    <a:pt x="283159" y="106379"/>
                  </a:lnTo>
                  <a:lnTo>
                    <a:pt x="290575" y="155575"/>
                  </a:lnTo>
                  <a:lnTo>
                    <a:pt x="283159" y="204721"/>
                  </a:lnTo>
                  <a:lnTo>
                    <a:pt x="262514" y="247425"/>
                  </a:lnTo>
                  <a:lnTo>
                    <a:pt x="231048" y="281112"/>
                  </a:lnTo>
                  <a:lnTo>
                    <a:pt x="191170" y="303211"/>
                  </a:lnTo>
                  <a:lnTo>
                    <a:pt x="145287" y="311150"/>
                  </a:lnTo>
                  <a:lnTo>
                    <a:pt x="99356" y="303211"/>
                  </a:lnTo>
                  <a:lnTo>
                    <a:pt x="59472" y="281112"/>
                  </a:lnTo>
                  <a:lnTo>
                    <a:pt x="28025" y="247425"/>
                  </a:lnTo>
                  <a:lnTo>
                    <a:pt x="7404" y="204721"/>
                  </a:lnTo>
                  <a:lnTo>
                    <a:pt x="0" y="155575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7"/>
          <p:cNvSpPr txBox="1"/>
          <p:nvPr/>
        </p:nvSpPr>
        <p:spPr>
          <a:xfrm>
            <a:off x="2883509" y="16725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4751070" y="16715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3663442" y="274111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2687218" y="28676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5101843" y="375551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6427724" y="1665808"/>
            <a:ext cx="1166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Bậc đỉnh</a:t>
            </a:r>
            <a:r>
              <a:rPr sz="1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6427724" y="2199589"/>
            <a:ext cx="1166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Bậc đỉnh</a:t>
            </a:r>
            <a:r>
              <a:rPr sz="1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117463" y="3068573"/>
            <a:ext cx="174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80" algn="l"/>
              </a:tabLst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e	</a:t>
            </a:r>
            <a:r>
              <a:rPr sz="3000" spc="-15" baseline="1388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3000" spc="-22" baseline="1388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3000" spc="-89" baseline="1388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aseline="1388" dirty="0">
                <a:solidFill>
                  <a:srgbClr val="003366"/>
                </a:solidFill>
                <a:latin typeface="Arial"/>
                <a:cs typeface="Arial"/>
              </a:rPr>
              <a:t>c: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28" name="object 25"/>
          <p:cNvSpPr txBox="1"/>
          <p:nvPr/>
        </p:nvSpPr>
        <p:spPr>
          <a:xfrm>
            <a:off x="6580124" y="3735451"/>
            <a:ext cx="1290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0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6580124" y="4269104"/>
            <a:ext cx="1290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0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27"/>
          <p:cNvSpPr txBox="1"/>
          <p:nvPr/>
        </p:nvSpPr>
        <p:spPr>
          <a:xfrm>
            <a:off x="6580124" y="4802885"/>
            <a:ext cx="1223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f: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28"/>
          <p:cNvSpPr txBox="1"/>
          <p:nvPr/>
        </p:nvSpPr>
        <p:spPr>
          <a:xfrm>
            <a:off x="7926577" y="1665808"/>
            <a:ext cx="236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1800" b="1" baseline="25462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(a)=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1 ;</a:t>
            </a:r>
            <a:r>
              <a:rPr sz="1800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1800" b="1" baseline="25462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(a)=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29"/>
          <p:cNvSpPr txBox="1"/>
          <p:nvPr/>
        </p:nvSpPr>
        <p:spPr>
          <a:xfrm>
            <a:off x="7926577" y="2199589"/>
            <a:ext cx="239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1800" b="1" baseline="25462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(b)= 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1 ;</a:t>
            </a:r>
            <a:r>
              <a:rPr sz="18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1800" b="1" baseline="25462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(b)=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8003158" y="3114548"/>
            <a:ext cx="26104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(c)=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1 ;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(c)=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1"/>
          <p:cNvSpPr txBox="1"/>
          <p:nvPr/>
        </p:nvSpPr>
        <p:spPr>
          <a:xfrm>
            <a:off x="8003158" y="3724097"/>
            <a:ext cx="26409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baseline="24691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(d)=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 ;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(d)=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2"/>
          <p:cNvSpPr txBox="1"/>
          <p:nvPr/>
        </p:nvSpPr>
        <p:spPr>
          <a:xfrm>
            <a:off x="8003158" y="4257878"/>
            <a:ext cx="26104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(e)=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1 ;</a:t>
            </a:r>
            <a:r>
              <a:rPr sz="20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(e)=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8146668" y="4791659"/>
            <a:ext cx="2497455" cy="661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-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(f)=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2 ;</a:t>
            </a:r>
            <a:r>
              <a:rPr sz="20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sz="2025" b="1" spc="-7" baseline="24691" dirty="0">
                <a:solidFill>
                  <a:srgbClr val="003366"/>
                </a:solidFill>
                <a:latin typeface="Arial"/>
                <a:cs typeface="Arial"/>
              </a:rPr>
              <a:t>+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(f)=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R="613410" algn="ctr">
              <a:lnSpc>
                <a:spcPct val="100000"/>
              </a:lnSpc>
              <a:spcBef>
                <a:spcPts val="1355"/>
              </a:spcBef>
            </a:pPr>
            <a:endParaRPr sz="10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75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484309" y="93500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1866900" y="2514598"/>
            <a:ext cx="8075295" cy="379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Định nghĩa đồ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  <a:p>
            <a:pPr marL="119380" algn="just">
              <a:lnSpc>
                <a:spcPct val="100000"/>
              </a:lnSpc>
              <a:spcBef>
                <a:spcPts val="2275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Định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nghĩa 1.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thị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hướng G = </a:t>
            </a:r>
            <a:r>
              <a:rPr sz="2400" spc="-75" dirty="0">
                <a:solidFill>
                  <a:srgbClr val="003366"/>
                </a:solidFill>
                <a:latin typeface="Arial"/>
                <a:cs typeface="Arial"/>
              </a:rPr>
              <a:t>(V,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E)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gồm:</a:t>
            </a:r>
            <a:endParaRPr sz="2400">
              <a:latin typeface="Arial"/>
              <a:cs typeface="Arial"/>
            </a:endParaRPr>
          </a:p>
          <a:p>
            <a:pPr marL="728980" marR="7620" algn="just">
              <a:lnSpc>
                <a:spcPct val="130100"/>
              </a:lnSpc>
              <a:spcBef>
                <a:spcPts val="1200"/>
              </a:spcBef>
              <a:buAutoNum type="romanLcParenR"/>
              <a:tabLst>
                <a:tab pos="100711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tập hợp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khác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rỗng mà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tử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gọi  là </a:t>
            </a:r>
            <a:r>
              <a:rPr sz="2400" i="1" spc="-5" dirty="0">
                <a:solidFill>
                  <a:srgbClr val="C00000"/>
                </a:solidFill>
                <a:latin typeface="Arial"/>
                <a:cs typeface="Arial"/>
              </a:rPr>
              <a:t>đỉnh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(vertex)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24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G.</a:t>
            </a:r>
            <a:endParaRPr sz="2400">
              <a:latin typeface="Arial"/>
              <a:cs typeface="Arial"/>
            </a:endParaRPr>
          </a:p>
          <a:p>
            <a:pPr marL="728980" marR="5080" algn="just">
              <a:lnSpc>
                <a:spcPct val="130100"/>
              </a:lnSpc>
              <a:spcBef>
                <a:spcPts val="1200"/>
              </a:spcBef>
              <a:buAutoNum type="romanLcParenR"/>
              <a:tabLst>
                <a:tab pos="105600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tập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hợp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gồm các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cặp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sắp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thứ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tự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hai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đỉnh.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Mỗi phần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tử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 được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gọi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một </a:t>
            </a:r>
            <a:r>
              <a:rPr sz="2400" i="1" spc="-10" dirty="0">
                <a:solidFill>
                  <a:srgbClr val="C00000"/>
                </a:solidFill>
                <a:latin typeface="Arial"/>
                <a:cs typeface="Arial"/>
              </a:rPr>
              <a:t>cạnh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(edge)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G. Ký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uv.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18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38" name="object 2"/>
          <p:cNvSpPr txBox="1"/>
          <p:nvPr/>
        </p:nvSpPr>
        <p:spPr>
          <a:xfrm>
            <a:off x="2848603" y="2154360"/>
            <a:ext cx="6495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Cho </a:t>
            </a:r>
            <a:r>
              <a:rPr sz="2400" spc="-10" dirty="0">
                <a:solidFill>
                  <a:srgbClr val="003366"/>
                </a:solidFill>
                <a:latin typeface="Verdana"/>
                <a:cs typeface="Verdana"/>
              </a:rPr>
              <a:t>đồ thị 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G = </a:t>
            </a:r>
            <a:r>
              <a:rPr sz="2400" spc="-10" dirty="0">
                <a:solidFill>
                  <a:srgbClr val="003366"/>
                </a:solidFill>
                <a:latin typeface="Verdana"/>
                <a:cs typeface="Verdana"/>
              </a:rPr>
              <a:t>(V,E), 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m </a:t>
            </a:r>
            <a:r>
              <a:rPr sz="2400" spc="-10" dirty="0">
                <a:solidFill>
                  <a:srgbClr val="003366"/>
                </a:solidFill>
                <a:latin typeface="Verdana"/>
                <a:cs typeface="Verdana"/>
              </a:rPr>
              <a:t>là 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số </a:t>
            </a:r>
            <a:r>
              <a:rPr sz="2400" spc="-5" dirty="0">
                <a:solidFill>
                  <a:srgbClr val="003366"/>
                </a:solidFill>
                <a:latin typeface="Verdana"/>
                <a:cs typeface="Verdana"/>
              </a:rPr>
              <a:t>cạnh</a:t>
            </a:r>
            <a:r>
              <a:rPr sz="2400" spc="14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Verdana"/>
                <a:cs typeface="Verdana"/>
              </a:rPr>
              <a:t>(cung)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object 3"/>
          <p:cNvSpPr txBox="1"/>
          <p:nvPr/>
        </p:nvSpPr>
        <p:spPr>
          <a:xfrm>
            <a:off x="3328220" y="2696572"/>
            <a:ext cx="2611120" cy="784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00" spc="65" dirty="0">
                <a:solidFill>
                  <a:srgbClr val="7E0000"/>
                </a:solidFill>
                <a:latin typeface="Times New Roman"/>
                <a:cs typeface="Times New Roman"/>
              </a:rPr>
              <a:t>2</a:t>
            </a:r>
            <a:r>
              <a:rPr sz="3300" i="1" spc="65" dirty="0">
                <a:solidFill>
                  <a:srgbClr val="7E0000"/>
                </a:solidFill>
                <a:latin typeface="Times New Roman"/>
                <a:cs typeface="Times New Roman"/>
              </a:rPr>
              <a:t>m </a:t>
            </a:r>
            <a:r>
              <a:rPr sz="3300" spc="50" dirty="0">
                <a:solidFill>
                  <a:srgbClr val="7E0000"/>
                </a:solidFill>
                <a:latin typeface="Symbol"/>
                <a:cs typeface="Symbol"/>
              </a:rPr>
              <a:t></a:t>
            </a:r>
            <a:r>
              <a:rPr sz="3300" spc="-370" dirty="0">
                <a:solidFill>
                  <a:srgbClr val="7E0000"/>
                </a:solidFill>
                <a:latin typeface="Times New Roman"/>
                <a:cs typeface="Times New Roman"/>
              </a:rPr>
              <a:t> </a:t>
            </a:r>
            <a:r>
              <a:rPr sz="7425" spc="112" baseline="-8417" dirty="0">
                <a:solidFill>
                  <a:srgbClr val="7E0000"/>
                </a:solidFill>
                <a:latin typeface="Symbol"/>
                <a:cs typeface="Symbol"/>
              </a:rPr>
              <a:t></a:t>
            </a:r>
            <a:r>
              <a:rPr sz="3300" spc="75" dirty="0">
                <a:solidFill>
                  <a:srgbClr val="7E0000"/>
                </a:solidFill>
                <a:latin typeface="Times New Roman"/>
                <a:cs typeface="Times New Roman"/>
              </a:rPr>
              <a:t>deg(</a:t>
            </a:r>
            <a:r>
              <a:rPr sz="3300" i="1" spc="75" dirty="0">
                <a:solidFill>
                  <a:srgbClr val="7E0000"/>
                </a:solidFill>
                <a:latin typeface="Times New Roman"/>
                <a:cs typeface="Times New Roman"/>
              </a:rPr>
              <a:t>v</a:t>
            </a:r>
            <a:r>
              <a:rPr sz="3300" spc="75" dirty="0">
                <a:solidFill>
                  <a:srgbClr val="7E0000"/>
                </a:solidFill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0" name="object 5"/>
          <p:cNvSpPr txBox="1">
            <a:spLocks/>
          </p:cNvSpPr>
          <p:nvPr/>
        </p:nvSpPr>
        <p:spPr>
          <a:xfrm>
            <a:off x="2467298" y="1382835"/>
            <a:ext cx="1418590" cy="574675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GB" sz="3600" spc="-5" smtClean="0">
                <a:solidFill>
                  <a:srgbClr val="C00000"/>
                </a:solidFill>
              </a:rPr>
              <a:t>Định</a:t>
            </a:r>
            <a:r>
              <a:rPr lang="en-GB" sz="3600" spc="-120" smtClean="0">
                <a:solidFill>
                  <a:srgbClr val="C00000"/>
                </a:solidFill>
              </a:rPr>
              <a:t> </a:t>
            </a:r>
            <a:r>
              <a:rPr lang="en-GB" sz="3600" smtClean="0">
                <a:solidFill>
                  <a:srgbClr val="C00000"/>
                </a:solidFill>
              </a:rPr>
              <a:t>lí</a:t>
            </a:r>
            <a:endParaRPr lang="en-GB" sz="3600"/>
          </a:p>
        </p:txBody>
      </p:sp>
      <p:sp>
        <p:nvSpPr>
          <p:cNvPr id="41" name="object 6"/>
          <p:cNvSpPr txBox="1"/>
          <p:nvPr/>
        </p:nvSpPr>
        <p:spPr>
          <a:xfrm>
            <a:off x="2924803" y="2989766"/>
            <a:ext cx="2305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3366"/>
                </a:solidFill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7"/>
          <p:cNvSpPr txBox="1"/>
          <p:nvPr/>
        </p:nvSpPr>
        <p:spPr>
          <a:xfrm>
            <a:off x="2962903" y="3376674"/>
            <a:ext cx="6059805" cy="26701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360170">
              <a:lnSpc>
                <a:spcPct val="100000"/>
              </a:lnSpc>
              <a:spcBef>
                <a:spcPts val="965"/>
              </a:spcBef>
            </a:pPr>
            <a:r>
              <a:rPr sz="1900" i="1" spc="-95" dirty="0">
                <a:solidFill>
                  <a:srgbClr val="7E0000"/>
                </a:solidFill>
                <a:latin typeface="Times New Roman"/>
                <a:cs typeface="Times New Roman"/>
              </a:rPr>
              <a:t>v</a:t>
            </a:r>
            <a:r>
              <a:rPr sz="1900" spc="-95" dirty="0">
                <a:solidFill>
                  <a:srgbClr val="7E0000"/>
                </a:solidFill>
                <a:latin typeface="Symbol"/>
                <a:cs typeface="Symbol"/>
              </a:rPr>
              <a:t></a:t>
            </a:r>
            <a:r>
              <a:rPr sz="1900" i="1" spc="-95" dirty="0">
                <a:solidFill>
                  <a:srgbClr val="7E0000"/>
                </a:solidFill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  <a:p>
            <a:pPr marL="403860" indent="-353695">
              <a:lnSpc>
                <a:spcPct val="100000"/>
              </a:lnSpc>
              <a:spcBef>
                <a:spcPts val="1065"/>
              </a:spcBef>
              <a:buAutoNum type="arabicParenR" startAt="2"/>
              <a:tabLst>
                <a:tab pos="40449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 có hướng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thì:</a:t>
            </a:r>
            <a:endParaRPr sz="2400">
              <a:latin typeface="Arial"/>
              <a:cs typeface="Arial"/>
            </a:endParaRPr>
          </a:p>
          <a:p>
            <a:pPr marL="1330960">
              <a:lnSpc>
                <a:spcPts val="3560"/>
              </a:lnSpc>
              <a:spcBef>
                <a:spcPts val="1465"/>
              </a:spcBef>
              <a:tabLst>
                <a:tab pos="2103120" algn="l"/>
                <a:tab pos="2572385" algn="l"/>
                <a:tab pos="4260850" algn="l"/>
                <a:tab pos="4728845" algn="l"/>
              </a:tabLst>
            </a:pPr>
            <a:r>
              <a:rPr sz="3200" i="1" spc="55" dirty="0">
                <a:latin typeface="Times New Roman"/>
                <a:cs typeface="Times New Roman"/>
              </a:rPr>
              <a:t>m</a:t>
            </a:r>
            <a:r>
              <a:rPr sz="3200" i="1" spc="-39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Symbol"/>
                <a:cs typeface="Symbol"/>
              </a:rPr>
              <a:t></a:t>
            </a:r>
            <a:r>
              <a:rPr sz="3200" spc="40" dirty="0">
                <a:latin typeface="Times New Roman"/>
                <a:cs typeface="Times New Roman"/>
              </a:rPr>
              <a:t>	</a:t>
            </a:r>
            <a:r>
              <a:rPr sz="4800" spc="82" baseline="-13020" dirty="0">
                <a:latin typeface="Symbol"/>
                <a:cs typeface="Symbol"/>
              </a:rPr>
              <a:t></a:t>
            </a:r>
            <a:r>
              <a:rPr sz="4800" spc="82" baseline="-13020" dirty="0">
                <a:latin typeface="Times New Roman"/>
                <a:cs typeface="Times New Roman"/>
              </a:rPr>
              <a:t>	</a:t>
            </a:r>
            <a:r>
              <a:rPr sz="3200" spc="10" dirty="0">
                <a:latin typeface="Times New Roman"/>
                <a:cs typeface="Times New Roman"/>
              </a:rPr>
              <a:t>deg</a:t>
            </a:r>
            <a:r>
              <a:rPr sz="4800" spc="15" baseline="9548" dirty="0">
                <a:latin typeface="Symbol"/>
                <a:cs typeface="Symbol"/>
              </a:rPr>
              <a:t></a:t>
            </a:r>
            <a:r>
              <a:rPr sz="3200" spc="10" dirty="0">
                <a:latin typeface="Times New Roman"/>
                <a:cs typeface="Times New Roman"/>
              </a:rPr>
              <a:t>(</a:t>
            </a:r>
            <a:r>
              <a:rPr sz="3200" i="1" spc="10" dirty="0">
                <a:latin typeface="Times New Roman"/>
                <a:cs typeface="Times New Roman"/>
              </a:rPr>
              <a:t>v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10" dirty="0">
                <a:latin typeface="Times New Roman"/>
                <a:cs typeface="Times New Roman"/>
              </a:rPr>
              <a:t>	</a:t>
            </a:r>
            <a:r>
              <a:rPr sz="4800" spc="82" baseline="-13020" dirty="0">
                <a:latin typeface="Symbol"/>
                <a:cs typeface="Symbol"/>
              </a:rPr>
              <a:t></a:t>
            </a:r>
            <a:r>
              <a:rPr sz="4800" spc="82" baseline="-1302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deg</a:t>
            </a:r>
            <a:r>
              <a:rPr sz="4800" spc="-15" baseline="9548" dirty="0">
                <a:latin typeface="Symbol"/>
                <a:cs typeface="Symbol"/>
              </a:rPr>
              <a:t>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38480" algn="ctr">
              <a:lnSpc>
                <a:spcPts val="3560"/>
              </a:lnSpc>
              <a:tabLst>
                <a:tab pos="2695575" algn="l"/>
              </a:tabLst>
            </a:pPr>
            <a:r>
              <a:rPr sz="3200" i="1" spc="-345" dirty="0">
                <a:latin typeface="Times New Roman"/>
                <a:cs typeface="Times New Roman"/>
              </a:rPr>
              <a:t>v</a:t>
            </a:r>
            <a:r>
              <a:rPr sz="3200" spc="-345" dirty="0">
                <a:latin typeface="Symbol"/>
                <a:cs typeface="Symbol"/>
              </a:rPr>
              <a:t></a:t>
            </a:r>
            <a:r>
              <a:rPr sz="3200" i="1" spc="-345" dirty="0">
                <a:latin typeface="Times New Roman"/>
                <a:cs typeface="Times New Roman"/>
              </a:rPr>
              <a:t>V	v</a:t>
            </a:r>
            <a:r>
              <a:rPr sz="3200" spc="-345" dirty="0">
                <a:latin typeface="Symbol"/>
                <a:cs typeface="Symbol"/>
              </a:rPr>
              <a:t></a:t>
            </a:r>
            <a:r>
              <a:rPr sz="3200" i="1" spc="-345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403860" indent="-353695">
              <a:lnSpc>
                <a:spcPct val="100000"/>
              </a:lnSpc>
              <a:spcBef>
                <a:spcPts val="2265"/>
              </a:spcBef>
              <a:buAutoNum type="arabicParenR" startAt="3"/>
              <a:tabLst>
                <a:tab pos="40449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lẻ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đồ thị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số</a:t>
            </a:r>
            <a:r>
              <a:rPr sz="24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chẵn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3" name="object 8"/>
          <p:cNvGrpSpPr/>
          <p:nvPr/>
        </p:nvGrpSpPr>
        <p:grpSpPr>
          <a:xfrm>
            <a:off x="3235903" y="2793983"/>
            <a:ext cx="3030220" cy="1201420"/>
            <a:chOff x="847344" y="2727960"/>
            <a:chExt cx="3030220" cy="1201420"/>
          </a:xfrm>
        </p:grpSpPr>
        <p:sp>
          <p:nvSpPr>
            <p:cNvPr id="44" name="object 9"/>
            <p:cNvSpPr/>
            <p:nvPr/>
          </p:nvSpPr>
          <p:spPr>
            <a:xfrm>
              <a:off x="847344" y="2727960"/>
              <a:ext cx="3029711" cy="1200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/>
            <p:cNvSpPr/>
            <p:nvPr/>
          </p:nvSpPr>
          <p:spPr>
            <a:xfrm>
              <a:off x="914400" y="2743200"/>
              <a:ext cx="2895600" cy="1066800"/>
            </a:xfrm>
            <a:custGeom>
              <a:avLst/>
              <a:gdLst/>
              <a:ahLst/>
              <a:cxnLst/>
              <a:rect l="l" t="t" r="r" b="b"/>
              <a:pathLst>
                <a:path w="289560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2717800" y="0"/>
                  </a:lnTo>
                  <a:lnTo>
                    <a:pt x="2765057" y="6352"/>
                  </a:lnTo>
                  <a:lnTo>
                    <a:pt x="2807527" y="24280"/>
                  </a:lnTo>
                  <a:lnTo>
                    <a:pt x="2843514" y="52085"/>
                  </a:lnTo>
                  <a:lnTo>
                    <a:pt x="2871319" y="88072"/>
                  </a:lnTo>
                  <a:lnTo>
                    <a:pt x="2889247" y="130542"/>
                  </a:lnTo>
                  <a:lnTo>
                    <a:pt x="2895600" y="177800"/>
                  </a:lnTo>
                  <a:lnTo>
                    <a:pt x="2895600" y="889000"/>
                  </a:lnTo>
                  <a:lnTo>
                    <a:pt x="2889247" y="936257"/>
                  </a:lnTo>
                  <a:lnTo>
                    <a:pt x="2871319" y="978727"/>
                  </a:lnTo>
                  <a:lnTo>
                    <a:pt x="2843514" y="1014714"/>
                  </a:lnTo>
                  <a:lnTo>
                    <a:pt x="2807527" y="1042519"/>
                  </a:lnTo>
                  <a:lnTo>
                    <a:pt x="2765057" y="1060447"/>
                  </a:lnTo>
                  <a:lnTo>
                    <a:pt x="2717800" y="1066800"/>
                  </a:lnTo>
                  <a:lnTo>
                    <a:pt x="177800" y="1066800"/>
                  </a:lnTo>
                  <a:lnTo>
                    <a:pt x="130533" y="1060447"/>
                  </a:lnTo>
                  <a:lnTo>
                    <a:pt x="88060" y="1042519"/>
                  </a:lnTo>
                  <a:lnTo>
                    <a:pt x="52076" y="1014714"/>
                  </a:lnTo>
                  <a:lnTo>
                    <a:pt x="24274" y="978727"/>
                  </a:lnTo>
                  <a:lnTo>
                    <a:pt x="6351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11"/>
          <p:cNvGrpSpPr/>
          <p:nvPr/>
        </p:nvGrpSpPr>
        <p:grpSpPr>
          <a:xfrm>
            <a:off x="4074103" y="4467334"/>
            <a:ext cx="5087111" cy="1203960"/>
            <a:chOff x="1685544" y="4401311"/>
            <a:chExt cx="5087111" cy="1203960"/>
          </a:xfrm>
        </p:grpSpPr>
        <p:sp>
          <p:nvSpPr>
            <p:cNvPr id="47" name="object 12"/>
            <p:cNvSpPr/>
            <p:nvPr/>
          </p:nvSpPr>
          <p:spPr>
            <a:xfrm>
              <a:off x="1685544" y="4401311"/>
              <a:ext cx="5087111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3"/>
            <p:cNvSpPr/>
            <p:nvPr/>
          </p:nvSpPr>
          <p:spPr>
            <a:xfrm>
              <a:off x="1752600" y="4419599"/>
              <a:ext cx="4953000" cy="1066800"/>
            </a:xfrm>
            <a:custGeom>
              <a:avLst/>
              <a:gdLst/>
              <a:ahLst/>
              <a:cxnLst/>
              <a:rect l="l" t="t" r="r" b="b"/>
              <a:pathLst>
                <a:path w="495300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4775200" y="0"/>
                  </a:lnTo>
                  <a:lnTo>
                    <a:pt x="4822457" y="6352"/>
                  </a:lnTo>
                  <a:lnTo>
                    <a:pt x="4864927" y="24280"/>
                  </a:lnTo>
                  <a:lnTo>
                    <a:pt x="4900914" y="52085"/>
                  </a:lnTo>
                  <a:lnTo>
                    <a:pt x="4928719" y="88072"/>
                  </a:lnTo>
                  <a:lnTo>
                    <a:pt x="4946647" y="130542"/>
                  </a:lnTo>
                  <a:lnTo>
                    <a:pt x="4953000" y="177800"/>
                  </a:lnTo>
                  <a:lnTo>
                    <a:pt x="4953000" y="889000"/>
                  </a:lnTo>
                  <a:lnTo>
                    <a:pt x="4946647" y="936257"/>
                  </a:lnTo>
                  <a:lnTo>
                    <a:pt x="4928719" y="978727"/>
                  </a:lnTo>
                  <a:lnTo>
                    <a:pt x="4900914" y="1014714"/>
                  </a:lnTo>
                  <a:lnTo>
                    <a:pt x="4864927" y="1042519"/>
                  </a:lnTo>
                  <a:lnTo>
                    <a:pt x="4822457" y="1060447"/>
                  </a:lnTo>
                  <a:lnTo>
                    <a:pt x="4775200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209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480820" y="1214201"/>
            <a:ext cx="10711180" cy="5280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5280">
              <a:lnSpc>
                <a:spcPct val="150100"/>
              </a:lnSpc>
              <a:spcBef>
                <a:spcPts val="100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đồ thị G có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14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cạnh, trong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3 đỉnh bậc 1, 2 đỉnh  bậc 3, 2 đỉnh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4, 1 đỉnh bậc 5, các đỉnh còn lại có bậc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2800" spc="-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2.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Hỏi G có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bao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nhiêu</a:t>
            </a:r>
            <a:r>
              <a:rPr sz="2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đỉnh?</a:t>
            </a:r>
            <a:endParaRPr sz="2800">
              <a:latin typeface="Arial"/>
              <a:cs typeface="Arial"/>
            </a:endParaRPr>
          </a:p>
          <a:p>
            <a:pPr marL="12700" marR="612140">
              <a:lnSpc>
                <a:spcPct val="150100"/>
              </a:lnSpc>
              <a:spcBef>
                <a:spcPts val="1645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Giải.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Gọi x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số đỉnh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2.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Theo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định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lý giữa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số cạnh</a:t>
            </a:r>
            <a:r>
              <a:rPr sz="2800" spc="-2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và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bậc, ta</a:t>
            </a:r>
            <a:r>
              <a:rPr sz="2800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endParaRPr sz="2800">
              <a:latin typeface="Arial"/>
              <a:cs typeface="Arial"/>
            </a:endParaRPr>
          </a:p>
          <a:p>
            <a:pPr marL="2320925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3.1+2.3+2.4+1.5+2x=2.14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Suy ra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x=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3. Vậy số đỉnh của G</a:t>
            </a:r>
            <a:r>
              <a:rPr sz="2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  <a:p>
            <a:pPr marR="192405" algn="ctr">
              <a:lnSpc>
                <a:spcPct val="100000"/>
              </a:lnSpc>
              <a:spcBef>
                <a:spcPts val="1445"/>
              </a:spcBef>
            </a:pP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3+2+2+1+3=11</a:t>
            </a:r>
            <a:r>
              <a:rPr sz="28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(đỉnh)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19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>
            <a:spLocks noGrp="1"/>
          </p:cNvSpPr>
          <p:nvPr>
            <p:ph type="title"/>
          </p:nvPr>
        </p:nvSpPr>
        <p:spPr>
          <a:xfrm>
            <a:off x="460044" y="384317"/>
            <a:ext cx="1195293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 </a:t>
            </a:r>
            <a:r>
              <a:rPr spc="-15" dirty="0"/>
              <a:t>Những </a:t>
            </a:r>
            <a:r>
              <a:rPr spc="-5" dirty="0"/>
              <a:t>khái niệm </a:t>
            </a:r>
            <a:r>
              <a:rPr spc="-45" dirty="0"/>
              <a:t>và </a:t>
            </a:r>
            <a:r>
              <a:rPr spc="-10" dirty="0"/>
              <a:t>tính chất cơ</a:t>
            </a:r>
            <a:r>
              <a:rPr spc="140" dirty="0"/>
              <a:t> </a:t>
            </a:r>
            <a:r>
              <a:rPr spc="-5" dirty="0"/>
              <a:t>bản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656079" y="1787033"/>
            <a:ext cx="10025381" cy="3706143"/>
          </a:xfrm>
          <a:prstGeom prst="rect">
            <a:avLst/>
          </a:prstGeom>
          <a:effectLst/>
        </p:spPr>
        <p:txBody>
          <a:bodyPr vert="horz" wrap="square" lIns="0" tIns="1270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GB" smtClean="0">
                <a:solidFill>
                  <a:srgbClr val="C00000"/>
                </a:solidFill>
                <a:latin typeface="Arial"/>
                <a:cs typeface="Arial"/>
              </a:rPr>
              <a:t>Ví dụ.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đồ thị G có 13 cạnh, trong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đó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có 3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bậc 1, 4 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bậc 2, 1 đỉnh bậc 5, các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còn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lại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lang="en-GB" spc="-5" smtClean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3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hoặc</a:t>
            </a:r>
            <a:r>
              <a:rPr lang="en-GB" spc="-13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4.  Hỏi G có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bao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nhiêu đỉnh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3 </a:t>
            </a:r>
            <a:r>
              <a:rPr lang="en-GB" spc="-15" smtClean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lang="en-GB" smtClean="0">
                <a:solidFill>
                  <a:srgbClr val="003366"/>
                </a:solidFill>
                <a:latin typeface="Arial"/>
                <a:cs typeface="Arial"/>
              </a:rPr>
              <a:t>đỉnh bậc</a:t>
            </a:r>
            <a:r>
              <a:rPr lang="en-GB" spc="-125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pc="5" smtClean="0">
                <a:solidFill>
                  <a:srgbClr val="003366"/>
                </a:solidFill>
                <a:latin typeface="Arial"/>
                <a:cs typeface="Arial"/>
              </a:rPr>
              <a:t>4?</a:t>
            </a: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20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717343" y="1159969"/>
            <a:ext cx="9785679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pc="-5" smtClean="0"/>
              <a:t>2. </a:t>
            </a:r>
            <a:r>
              <a:rPr lang="en-GB" spc="-10" smtClean="0"/>
              <a:t>Biểu </a:t>
            </a:r>
            <a:r>
              <a:rPr lang="en-GB" spc="-5" smtClean="0"/>
              <a:t>diễn </a:t>
            </a:r>
            <a:r>
              <a:rPr lang="en-GB" spc="-10" smtClean="0"/>
              <a:t>đồ thị bằng ma </a:t>
            </a:r>
            <a:r>
              <a:rPr lang="en-GB" spc="-5" smtClean="0"/>
              <a:t>trận</a:t>
            </a:r>
            <a:endParaRPr lang="en-GB" spc="-5" dirty="0"/>
          </a:p>
        </p:txBody>
      </p:sp>
      <p:sp>
        <p:nvSpPr>
          <p:cNvPr id="5" name="object 2"/>
          <p:cNvSpPr txBox="1"/>
          <p:nvPr/>
        </p:nvSpPr>
        <p:spPr>
          <a:xfrm>
            <a:off x="1717343" y="2438399"/>
            <a:ext cx="7596505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dụng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trận</a:t>
            </a:r>
            <a:r>
              <a:rPr sz="24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kề.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 = (V,E)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V={1,2,…,n}.</a:t>
            </a:r>
            <a:endParaRPr sz="2400">
              <a:latin typeface="Arial"/>
              <a:cs typeface="Arial"/>
            </a:endParaRPr>
          </a:p>
          <a:p>
            <a:pPr marL="977900" marR="55880" indent="-915035">
              <a:lnSpc>
                <a:spcPts val="6340"/>
              </a:lnSpc>
              <a:spcBef>
                <a:spcPts val="785"/>
              </a:spcBef>
            </a:pPr>
            <a:r>
              <a:rPr sz="2400" i="1" spc="-10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trận kề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trận A =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(a</a:t>
            </a:r>
            <a:r>
              <a:rPr sz="2400" spc="-7" baseline="-20833" dirty="0">
                <a:solidFill>
                  <a:srgbClr val="003366"/>
                </a:solidFill>
                <a:latin typeface="Arial"/>
                <a:cs typeface="Arial"/>
              </a:rPr>
              <a:t>ij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r>
              <a:rPr sz="2400" spc="-7" baseline="-20833" dirty="0">
                <a:solidFill>
                  <a:srgbClr val="003366"/>
                </a:solidFill>
                <a:latin typeface="Arial"/>
                <a:cs typeface="Arial"/>
              </a:rPr>
              <a:t>n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xác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định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như sau:  a</a:t>
            </a:r>
            <a:r>
              <a:rPr sz="2400" baseline="-20833" dirty="0">
                <a:solidFill>
                  <a:srgbClr val="003366"/>
                </a:solidFill>
                <a:latin typeface="Arial"/>
                <a:cs typeface="Arial"/>
              </a:rPr>
              <a:t>ij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= số cạnh (số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cung)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đi 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 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đến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400" spc="-3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2468880" y="4682743"/>
            <a:ext cx="7260335" cy="79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55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GB" sz="5400" spc="-1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</a:t>
            </a: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 </a:t>
            </a:r>
            <a:r>
              <a:rPr lang="en-GB" sz="5400" spc="-1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thị bằng ma </a:t>
            </a: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trận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36"/>
          <p:cNvSpPr txBox="1"/>
          <p:nvPr/>
        </p:nvSpPr>
        <p:spPr>
          <a:xfrm>
            <a:off x="1747824" y="1282065"/>
            <a:ext cx="206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Tìm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trận</a:t>
            </a:r>
            <a:r>
              <a:rPr sz="24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kề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8" name="object 2"/>
          <p:cNvGrpSpPr/>
          <p:nvPr/>
        </p:nvGrpSpPr>
        <p:grpSpPr>
          <a:xfrm>
            <a:off x="3271520" y="4256023"/>
            <a:ext cx="406400" cy="407034"/>
            <a:chOff x="368300" y="4256023"/>
            <a:chExt cx="406400" cy="407034"/>
          </a:xfrm>
        </p:grpSpPr>
        <p:sp>
          <p:nvSpPr>
            <p:cNvPr id="39" name="object 3"/>
            <p:cNvSpPr/>
            <p:nvPr/>
          </p:nvSpPr>
          <p:spPr>
            <a:xfrm>
              <a:off x="381000" y="4268723"/>
              <a:ext cx="381000" cy="381635"/>
            </a:xfrm>
            <a:custGeom>
              <a:avLst/>
              <a:gdLst/>
              <a:ahLst/>
              <a:cxnLst/>
              <a:rect l="l" t="t" r="r" b="b"/>
              <a:pathLst>
                <a:path w="381000" h="381635">
                  <a:moveTo>
                    <a:pt x="190500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289"/>
                  </a:lnTo>
                  <a:lnTo>
                    <a:pt x="19363" y="274380"/>
                  </a:lnTo>
                  <a:lnTo>
                    <a:pt x="41851" y="309752"/>
                  </a:lnTo>
                  <a:lnTo>
                    <a:pt x="71353" y="339259"/>
                  </a:lnTo>
                  <a:lnTo>
                    <a:pt x="106724" y="361754"/>
                  </a:lnTo>
                  <a:lnTo>
                    <a:pt x="146821" y="376092"/>
                  </a:lnTo>
                  <a:lnTo>
                    <a:pt x="190500" y="381126"/>
                  </a:lnTo>
                  <a:lnTo>
                    <a:pt x="234178" y="376092"/>
                  </a:lnTo>
                  <a:lnTo>
                    <a:pt x="274275" y="361754"/>
                  </a:lnTo>
                  <a:lnTo>
                    <a:pt x="309646" y="339259"/>
                  </a:lnTo>
                  <a:lnTo>
                    <a:pt x="339148" y="309752"/>
                  </a:lnTo>
                  <a:lnTo>
                    <a:pt x="361636" y="274380"/>
                  </a:lnTo>
                  <a:lnTo>
                    <a:pt x="375968" y="234289"/>
                  </a:lnTo>
                  <a:lnTo>
                    <a:pt x="381000" y="190626"/>
                  </a:lnTo>
                  <a:lnTo>
                    <a:pt x="375968" y="146837"/>
                  </a:lnTo>
                  <a:lnTo>
                    <a:pt x="361636" y="106746"/>
                  </a:lnTo>
                  <a:lnTo>
                    <a:pt x="339148" y="71374"/>
                  </a:lnTo>
                  <a:lnTo>
                    <a:pt x="309646" y="41867"/>
                  </a:lnTo>
                  <a:lnTo>
                    <a:pt x="274275" y="19372"/>
                  </a:lnTo>
                  <a:lnTo>
                    <a:pt x="234178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"/>
            <p:cNvSpPr/>
            <p:nvPr/>
          </p:nvSpPr>
          <p:spPr>
            <a:xfrm>
              <a:off x="381000" y="4268723"/>
              <a:ext cx="381000" cy="381635"/>
            </a:xfrm>
            <a:custGeom>
              <a:avLst/>
              <a:gdLst/>
              <a:ahLst/>
              <a:cxnLst/>
              <a:rect l="l" t="t" r="r" b="b"/>
              <a:pathLst>
                <a:path w="381000" h="381635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34178" y="5034"/>
                  </a:lnTo>
                  <a:lnTo>
                    <a:pt x="274275" y="19372"/>
                  </a:lnTo>
                  <a:lnTo>
                    <a:pt x="309646" y="41867"/>
                  </a:lnTo>
                  <a:lnTo>
                    <a:pt x="339148" y="71374"/>
                  </a:lnTo>
                  <a:lnTo>
                    <a:pt x="361636" y="106746"/>
                  </a:lnTo>
                  <a:lnTo>
                    <a:pt x="375968" y="146837"/>
                  </a:lnTo>
                  <a:lnTo>
                    <a:pt x="381000" y="190500"/>
                  </a:lnTo>
                  <a:lnTo>
                    <a:pt x="375968" y="234289"/>
                  </a:lnTo>
                  <a:lnTo>
                    <a:pt x="361636" y="274380"/>
                  </a:lnTo>
                  <a:lnTo>
                    <a:pt x="339148" y="309752"/>
                  </a:lnTo>
                  <a:lnTo>
                    <a:pt x="309646" y="339259"/>
                  </a:lnTo>
                  <a:lnTo>
                    <a:pt x="274275" y="361754"/>
                  </a:lnTo>
                  <a:lnTo>
                    <a:pt x="234178" y="376092"/>
                  </a:lnTo>
                  <a:lnTo>
                    <a:pt x="190500" y="381126"/>
                  </a:lnTo>
                  <a:lnTo>
                    <a:pt x="146821" y="376092"/>
                  </a:lnTo>
                  <a:lnTo>
                    <a:pt x="106724" y="361754"/>
                  </a:lnTo>
                  <a:lnTo>
                    <a:pt x="71353" y="339259"/>
                  </a:lnTo>
                  <a:lnTo>
                    <a:pt x="41851" y="309752"/>
                  </a:lnTo>
                  <a:lnTo>
                    <a:pt x="19363" y="274380"/>
                  </a:lnTo>
                  <a:lnTo>
                    <a:pt x="5031" y="234289"/>
                  </a:lnTo>
                  <a:lnTo>
                    <a:pt x="0" y="190626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5"/>
          <p:cNvSpPr txBox="1"/>
          <p:nvPr/>
        </p:nvSpPr>
        <p:spPr>
          <a:xfrm>
            <a:off x="3402583" y="430847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2" name="object 6"/>
          <p:cNvGrpSpPr/>
          <p:nvPr/>
        </p:nvGrpSpPr>
        <p:grpSpPr>
          <a:xfrm>
            <a:off x="3881120" y="3113151"/>
            <a:ext cx="406400" cy="406400"/>
            <a:chOff x="977900" y="3113151"/>
            <a:chExt cx="406400" cy="406400"/>
          </a:xfrm>
        </p:grpSpPr>
        <p:sp>
          <p:nvSpPr>
            <p:cNvPr id="43" name="object 7"/>
            <p:cNvSpPr/>
            <p:nvPr/>
          </p:nvSpPr>
          <p:spPr>
            <a:xfrm>
              <a:off x="990600" y="31258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27"/>
                  </a:lnTo>
                  <a:lnTo>
                    <a:pt x="106724" y="19349"/>
                  </a:lnTo>
                  <a:lnTo>
                    <a:pt x="71353" y="41827"/>
                  </a:lnTo>
                  <a:lnTo>
                    <a:pt x="41851" y="71321"/>
                  </a:lnTo>
                  <a:lnTo>
                    <a:pt x="19363" y="106691"/>
                  </a:lnTo>
                  <a:lnTo>
                    <a:pt x="5031" y="14679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797"/>
                  </a:lnTo>
                  <a:lnTo>
                    <a:pt x="361627" y="106691"/>
                  </a:lnTo>
                  <a:lnTo>
                    <a:pt x="339132" y="71321"/>
                  </a:lnTo>
                  <a:lnTo>
                    <a:pt x="309625" y="41827"/>
                  </a:lnTo>
                  <a:lnTo>
                    <a:pt x="274253" y="19349"/>
                  </a:lnTo>
                  <a:lnTo>
                    <a:pt x="234162" y="502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/>
            <p:cNvSpPr/>
            <p:nvPr/>
          </p:nvSpPr>
          <p:spPr>
            <a:xfrm>
              <a:off x="990600" y="31258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797"/>
                  </a:lnTo>
                  <a:lnTo>
                    <a:pt x="19363" y="106691"/>
                  </a:lnTo>
                  <a:lnTo>
                    <a:pt x="41851" y="71321"/>
                  </a:lnTo>
                  <a:lnTo>
                    <a:pt x="71353" y="41827"/>
                  </a:lnTo>
                  <a:lnTo>
                    <a:pt x="106724" y="19349"/>
                  </a:lnTo>
                  <a:lnTo>
                    <a:pt x="146821" y="5027"/>
                  </a:lnTo>
                  <a:lnTo>
                    <a:pt x="190500" y="0"/>
                  </a:lnTo>
                  <a:lnTo>
                    <a:pt x="234162" y="5027"/>
                  </a:lnTo>
                  <a:lnTo>
                    <a:pt x="274253" y="19349"/>
                  </a:lnTo>
                  <a:lnTo>
                    <a:pt x="309625" y="41827"/>
                  </a:lnTo>
                  <a:lnTo>
                    <a:pt x="339132" y="71321"/>
                  </a:lnTo>
                  <a:lnTo>
                    <a:pt x="361627" y="106691"/>
                  </a:lnTo>
                  <a:lnTo>
                    <a:pt x="375965" y="14679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9"/>
          <p:cNvSpPr txBox="1"/>
          <p:nvPr/>
        </p:nvSpPr>
        <p:spPr>
          <a:xfrm>
            <a:off x="4003649" y="31648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10"/>
          <p:cNvGrpSpPr/>
          <p:nvPr/>
        </p:nvGrpSpPr>
        <p:grpSpPr>
          <a:xfrm>
            <a:off x="5709920" y="3722751"/>
            <a:ext cx="406400" cy="406400"/>
            <a:chOff x="2806700" y="3722751"/>
            <a:chExt cx="406400" cy="406400"/>
          </a:xfrm>
        </p:grpSpPr>
        <p:sp>
          <p:nvSpPr>
            <p:cNvPr id="47" name="object 11"/>
            <p:cNvSpPr/>
            <p:nvPr/>
          </p:nvSpPr>
          <p:spPr>
            <a:xfrm>
              <a:off x="2819400" y="37354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27"/>
                  </a:lnTo>
                  <a:lnTo>
                    <a:pt x="106746" y="19349"/>
                  </a:lnTo>
                  <a:lnTo>
                    <a:pt x="71374" y="41827"/>
                  </a:lnTo>
                  <a:lnTo>
                    <a:pt x="41867" y="71321"/>
                  </a:lnTo>
                  <a:lnTo>
                    <a:pt x="19372" y="106691"/>
                  </a:lnTo>
                  <a:lnTo>
                    <a:pt x="5034" y="14679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797"/>
                  </a:lnTo>
                  <a:lnTo>
                    <a:pt x="361627" y="106691"/>
                  </a:lnTo>
                  <a:lnTo>
                    <a:pt x="339132" y="71321"/>
                  </a:lnTo>
                  <a:lnTo>
                    <a:pt x="309625" y="41827"/>
                  </a:lnTo>
                  <a:lnTo>
                    <a:pt x="274253" y="19349"/>
                  </a:lnTo>
                  <a:lnTo>
                    <a:pt x="234162" y="502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2"/>
            <p:cNvSpPr/>
            <p:nvPr/>
          </p:nvSpPr>
          <p:spPr>
            <a:xfrm>
              <a:off x="2819400" y="373545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797"/>
                  </a:lnTo>
                  <a:lnTo>
                    <a:pt x="19372" y="106691"/>
                  </a:lnTo>
                  <a:lnTo>
                    <a:pt x="41867" y="71321"/>
                  </a:lnTo>
                  <a:lnTo>
                    <a:pt x="71374" y="41827"/>
                  </a:lnTo>
                  <a:lnTo>
                    <a:pt x="106746" y="19349"/>
                  </a:lnTo>
                  <a:lnTo>
                    <a:pt x="146837" y="5027"/>
                  </a:lnTo>
                  <a:lnTo>
                    <a:pt x="190500" y="0"/>
                  </a:lnTo>
                  <a:lnTo>
                    <a:pt x="234162" y="5027"/>
                  </a:lnTo>
                  <a:lnTo>
                    <a:pt x="274253" y="19349"/>
                  </a:lnTo>
                  <a:lnTo>
                    <a:pt x="309625" y="41827"/>
                  </a:lnTo>
                  <a:lnTo>
                    <a:pt x="339132" y="71321"/>
                  </a:lnTo>
                  <a:lnTo>
                    <a:pt x="361627" y="106691"/>
                  </a:lnTo>
                  <a:lnTo>
                    <a:pt x="375965" y="14679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13"/>
          <p:cNvSpPr txBox="1"/>
          <p:nvPr/>
        </p:nvSpPr>
        <p:spPr>
          <a:xfrm>
            <a:off x="5830062" y="3774694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0" name="object 14"/>
          <p:cNvGrpSpPr/>
          <p:nvPr/>
        </p:nvGrpSpPr>
        <p:grpSpPr>
          <a:xfrm>
            <a:off x="4871720" y="5170423"/>
            <a:ext cx="406400" cy="407034"/>
            <a:chOff x="1968500" y="5170423"/>
            <a:chExt cx="406400" cy="407034"/>
          </a:xfrm>
        </p:grpSpPr>
        <p:sp>
          <p:nvSpPr>
            <p:cNvPr id="51" name="object 15"/>
            <p:cNvSpPr/>
            <p:nvPr/>
          </p:nvSpPr>
          <p:spPr>
            <a:xfrm>
              <a:off x="1981200" y="5183123"/>
              <a:ext cx="381000" cy="381635"/>
            </a:xfrm>
            <a:custGeom>
              <a:avLst/>
              <a:gdLst/>
              <a:ahLst/>
              <a:cxnLst/>
              <a:rect l="l" t="t" r="r" b="b"/>
              <a:pathLst>
                <a:path w="381000" h="381635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5"/>
                  </a:lnTo>
                  <a:lnTo>
                    <a:pt x="71374" y="41877"/>
                  </a:lnTo>
                  <a:lnTo>
                    <a:pt x="41867" y="71398"/>
                  </a:lnTo>
                  <a:lnTo>
                    <a:pt x="19372" y="106792"/>
                  </a:lnTo>
                  <a:lnTo>
                    <a:pt x="5034" y="146917"/>
                  </a:lnTo>
                  <a:lnTo>
                    <a:pt x="0" y="190626"/>
                  </a:lnTo>
                  <a:lnTo>
                    <a:pt x="5034" y="234289"/>
                  </a:lnTo>
                  <a:lnTo>
                    <a:pt x="19372" y="274380"/>
                  </a:lnTo>
                  <a:lnTo>
                    <a:pt x="41867" y="309752"/>
                  </a:lnTo>
                  <a:lnTo>
                    <a:pt x="71374" y="339259"/>
                  </a:lnTo>
                  <a:lnTo>
                    <a:pt x="106746" y="361754"/>
                  </a:lnTo>
                  <a:lnTo>
                    <a:pt x="146837" y="376092"/>
                  </a:lnTo>
                  <a:lnTo>
                    <a:pt x="190500" y="381126"/>
                  </a:lnTo>
                  <a:lnTo>
                    <a:pt x="234162" y="376092"/>
                  </a:lnTo>
                  <a:lnTo>
                    <a:pt x="274253" y="361754"/>
                  </a:lnTo>
                  <a:lnTo>
                    <a:pt x="309625" y="339259"/>
                  </a:lnTo>
                  <a:lnTo>
                    <a:pt x="339132" y="309752"/>
                  </a:lnTo>
                  <a:lnTo>
                    <a:pt x="361627" y="274380"/>
                  </a:lnTo>
                  <a:lnTo>
                    <a:pt x="375965" y="234289"/>
                  </a:lnTo>
                  <a:lnTo>
                    <a:pt x="381000" y="190626"/>
                  </a:lnTo>
                  <a:lnTo>
                    <a:pt x="375965" y="146917"/>
                  </a:lnTo>
                  <a:lnTo>
                    <a:pt x="361627" y="106792"/>
                  </a:lnTo>
                  <a:lnTo>
                    <a:pt x="339132" y="71398"/>
                  </a:lnTo>
                  <a:lnTo>
                    <a:pt x="309625" y="41877"/>
                  </a:lnTo>
                  <a:lnTo>
                    <a:pt x="274253" y="19375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6"/>
            <p:cNvSpPr/>
            <p:nvPr/>
          </p:nvSpPr>
          <p:spPr>
            <a:xfrm>
              <a:off x="1981200" y="5183123"/>
              <a:ext cx="381000" cy="381635"/>
            </a:xfrm>
            <a:custGeom>
              <a:avLst/>
              <a:gdLst/>
              <a:ahLst/>
              <a:cxnLst/>
              <a:rect l="l" t="t" r="r" b="b"/>
              <a:pathLst>
                <a:path w="381000" h="381635">
                  <a:moveTo>
                    <a:pt x="0" y="190626"/>
                  </a:moveTo>
                  <a:lnTo>
                    <a:pt x="5034" y="146917"/>
                  </a:lnTo>
                  <a:lnTo>
                    <a:pt x="19372" y="106792"/>
                  </a:lnTo>
                  <a:lnTo>
                    <a:pt x="41867" y="71398"/>
                  </a:lnTo>
                  <a:lnTo>
                    <a:pt x="71374" y="41877"/>
                  </a:lnTo>
                  <a:lnTo>
                    <a:pt x="106746" y="19375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5"/>
                  </a:lnTo>
                  <a:lnTo>
                    <a:pt x="309625" y="41877"/>
                  </a:lnTo>
                  <a:lnTo>
                    <a:pt x="339132" y="71398"/>
                  </a:lnTo>
                  <a:lnTo>
                    <a:pt x="361627" y="106792"/>
                  </a:lnTo>
                  <a:lnTo>
                    <a:pt x="375965" y="146917"/>
                  </a:lnTo>
                  <a:lnTo>
                    <a:pt x="381000" y="190626"/>
                  </a:lnTo>
                  <a:lnTo>
                    <a:pt x="375965" y="234289"/>
                  </a:lnTo>
                  <a:lnTo>
                    <a:pt x="361627" y="274380"/>
                  </a:lnTo>
                  <a:lnTo>
                    <a:pt x="339132" y="309752"/>
                  </a:lnTo>
                  <a:lnTo>
                    <a:pt x="309625" y="339259"/>
                  </a:lnTo>
                  <a:lnTo>
                    <a:pt x="274253" y="361754"/>
                  </a:lnTo>
                  <a:lnTo>
                    <a:pt x="234162" y="376092"/>
                  </a:lnTo>
                  <a:lnTo>
                    <a:pt x="190500" y="381126"/>
                  </a:lnTo>
                  <a:lnTo>
                    <a:pt x="146837" y="376092"/>
                  </a:lnTo>
                  <a:lnTo>
                    <a:pt x="106746" y="361754"/>
                  </a:lnTo>
                  <a:lnTo>
                    <a:pt x="71374" y="339259"/>
                  </a:lnTo>
                  <a:lnTo>
                    <a:pt x="41867" y="309752"/>
                  </a:lnTo>
                  <a:lnTo>
                    <a:pt x="19372" y="274380"/>
                  </a:lnTo>
                  <a:lnTo>
                    <a:pt x="5034" y="234289"/>
                  </a:lnTo>
                  <a:lnTo>
                    <a:pt x="0" y="190626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17"/>
          <p:cNvSpPr txBox="1"/>
          <p:nvPr/>
        </p:nvSpPr>
        <p:spPr>
          <a:xfrm>
            <a:off x="4991480" y="5223128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18"/>
          <p:cNvSpPr/>
          <p:nvPr/>
        </p:nvSpPr>
        <p:spPr>
          <a:xfrm>
            <a:off x="3512820" y="3316351"/>
            <a:ext cx="2362200" cy="1922780"/>
          </a:xfrm>
          <a:custGeom>
            <a:avLst/>
            <a:gdLst/>
            <a:ahLst/>
            <a:cxnLst/>
            <a:rect l="l" t="t" r="r" b="b"/>
            <a:pathLst>
              <a:path w="2362200" h="1922779">
                <a:moveTo>
                  <a:pt x="76200" y="1257173"/>
                </a:moveTo>
                <a:lnTo>
                  <a:pt x="1427226" y="1922399"/>
                </a:lnTo>
              </a:path>
              <a:path w="2362200" h="1922779">
                <a:moveTo>
                  <a:pt x="0" y="952373"/>
                </a:moveTo>
                <a:lnTo>
                  <a:pt x="436562" y="134874"/>
                </a:lnTo>
              </a:path>
              <a:path w="2362200" h="1922779">
                <a:moveTo>
                  <a:pt x="776351" y="0"/>
                </a:moveTo>
                <a:lnTo>
                  <a:pt x="2203450" y="550799"/>
                </a:lnTo>
              </a:path>
              <a:path w="2362200" h="1922779">
                <a:moveTo>
                  <a:pt x="2362200" y="785749"/>
                </a:moveTo>
                <a:lnTo>
                  <a:pt x="1696974" y="1908175"/>
                </a:lnTo>
              </a:path>
              <a:path w="2362200" h="1922779">
                <a:moveTo>
                  <a:pt x="152400" y="1104773"/>
                </a:moveTo>
                <a:lnTo>
                  <a:pt x="2209800" y="609600"/>
                </a:lnTo>
              </a:path>
            </a:pathLst>
          </a:custGeom>
          <a:ln w="38100">
            <a:solidFill>
              <a:srgbClr val="296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9"/>
          <p:cNvSpPr txBox="1"/>
          <p:nvPr/>
        </p:nvSpPr>
        <p:spPr>
          <a:xfrm>
            <a:off x="7541257" y="3874220"/>
            <a:ext cx="20320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" dirty="0">
                <a:solidFill>
                  <a:srgbClr val="3E003E"/>
                </a:solidFill>
                <a:latin typeface="Symbol"/>
                <a:cs typeface="Symbol"/>
              </a:rPr>
              <a:t>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6" name="object 20"/>
          <p:cNvSpPr txBox="1"/>
          <p:nvPr/>
        </p:nvSpPr>
        <p:spPr>
          <a:xfrm>
            <a:off x="10016650" y="3874220"/>
            <a:ext cx="20320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" dirty="0">
                <a:solidFill>
                  <a:srgbClr val="3E003E"/>
                </a:solidFill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7" name="object 21"/>
          <p:cNvSpPr txBox="1"/>
          <p:nvPr/>
        </p:nvSpPr>
        <p:spPr>
          <a:xfrm>
            <a:off x="7541257" y="5192147"/>
            <a:ext cx="20320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" dirty="0">
                <a:solidFill>
                  <a:srgbClr val="3E003E"/>
                </a:solidFill>
                <a:latin typeface="Symbol"/>
                <a:cs typeface="Symbol"/>
              </a:rPr>
              <a:t>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8" name="object 22"/>
          <p:cNvSpPr txBox="1"/>
          <p:nvPr/>
        </p:nvSpPr>
        <p:spPr>
          <a:xfrm>
            <a:off x="10016650" y="5192147"/>
            <a:ext cx="20320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" dirty="0">
                <a:solidFill>
                  <a:srgbClr val="3E003E"/>
                </a:solidFill>
                <a:latin typeface="Symbol"/>
                <a:cs typeface="Symbol"/>
              </a:rPr>
              <a:t>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9" name="object 23"/>
          <p:cNvSpPr txBox="1"/>
          <p:nvPr/>
        </p:nvSpPr>
        <p:spPr>
          <a:xfrm>
            <a:off x="7515857" y="3430284"/>
            <a:ext cx="50736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spc="-170" dirty="0">
                <a:solidFill>
                  <a:srgbClr val="3E003E"/>
                </a:solidFill>
                <a:latin typeface="Symbol"/>
                <a:cs typeface="Symbol"/>
              </a:rPr>
              <a:t></a:t>
            </a:r>
            <a:r>
              <a:rPr sz="5475" spc="-254" baseline="-31963" dirty="0">
                <a:solidFill>
                  <a:srgbClr val="3E003E"/>
                </a:solidFill>
                <a:latin typeface="Verdana"/>
                <a:cs typeface="Verdana"/>
              </a:rPr>
              <a:t>1</a:t>
            </a:r>
            <a:endParaRPr sz="5475" baseline="-31963">
              <a:latin typeface="Verdana"/>
              <a:cs typeface="Verdana"/>
            </a:endParaRPr>
          </a:p>
        </p:txBody>
      </p:sp>
      <p:sp>
        <p:nvSpPr>
          <p:cNvPr id="60" name="object 24"/>
          <p:cNvSpPr txBox="1"/>
          <p:nvPr/>
        </p:nvSpPr>
        <p:spPr>
          <a:xfrm>
            <a:off x="9731583" y="3430284"/>
            <a:ext cx="51371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75" spc="-217" baseline="-31963" dirty="0">
                <a:solidFill>
                  <a:srgbClr val="3E003E"/>
                </a:solidFill>
                <a:latin typeface="Verdana"/>
                <a:cs typeface="Verdana"/>
              </a:rPr>
              <a:t>1</a:t>
            </a:r>
            <a:r>
              <a:rPr sz="3650" spc="-145" dirty="0">
                <a:solidFill>
                  <a:srgbClr val="3E003E"/>
                </a:solidFill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1" name="object 25"/>
          <p:cNvSpPr txBox="1"/>
          <p:nvPr/>
        </p:nvSpPr>
        <p:spPr>
          <a:xfrm>
            <a:off x="7515857" y="4317243"/>
            <a:ext cx="50736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spc="-170" dirty="0">
                <a:solidFill>
                  <a:srgbClr val="3E003E"/>
                </a:solidFill>
                <a:latin typeface="Symbol"/>
                <a:cs typeface="Symbol"/>
              </a:rPr>
              <a:t></a:t>
            </a:r>
            <a:r>
              <a:rPr sz="5475" spc="-254" baseline="-8371" dirty="0">
                <a:solidFill>
                  <a:srgbClr val="3E003E"/>
                </a:solidFill>
                <a:latin typeface="Verdana"/>
                <a:cs typeface="Verdana"/>
              </a:rPr>
              <a:t>1</a:t>
            </a:r>
            <a:endParaRPr sz="5475" baseline="-8371">
              <a:latin typeface="Verdana"/>
              <a:cs typeface="Verdana"/>
            </a:endParaRPr>
          </a:p>
        </p:txBody>
      </p:sp>
      <p:sp>
        <p:nvSpPr>
          <p:cNvPr id="62" name="object 26"/>
          <p:cNvSpPr txBox="1"/>
          <p:nvPr/>
        </p:nvSpPr>
        <p:spPr>
          <a:xfrm>
            <a:off x="9731583" y="4317243"/>
            <a:ext cx="51371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75" spc="-217" baseline="-8371" dirty="0">
                <a:solidFill>
                  <a:srgbClr val="3E003E"/>
                </a:solidFill>
                <a:latin typeface="Verdana"/>
                <a:cs typeface="Verdana"/>
              </a:rPr>
              <a:t>1</a:t>
            </a:r>
            <a:r>
              <a:rPr sz="3650" spc="-145" dirty="0">
                <a:solidFill>
                  <a:srgbClr val="3E003E"/>
                </a:solidFill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3" name="object 27"/>
          <p:cNvSpPr txBox="1"/>
          <p:nvPr/>
        </p:nvSpPr>
        <p:spPr>
          <a:xfrm>
            <a:off x="7515857" y="4761217"/>
            <a:ext cx="50990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spc="-155" dirty="0">
                <a:solidFill>
                  <a:srgbClr val="3E003E"/>
                </a:solidFill>
                <a:latin typeface="Symbol"/>
                <a:cs typeface="Symbol"/>
              </a:rPr>
              <a:t></a:t>
            </a:r>
            <a:r>
              <a:rPr sz="5475" spc="-232" baseline="-38812" dirty="0">
                <a:solidFill>
                  <a:srgbClr val="3E003E"/>
                </a:solidFill>
                <a:latin typeface="Verdana"/>
                <a:cs typeface="Verdana"/>
              </a:rPr>
              <a:t>0</a:t>
            </a:r>
            <a:endParaRPr sz="5475" baseline="-38812">
              <a:latin typeface="Verdana"/>
              <a:cs typeface="Verdana"/>
            </a:endParaRPr>
          </a:p>
        </p:txBody>
      </p:sp>
      <p:sp>
        <p:nvSpPr>
          <p:cNvPr id="64" name="object 28"/>
          <p:cNvSpPr txBox="1"/>
          <p:nvPr/>
        </p:nvSpPr>
        <p:spPr>
          <a:xfrm>
            <a:off x="9734368" y="4761217"/>
            <a:ext cx="511175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75" spc="-232" baseline="-38812" dirty="0">
                <a:solidFill>
                  <a:srgbClr val="3E003E"/>
                </a:solidFill>
                <a:latin typeface="Verdana"/>
                <a:cs typeface="Verdana"/>
              </a:rPr>
              <a:t>0</a:t>
            </a:r>
            <a:r>
              <a:rPr sz="3650" spc="-155" dirty="0">
                <a:solidFill>
                  <a:srgbClr val="3E003E"/>
                </a:solidFill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5" name="object 29"/>
          <p:cNvSpPr txBox="1"/>
          <p:nvPr/>
        </p:nvSpPr>
        <p:spPr>
          <a:xfrm>
            <a:off x="7541257" y="2573111"/>
            <a:ext cx="459105" cy="99504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650" spc="155" dirty="0">
                <a:solidFill>
                  <a:srgbClr val="3E003E"/>
                </a:solidFill>
                <a:latin typeface="Symbol"/>
                <a:cs typeface="Symbol"/>
              </a:rPr>
              <a:t></a:t>
            </a:r>
            <a:r>
              <a:rPr sz="5475" spc="-697" baseline="-1522" dirty="0">
                <a:solidFill>
                  <a:srgbClr val="3E003E"/>
                </a:solidFill>
                <a:latin typeface="Verdana"/>
                <a:cs typeface="Verdana"/>
              </a:rPr>
              <a:t>0</a:t>
            </a:r>
            <a:endParaRPr sz="5475" baseline="-1522">
              <a:latin typeface="Verdana"/>
              <a:cs typeface="Verdana"/>
            </a:endParaRPr>
          </a:p>
        </p:txBody>
      </p:sp>
      <p:sp>
        <p:nvSpPr>
          <p:cNvPr id="66" name="object 30"/>
          <p:cNvSpPr txBox="1"/>
          <p:nvPr/>
        </p:nvSpPr>
        <p:spPr>
          <a:xfrm>
            <a:off x="8409251" y="2580802"/>
            <a:ext cx="939165" cy="30854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80"/>
              </a:spcBef>
              <a:tabLst>
                <a:tab pos="646430" algn="l"/>
              </a:tabLst>
            </a:pPr>
            <a:r>
              <a:rPr sz="2700" spc="-7" baseline="3086" dirty="0">
                <a:solidFill>
                  <a:srgbClr val="003366"/>
                </a:solidFill>
                <a:latin typeface="Arial"/>
                <a:cs typeface="Arial"/>
              </a:rPr>
              <a:t>b	</a:t>
            </a: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686435" algn="l"/>
              </a:tabLst>
            </a:pPr>
            <a:r>
              <a:rPr sz="3650" spc="-465" dirty="0">
                <a:solidFill>
                  <a:srgbClr val="3E003E"/>
                </a:solidFill>
                <a:latin typeface="Verdana"/>
                <a:cs typeface="Verdana"/>
              </a:rPr>
              <a:t>1	1</a:t>
            </a:r>
            <a:endParaRPr sz="3650">
              <a:latin typeface="Verdana"/>
              <a:cs typeface="Verdana"/>
            </a:endParaRPr>
          </a:p>
          <a:p>
            <a:pPr marL="15875">
              <a:lnSpc>
                <a:spcPct val="100000"/>
              </a:lnSpc>
              <a:spcBef>
                <a:spcPts val="1085"/>
              </a:spcBef>
              <a:tabLst>
                <a:tab pos="686435" algn="l"/>
              </a:tabLst>
            </a:pPr>
            <a:r>
              <a:rPr sz="3650" spc="-465" dirty="0">
                <a:solidFill>
                  <a:srgbClr val="3E003E"/>
                </a:solidFill>
                <a:latin typeface="Verdana"/>
                <a:cs typeface="Verdana"/>
              </a:rPr>
              <a:t>0	1</a:t>
            </a:r>
            <a:endParaRPr sz="3650">
              <a:latin typeface="Verdana"/>
              <a:cs typeface="Verdana"/>
            </a:endParaRPr>
          </a:p>
          <a:p>
            <a:pPr marL="13335">
              <a:lnSpc>
                <a:spcPct val="100000"/>
              </a:lnSpc>
              <a:spcBef>
                <a:spcPts val="1090"/>
              </a:spcBef>
              <a:tabLst>
                <a:tab pos="689610" algn="l"/>
              </a:tabLst>
            </a:pPr>
            <a:r>
              <a:rPr sz="3650" spc="-465" dirty="0">
                <a:solidFill>
                  <a:srgbClr val="3E003E"/>
                </a:solidFill>
                <a:latin typeface="Verdana"/>
                <a:cs typeface="Verdana"/>
              </a:rPr>
              <a:t>1	0</a:t>
            </a:r>
            <a:endParaRPr sz="3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686435" algn="l"/>
              </a:tabLst>
            </a:pPr>
            <a:r>
              <a:rPr sz="3650" spc="-465" dirty="0">
                <a:solidFill>
                  <a:srgbClr val="3E003E"/>
                </a:solidFill>
                <a:latin typeface="Verdana"/>
                <a:cs typeface="Verdana"/>
              </a:rPr>
              <a:t>1	1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67" name="object 31"/>
          <p:cNvSpPr txBox="1"/>
          <p:nvPr/>
        </p:nvSpPr>
        <p:spPr>
          <a:xfrm>
            <a:off x="9729597" y="2588144"/>
            <a:ext cx="490220" cy="9798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650"/>
              </a:spcBef>
            </a:pPr>
            <a:r>
              <a:rPr sz="5475" spc="-450" baseline="-1522" dirty="0">
                <a:solidFill>
                  <a:srgbClr val="3E003E"/>
                </a:solidFill>
                <a:latin typeface="Verdana"/>
                <a:cs typeface="Verdana"/>
              </a:rPr>
              <a:t>0</a:t>
            </a:r>
            <a:r>
              <a:rPr sz="3650" spc="-5" dirty="0">
                <a:solidFill>
                  <a:srgbClr val="3E003E"/>
                </a:solidFill>
                <a:latin typeface="Symbol"/>
                <a:cs typeface="Symbol"/>
              </a:rPr>
              <a:t>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8" name="object 32"/>
          <p:cNvSpPr txBox="1"/>
          <p:nvPr/>
        </p:nvSpPr>
        <p:spPr>
          <a:xfrm>
            <a:off x="7061708" y="30864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33"/>
          <p:cNvSpPr txBox="1"/>
          <p:nvPr/>
        </p:nvSpPr>
        <p:spPr>
          <a:xfrm>
            <a:off x="7061708" y="377235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34"/>
          <p:cNvSpPr txBox="1"/>
          <p:nvPr/>
        </p:nvSpPr>
        <p:spPr>
          <a:xfrm>
            <a:off x="7061708" y="438226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35"/>
          <p:cNvSpPr txBox="1"/>
          <p:nvPr/>
        </p:nvSpPr>
        <p:spPr>
          <a:xfrm>
            <a:off x="7061708" y="506801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49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GB" sz="5400" spc="-1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</a:t>
            </a: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 </a:t>
            </a:r>
            <a:r>
              <a:rPr lang="en-GB" sz="5400" spc="-1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thị bằng ma </a:t>
            </a:r>
            <a:r>
              <a:rPr lang="en-GB" sz="5400" spc="-5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trận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object 2"/>
          <p:cNvGrpSpPr/>
          <p:nvPr/>
        </p:nvGrpSpPr>
        <p:grpSpPr>
          <a:xfrm>
            <a:off x="2708719" y="3073336"/>
            <a:ext cx="319405" cy="339725"/>
            <a:chOff x="1337119" y="3073336"/>
            <a:chExt cx="319405" cy="339725"/>
          </a:xfrm>
        </p:grpSpPr>
        <p:sp>
          <p:nvSpPr>
            <p:cNvPr id="5" name="object 3"/>
            <p:cNvSpPr/>
            <p:nvPr/>
          </p:nvSpPr>
          <p:spPr>
            <a:xfrm>
              <a:off x="1351407" y="3087623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8"/>
                  </a:lnTo>
                  <a:lnTo>
                    <a:pt x="7417" y="204581"/>
                  </a:lnTo>
                  <a:lnTo>
                    <a:pt x="28070" y="247253"/>
                  </a:lnTo>
                  <a:lnTo>
                    <a:pt x="59554" y="280903"/>
                  </a:lnTo>
                  <a:lnTo>
                    <a:pt x="99470" y="302971"/>
                  </a:lnTo>
                  <a:lnTo>
                    <a:pt x="145415" y="310896"/>
                  </a:lnTo>
                  <a:lnTo>
                    <a:pt x="191408" y="302971"/>
                  </a:lnTo>
                  <a:lnTo>
                    <a:pt x="231329" y="280903"/>
                  </a:lnTo>
                  <a:lnTo>
                    <a:pt x="262796" y="247253"/>
                  </a:lnTo>
                  <a:lnTo>
                    <a:pt x="283424" y="204581"/>
                  </a:lnTo>
                  <a:lnTo>
                    <a:pt x="290830" y="155448"/>
                  </a:lnTo>
                  <a:lnTo>
                    <a:pt x="283424" y="106314"/>
                  </a:lnTo>
                  <a:lnTo>
                    <a:pt x="262796" y="63642"/>
                  </a:lnTo>
                  <a:lnTo>
                    <a:pt x="231329" y="29992"/>
                  </a:lnTo>
                  <a:lnTo>
                    <a:pt x="191408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351407" y="3087623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448"/>
                  </a:moveTo>
                  <a:lnTo>
                    <a:pt x="7417" y="106314"/>
                  </a:lnTo>
                  <a:lnTo>
                    <a:pt x="28070" y="63642"/>
                  </a:lnTo>
                  <a:lnTo>
                    <a:pt x="59554" y="29992"/>
                  </a:lnTo>
                  <a:lnTo>
                    <a:pt x="99470" y="7924"/>
                  </a:lnTo>
                  <a:lnTo>
                    <a:pt x="145415" y="0"/>
                  </a:lnTo>
                  <a:lnTo>
                    <a:pt x="191408" y="7924"/>
                  </a:lnTo>
                  <a:lnTo>
                    <a:pt x="231329" y="29992"/>
                  </a:lnTo>
                  <a:lnTo>
                    <a:pt x="262796" y="63642"/>
                  </a:lnTo>
                  <a:lnTo>
                    <a:pt x="283424" y="106314"/>
                  </a:lnTo>
                  <a:lnTo>
                    <a:pt x="290830" y="155448"/>
                  </a:lnTo>
                  <a:lnTo>
                    <a:pt x="283424" y="204581"/>
                  </a:lnTo>
                  <a:lnTo>
                    <a:pt x="262796" y="247253"/>
                  </a:lnTo>
                  <a:lnTo>
                    <a:pt x="231329" y="280903"/>
                  </a:lnTo>
                  <a:lnTo>
                    <a:pt x="191408" y="302971"/>
                  </a:lnTo>
                  <a:lnTo>
                    <a:pt x="145415" y="310896"/>
                  </a:lnTo>
                  <a:lnTo>
                    <a:pt x="99470" y="302971"/>
                  </a:lnTo>
                  <a:lnTo>
                    <a:pt x="59554" y="280903"/>
                  </a:lnTo>
                  <a:lnTo>
                    <a:pt x="28070" y="247253"/>
                  </a:lnTo>
                  <a:lnTo>
                    <a:pt x="7417" y="204581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5"/>
          <p:cNvGrpSpPr/>
          <p:nvPr/>
        </p:nvGrpSpPr>
        <p:grpSpPr>
          <a:xfrm>
            <a:off x="3726751" y="3228784"/>
            <a:ext cx="319405" cy="339725"/>
            <a:chOff x="2355151" y="3228784"/>
            <a:chExt cx="319405" cy="339725"/>
          </a:xfrm>
        </p:grpSpPr>
        <p:sp>
          <p:nvSpPr>
            <p:cNvPr id="8" name="object 6"/>
            <p:cNvSpPr/>
            <p:nvPr/>
          </p:nvSpPr>
          <p:spPr>
            <a:xfrm>
              <a:off x="2369439" y="3243072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21" y="7924"/>
                  </a:lnTo>
                  <a:lnTo>
                    <a:pt x="59500" y="29992"/>
                  </a:lnTo>
                  <a:lnTo>
                    <a:pt x="28033" y="63642"/>
                  </a:lnTo>
                  <a:lnTo>
                    <a:pt x="7405" y="106314"/>
                  </a:lnTo>
                  <a:lnTo>
                    <a:pt x="0" y="155448"/>
                  </a:lnTo>
                  <a:lnTo>
                    <a:pt x="7405" y="204519"/>
                  </a:lnTo>
                  <a:lnTo>
                    <a:pt x="28033" y="247154"/>
                  </a:lnTo>
                  <a:lnTo>
                    <a:pt x="59500" y="280784"/>
                  </a:lnTo>
                  <a:lnTo>
                    <a:pt x="99421" y="302845"/>
                  </a:lnTo>
                  <a:lnTo>
                    <a:pt x="145415" y="310768"/>
                  </a:lnTo>
                  <a:lnTo>
                    <a:pt x="191359" y="302845"/>
                  </a:lnTo>
                  <a:lnTo>
                    <a:pt x="231275" y="280784"/>
                  </a:lnTo>
                  <a:lnTo>
                    <a:pt x="262759" y="247154"/>
                  </a:lnTo>
                  <a:lnTo>
                    <a:pt x="283412" y="204519"/>
                  </a:lnTo>
                  <a:lnTo>
                    <a:pt x="290830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369439" y="3243072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448"/>
                  </a:moveTo>
                  <a:lnTo>
                    <a:pt x="7405" y="106314"/>
                  </a:lnTo>
                  <a:lnTo>
                    <a:pt x="28033" y="63642"/>
                  </a:lnTo>
                  <a:lnTo>
                    <a:pt x="59500" y="29992"/>
                  </a:lnTo>
                  <a:lnTo>
                    <a:pt x="99421" y="7924"/>
                  </a:lnTo>
                  <a:lnTo>
                    <a:pt x="145415" y="0"/>
                  </a:lnTo>
                  <a:lnTo>
                    <a:pt x="191359" y="7924"/>
                  </a:lnTo>
                  <a:lnTo>
                    <a:pt x="231275" y="29992"/>
                  </a:lnTo>
                  <a:lnTo>
                    <a:pt x="262759" y="63642"/>
                  </a:lnTo>
                  <a:lnTo>
                    <a:pt x="283412" y="106314"/>
                  </a:lnTo>
                  <a:lnTo>
                    <a:pt x="290830" y="155448"/>
                  </a:lnTo>
                  <a:lnTo>
                    <a:pt x="283412" y="204519"/>
                  </a:lnTo>
                  <a:lnTo>
                    <a:pt x="262759" y="247154"/>
                  </a:lnTo>
                  <a:lnTo>
                    <a:pt x="231275" y="280784"/>
                  </a:lnTo>
                  <a:lnTo>
                    <a:pt x="191359" y="302845"/>
                  </a:lnTo>
                  <a:lnTo>
                    <a:pt x="145415" y="310768"/>
                  </a:lnTo>
                  <a:lnTo>
                    <a:pt x="99421" y="302845"/>
                  </a:lnTo>
                  <a:lnTo>
                    <a:pt x="59500" y="280784"/>
                  </a:lnTo>
                  <a:lnTo>
                    <a:pt x="28033" y="247154"/>
                  </a:lnTo>
                  <a:lnTo>
                    <a:pt x="7405" y="204519"/>
                  </a:lnTo>
                  <a:lnTo>
                    <a:pt x="0" y="155448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8"/>
          <p:cNvGrpSpPr/>
          <p:nvPr/>
        </p:nvGrpSpPr>
        <p:grpSpPr>
          <a:xfrm>
            <a:off x="2417876" y="4161218"/>
            <a:ext cx="320040" cy="339725"/>
            <a:chOff x="1046276" y="4161218"/>
            <a:chExt cx="320040" cy="339725"/>
          </a:xfrm>
        </p:grpSpPr>
        <p:sp>
          <p:nvSpPr>
            <p:cNvPr id="11" name="object 9"/>
            <p:cNvSpPr/>
            <p:nvPr/>
          </p:nvSpPr>
          <p:spPr>
            <a:xfrm>
              <a:off x="1060564" y="4175505"/>
              <a:ext cx="291465" cy="311150"/>
            </a:xfrm>
            <a:custGeom>
              <a:avLst/>
              <a:gdLst/>
              <a:ahLst/>
              <a:cxnLst/>
              <a:rect l="l" t="t" r="r" b="b"/>
              <a:pathLst>
                <a:path w="291465" h="311150">
                  <a:moveTo>
                    <a:pt x="145427" y="0"/>
                  </a:moveTo>
                  <a:lnTo>
                    <a:pt x="99462" y="7923"/>
                  </a:lnTo>
                  <a:lnTo>
                    <a:pt x="59541" y="29984"/>
                  </a:lnTo>
                  <a:lnTo>
                    <a:pt x="28059" y="63614"/>
                  </a:lnTo>
                  <a:lnTo>
                    <a:pt x="7414" y="106249"/>
                  </a:lnTo>
                  <a:lnTo>
                    <a:pt x="0" y="155321"/>
                  </a:lnTo>
                  <a:lnTo>
                    <a:pt x="7414" y="204454"/>
                  </a:lnTo>
                  <a:lnTo>
                    <a:pt x="28059" y="247126"/>
                  </a:lnTo>
                  <a:lnTo>
                    <a:pt x="59541" y="280776"/>
                  </a:lnTo>
                  <a:lnTo>
                    <a:pt x="99462" y="302844"/>
                  </a:lnTo>
                  <a:lnTo>
                    <a:pt x="145427" y="310769"/>
                  </a:lnTo>
                  <a:lnTo>
                    <a:pt x="191372" y="302844"/>
                  </a:lnTo>
                  <a:lnTo>
                    <a:pt x="231287" y="280776"/>
                  </a:lnTo>
                  <a:lnTo>
                    <a:pt x="262772" y="247126"/>
                  </a:lnTo>
                  <a:lnTo>
                    <a:pt x="283424" y="204454"/>
                  </a:lnTo>
                  <a:lnTo>
                    <a:pt x="290842" y="155321"/>
                  </a:lnTo>
                  <a:lnTo>
                    <a:pt x="283424" y="106249"/>
                  </a:lnTo>
                  <a:lnTo>
                    <a:pt x="262772" y="63614"/>
                  </a:lnTo>
                  <a:lnTo>
                    <a:pt x="231287" y="29984"/>
                  </a:lnTo>
                  <a:lnTo>
                    <a:pt x="191372" y="7923"/>
                  </a:lnTo>
                  <a:lnTo>
                    <a:pt x="145427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060564" y="4175505"/>
              <a:ext cx="291465" cy="311150"/>
            </a:xfrm>
            <a:custGeom>
              <a:avLst/>
              <a:gdLst/>
              <a:ahLst/>
              <a:cxnLst/>
              <a:rect l="l" t="t" r="r" b="b"/>
              <a:pathLst>
                <a:path w="291465" h="311150">
                  <a:moveTo>
                    <a:pt x="0" y="155321"/>
                  </a:moveTo>
                  <a:lnTo>
                    <a:pt x="7414" y="106249"/>
                  </a:lnTo>
                  <a:lnTo>
                    <a:pt x="28059" y="63614"/>
                  </a:lnTo>
                  <a:lnTo>
                    <a:pt x="59541" y="29984"/>
                  </a:lnTo>
                  <a:lnTo>
                    <a:pt x="99462" y="7923"/>
                  </a:lnTo>
                  <a:lnTo>
                    <a:pt x="145427" y="0"/>
                  </a:lnTo>
                  <a:lnTo>
                    <a:pt x="191372" y="7923"/>
                  </a:lnTo>
                  <a:lnTo>
                    <a:pt x="231287" y="29984"/>
                  </a:lnTo>
                  <a:lnTo>
                    <a:pt x="262772" y="63614"/>
                  </a:lnTo>
                  <a:lnTo>
                    <a:pt x="283424" y="106249"/>
                  </a:lnTo>
                  <a:lnTo>
                    <a:pt x="290842" y="155321"/>
                  </a:lnTo>
                  <a:lnTo>
                    <a:pt x="283424" y="204454"/>
                  </a:lnTo>
                  <a:lnTo>
                    <a:pt x="262772" y="247126"/>
                  </a:lnTo>
                  <a:lnTo>
                    <a:pt x="231287" y="280776"/>
                  </a:lnTo>
                  <a:lnTo>
                    <a:pt x="191372" y="302844"/>
                  </a:lnTo>
                  <a:lnTo>
                    <a:pt x="145427" y="310769"/>
                  </a:lnTo>
                  <a:lnTo>
                    <a:pt x="99462" y="302844"/>
                  </a:lnTo>
                  <a:lnTo>
                    <a:pt x="59541" y="280776"/>
                  </a:lnTo>
                  <a:lnTo>
                    <a:pt x="28059" y="247126"/>
                  </a:lnTo>
                  <a:lnTo>
                    <a:pt x="7414" y="204454"/>
                  </a:lnTo>
                  <a:lnTo>
                    <a:pt x="0" y="155321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/>
          <p:cNvGrpSpPr/>
          <p:nvPr/>
        </p:nvGrpSpPr>
        <p:grpSpPr>
          <a:xfrm>
            <a:off x="3435921" y="4161218"/>
            <a:ext cx="319405" cy="339725"/>
            <a:chOff x="2064321" y="4161218"/>
            <a:chExt cx="319405" cy="339725"/>
          </a:xfrm>
        </p:grpSpPr>
        <p:sp>
          <p:nvSpPr>
            <p:cNvPr id="14" name="object 12"/>
            <p:cNvSpPr/>
            <p:nvPr/>
          </p:nvSpPr>
          <p:spPr>
            <a:xfrm>
              <a:off x="2078608" y="417550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21" y="7923"/>
                  </a:lnTo>
                  <a:lnTo>
                    <a:pt x="59500" y="29984"/>
                  </a:lnTo>
                  <a:lnTo>
                    <a:pt x="28033" y="63614"/>
                  </a:lnTo>
                  <a:lnTo>
                    <a:pt x="7405" y="106249"/>
                  </a:lnTo>
                  <a:lnTo>
                    <a:pt x="0" y="155321"/>
                  </a:lnTo>
                  <a:lnTo>
                    <a:pt x="7405" y="204454"/>
                  </a:lnTo>
                  <a:lnTo>
                    <a:pt x="28033" y="247126"/>
                  </a:lnTo>
                  <a:lnTo>
                    <a:pt x="59500" y="280776"/>
                  </a:lnTo>
                  <a:lnTo>
                    <a:pt x="99421" y="302844"/>
                  </a:lnTo>
                  <a:lnTo>
                    <a:pt x="145415" y="310769"/>
                  </a:lnTo>
                  <a:lnTo>
                    <a:pt x="191359" y="302844"/>
                  </a:lnTo>
                  <a:lnTo>
                    <a:pt x="231275" y="280776"/>
                  </a:lnTo>
                  <a:lnTo>
                    <a:pt x="262759" y="247126"/>
                  </a:lnTo>
                  <a:lnTo>
                    <a:pt x="283412" y="204454"/>
                  </a:lnTo>
                  <a:lnTo>
                    <a:pt x="290830" y="155321"/>
                  </a:lnTo>
                  <a:lnTo>
                    <a:pt x="283412" y="106249"/>
                  </a:lnTo>
                  <a:lnTo>
                    <a:pt x="262759" y="63614"/>
                  </a:lnTo>
                  <a:lnTo>
                    <a:pt x="231275" y="29984"/>
                  </a:lnTo>
                  <a:lnTo>
                    <a:pt x="191359" y="7923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2078608" y="417550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0" y="155321"/>
                  </a:moveTo>
                  <a:lnTo>
                    <a:pt x="7405" y="106249"/>
                  </a:lnTo>
                  <a:lnTo>
                    <a:pt x="28033" y="63614"/>
                  </a:lnTo>
                  <a:lnTo>
                    <a:pt x="59500" y="29984"/>
                  </a:lnTo>
                  <a:lnTo>
                    <a:pt x="99421" y="7923"/>
                  </a:lnTo>
                  <a:lnTo>
                    <a:pt x="145415" y="0"/>
                  </a:lnTo>
                  <a:lnTo>
                    <a:pt x="191359" y="7923"/>
                  </a:lnTo>
                  <a:lnTo>
                    <a:pt x="231275" y="29984"/>
                  </a:lnTo>
                  <a:lnTo>
                    <a:pt x="262759" y="63614"/>
                  </a:lnTo>
                  <a:lnTo>
                    <a:pt x="283412" y="106249"/>
                  </a:lnTo>
                  <a:lnTo>
                    <a:pt x="290830" y="155321"/>
                  </a:lnTo>
                  <a:lnTo>
                    <a:pt x="283412" y="204454"/>
                  </a:lnTo>
                  <a:lnTo>
                    <a:pt x="262759" y="247126"/>
                  </a:lnTo>
                  <a:lnTo>
                    <a:pt x="231275" y="280776"/>
                  </a:lnTo>
                  <a:lnTo>
                    <a:pt x="191359" y="302844"/>
                  </a:lnTo>
                  <a:lnTo>
                    <a:pt x="145415" y="310769"/>
                  </a:lnTo>
                  <a:lnTo>
                    <a:pt x="99421" y="302844"/>
                  </a:lnTo>
                  <a:lnTo>
                    <a:pt x="59500" y="280776"/>
                  </a:lnTo>
                  <a:lnTo>
                    <a:pt x="28033" y="247126"/>
                  </a:lnTo>
                  <a:lnTo>
                    <a:pt x="7405" y="204454"/>
                  </a:lnTo>
                  <a:lnTo>
                    <a:pt x="0" y="155321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/>
          <p:cNvGrpSpPr/>
          <p:nvPr/>
        </p:nvGrpSpPr>
        <p:grpSpPr>
          <a:xfrm>
            <a:off x="2626931" y="4387786"/>
            <a:ext cx="1855470" cy="1045210"/>
            <a:chOff x="1255331" y="4387786"/>
            <a:chExt cx="1855470" cy="1045210"/>
          </a:xfrm>
        </p:grpSpPr>
        <p:sp>
          <p:nvSpPr>
            <p:cNvPr id="17" name="object 15"/>
            <p:cNvSpPr/>
            <p:nvPr/>
          </p:nvSpPr>
          <p:spPr>
            <a:xfrm>
              <a:off x="2805683" y="5107812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30" h="311150">
                  <a:moveTo>
                    <a:pt x="145415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8"/>
                  </a:lnTo>
                  <a:lnTo>
                    <a:pt x="7417" y="204581"/>
                  </a:lnTo>
                  <a:lnTo>
                    <a:pt x="28070" y="247253"/>
                  </a:lnTo>
                  <a:lnTo>
                    <a:pt x="59554" y="280903"/>
                  </a:lnTo>
                  <a:lnTo>
                    <a:pt x="99470" y="302971"/>
                  </a:lnTo>
                  <a:lnTo>
                    <a:pt x="145415" y="310896"/>
                  </a:lnTo>
                  <a:lnTo>
                    <a:pt x="191359" y="302971"/>
                  </a:lnTo>
                  <a:lnTo>
                    <a:pt x="231275" y="280903"/>
                  </a:lnTo>
                  <a:lnTo>
                    <a:pt x="262759" y="247253"/>
                  </a:lnTo>
                  <a:lnTo>
                    <a:pt x="283412" y="204581"/>
                  </a:lnTo>
                  <a:lnTo>
                    <a:pt x="290830" y="155448"/>
                  </a:lnTo>
                  <a:lnTo>
                    <a:pt x="283412" y="106314"/>
                  </a:lnTo>
                  <a:lnTo>
                    <a:pt x="262759" y="63642"/>
                  </a:lnTo>
                  <a:lnTo>
                    <a:pt x="231275" y="29992"/>
                  </a:lnTo>
                  <a:lnTo>
                    <a:pt x="191359" y="7924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1269619" y="4402073"/>
              <a:ext cx="1826895" cy="1016635"/>
            </a:xfrm>
            <a:custGeom>
              <a:avLst/>
              <a:gdLst/>
              <a:ahLst/>
              <a:cxnLst/>
              <a:rect l="l" t="t" r="r" b="b"/>
              <a:pathLst>
                <a:path w="1826895" h="1016635">
                  <a:moveTo>
                    <a:pt x="1536064" y="861187"/>
                  </a:moveTo>
                  <a:lnTo>
                    <a:pt x="1543482" y="812053"/>
                  </a:lnTo>
                  <a:lnTo>
                    <a:pt x="1564135" y="769381"/>
                  </a:lnTo>
                  <a:lnTo>
                    <a:pt x="1595619" y="735731"/>
                  </a:lnTo>
                  <a:lnTo>
                    <a:pt x="1635535" y="713663"/>
                  </a:lnTo>
                  <a:lnTo>
                    <a:pt x="1681480" y="705738"/>
                  </a:lnTo>
                  <a:lnTo>
                    <a:pt x="1727424" y="713663"/>
                  </a:lnTo>
                  <a:lnTo>
                    <a:pt x="1767340" y="735731"/>
                  </a:lnTo>
                  <a:lnTo>
                    <a:pt x="1798824" y="769381"/>
                  </a:lnTo>
                  <a:lnTo>
                    <a:pt x="1819477" y="812053"/>
                  </a:lnTo>
                  <a:lnTo>
                    <a:pt x="1826895" y="861187"/>
                  </a:lnTo>
                  <a:lnTo>
                    <a:pt x="1819477" y="910320"/>
                  </a:lnTo>
                  <a:lnTo>
                    <a:pt x="1798824" y="952992"/>
                  </a:lnTo>
                  <a:lnTo>
                    <a:pt x="1767340" y="986642"/>
                  </a:lnTo>
                  <a:lnTo>
                    <a:pt x="1727424" y="1008710"/>
                  </a:lnTo>
                  <a:lnTo>
                    <a:pt x="1681480" y="1016635"/>
                  </a:lnTo>
                  <a:lnTo>
                    <a:pt x="1635535" y="1008710"/>
                  </a:lnTo>
                  <a:lnTo>
                    <a:pt x="1595619" y="986642"/>
                  </a:lnTo>
                  <a:lnTo>
                    <a:pt x="1564135" y="952992"/>
                  </a:lnTo>
                  <a:lnTo>
                    <a:pt x="1543482" y="910320"/>
                  </a:lnTo>
                  <a:lnTo>
                    <a:pt x="1536064" y="861187"/>
                  </a:lnTo>
                  <a:close/>
                </a:path>
                <a:path w="1826895" h="1016635">
                  <a:moveTo>
                    <a:pt x="0" y="0"/>
                  </a:moveTo>
                  <a:lnTo>
                    <a:pt x="1520952" y="84175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7"/>
          <p:cNvSpPr/>
          <p:nvPr/>
        </p:nvSpPr>
        <p:spPr>
          <a:xfrm>
            <a:off x="2613952" y="3327272"/>
            <a:ext cx="197485" cy="812800"/>
          </a:xfrm>
          <a:custGeom>
            <a:avLst/>
            <a:gdLst/>
            <a:ahLst/>
            <a:cxnLst/>
            <a:rect l="l" t="t" r="r" b="b"/>
            <a:pathLst>
              <a:path w="197484" h="812800">
                <a:moveTo>
                  <a:pt x="0" y="812545"/>
                </a:moveTo>
                <a:lnTo>
                  <a:pt x="196938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007867" y="3220339"/>
            <a:ext cx="736600" cy="133350"/>
          </a:xfrm>
          <a:custGeom>
            <a:avLst/>
            <a:gdLst/>
            <a:ahLst/>
            <a:cxnLst/>
            <a:rect l="l" t="t" r="r" b="b"/>
            <a:pathLst>
              <a:path w="736600" h="133350">
                <a:moveTo>
                  <a:pt x="0" y="0"/>
                </a:moveTo>
                <a:lnTo>
                  <a:pt x="736219" y="132841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940936" y="3537711"/>
            <a:ext cx="297180" cy="1599565"/>
          </a:xfrm>
          <a:custGeom>
            <a:avLst/>
            <a:gdLst/>
            <a:ahLst/>
            <a:cxnLst/>
            <a:rect l="l" t="t" r="r" b="b"/>
            <a:pathLst>
              <a:path w="297180" h="1599564">
                <a:moveTo>
                  <a:pt x="0" y="0"/>
                </a:moveTo>
                <a:lnTo>
                  <a:pt x="296925" y="1599311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2665475" y="3537711"/>
            <a:ext cx="1106170" cy="709295"/>
          </a:xfrm>
          <a:custGeom>
            <a:avLst/>
            <a:gdLst/>
            <a:ahLst/>
            <a:cxnLst/>
            <a:rect l="l" t="t" r="r" b="b"/>
            <a:pathLst>
              <a:path w="1106170" h="709295">
                <a:moveTo>
                  <a:pt x="0" y="709040"/>
                </a:moveTo>
                <a:lnTo>
                  <a:pt x="1105789" y="0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1"/>
          <p:cNvGrpSpPr/>
          <p:nvPr/>
        </p:nvGrpSpPr>
        <p:grpSpPr>
          <a:xfrm>
            <a:off x="4002468" y="3416617"/>
            <a:ext cx="1468120" cy="1184275"/>
            <a:chOff x="2630868" y="3416617"/>
            <a:chExt cx="1468120" cy="1184275"/>
          </a:xfrm>
        </p:grpSpPr>
        <p:sp>
          <p:nvSpPr>
            <p:cNvPr id="24" name="object 22"/>
            <p:cNvSpPr/>
            <p:nvPr/>
          </p:nvSpPr>
          <p:spPr>
            <a:xfrm>
              <a:off x="2645155" y="3430904"/>
              <a:ext cx="1275715" cy="919480"/>
            </a:xfrm>
            <a:custGeom>
              <a:avLst/>
              <a:gdLst/>
              <a:ahLst/>
              <a:cxnLst/>
              <a:rect l="l" t="t" r="r" b="b"/>
              <a:pathLst>
                <a:path w="1275714" h="919479">
                  <a:moveTo>
                    <a:pt x="0" y="0"/>
                  </a:moveTo>
                  <a:lnTo>
                    <a:pt x="1275460" y="919353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3793363" y="427583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145414" y="0"/>
                  </a:moveTo>
                  <a:lnTo>
                    <a:pt x="99470" y="7924"/>
                  </a:lnTo>
                  <a:lnTo>
                    <a:pt x="59554" y="29992"/>
                  </a:lnTo>
                  <a:lnTo>
                    <a:pt x="28070" y="63642"/>
                  </a:lnTo>
                  <a:lnTo>
                    <a:pt x="7417" y="106314"/>
                  </a:lnTo>
                  <a:lnTo>
                    <a:pt x="0" y="155447"/>
                  </a:lnTo>
                  <a:lnTo>
                    <a:pt x="7417" y="204519"/>
                  </a:lnTo>
                  <a:lnTo>
                    <a:pt x="28070" y="247154"/>
                  </a:lnTo>
                  <a:lnTo>
                    <a:pt x="59554" y="280784"/>
                  </a:lnTo>
                  <a:lnTo>
                    <a:pt x="99470" y="302845"/>
                  </a:lnTo>
                  <a:lnTo>
                    <a:pt x="145414" y="310769"/>
                  </a:lnTo>
                  <a:lnTo>
                    <a:pt x="191408" y="302845"/>
                  </a:lnTo>
                  <a:lnTo>
                    <a:pt x="231329" y="280784"/>
                  </a:lnTo>
                  <a:lnTo>
                    <a:pt x="262796" y="247154"/>
                  </a:lnTo>
                  <a:lnTo>
                    <a:pt x="283424" y="204519"/>
                  </a:lnTo>
                  <a:lnTo>
                    <a:pt x="290829" y="155447"/>
                  </a:lnTo>
                  <a:lnTo>
                    <a:pt x="283424" y="106314"/>
                  </a:lnTo>
                  <a:lnTo>
                    <a:pt x="262796" y="63642"/>
                  </a:lnTo>
                  <a:lnTo>
                    <a:pt x="231329" y="29992"/>
                  </a:lnTo>
                  <a:lnTo>
                    <a:pt x="191408" y="7924"/>
                  </a:lnTo>
                  <a:lnTo>
                    <a:pt x="145414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3793363" y="4275835"/>
              <a:ext cx="290830" cy="311150"/>
            </a:xfrm>
            <a:custGeom>
              <a:avLst/>
              <a:gdLst/>
              <a:ahLst/>
              <a:cxnLst/>
              <a:rect l="l" t="t" r="r" b="b"/>
              <a:pathLst>
                <a:path w="290829" h="311150">
                  <a:moveTo>
                    <a:pt x="0" y="155447"/>
                  </a:moveTo>
                  <a:lnTo>
                    <a:pt x="7417" y="106314"/>
                  </a:lnTo>
                  <a:lnTo>
                    <a:pt x="28070" y="63642"/>
                  </a:lnTo>
                  <a:lnTo>
                    <a:pt x="59554" y="29992"/>
                  </a:lnTo>
                  <a:lnTo>
                    <a:pt x="99470" y="7924"/>
                  </a:lnTo>
                  <a:lnTo>
                    <a:pt x="145414" y="0"/>
                  </a:lnTo>
                  <a:lnTo>
                    <a:pt x="191408" y="7924"/>
                  </a:lnTo>
                  <a:lnTo>
                    <a:pt x="231329" y="29992"/>
                  </a:lnTo>
                  <a:lnTo>
                    <a:pt x="262796" y="63642"/>
                  </a:lnTo>
                  <a:lnTo>
                    <a:pt x="283424" y="106314"/>
                  </a:lnTo>
                  <a:lnTo>
                    <a:pt x="290829" y="155447"/>
                  </a:lnTo>
                  <a:lnTo>
                    <a:pt x="283424" y="204519"/>
                  </a:lnTo>
                  <a:lnTo>
                    <a:pt x="262796" y="247154"/>
                  </a:lnTo>
                  <a:lnTo>
                    <a:pt x="231329" y="280784"/>
                  </a:lnTo>
                  <a:lnTo>
                    <a:pt x="191408" y="302845"/>
                  </a:lnTo>
                  <a:lnTo>
                    <a:pt x="145414" y="310769"/>
                  </a:lnTo>
                  <a:lnTo>
                    <a:pt x="99470" y="302845"/>
                  </a:lnTo>
                  <a:lnTo>
                    <a:pt x="59554" y="280784"/>
                  </a:lnTo>
                  <a:lnTo>
                    <a:pt x="28070" y="247154"/>
                  </a:lnTo>
                  <a:lnTo>
                    <a:pt x="7417" y="204519"/>
                  </a:lnTo>
                  <a:lnTo>
                    <a:pt x="0" y="155447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5"/>
          <p:cNvSpPr txBox="1"/>
          <p:nvPr/>
        </p:nvSpPr>
        <p:spPr>
          <a:xfrm>
            <a:off x="2327554" y="29684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4188332" y="285851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3106292" y="40374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2130653" y="416369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4655058" y="505129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5521578" y="4071315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3366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3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58390"/>
              </p:ext>
            </p:extLst>
          </p:nvPr>
        </p:nvGraphicFramePr>
        <p:xfrm>
          <a:off x="7356152" y="2211801"/>
          <a:ext cx="1830705" cy="364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071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750" i="1" dirty="0">
                          <a:solidFill>
                            <a:srgbClr val="3E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750" i="1" dirty="0">
                          <a:solidFill>
                            <a:srgbClr val="3E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750" i="1" dirty="0">
                          <a:solidFill>
                            <a:srgbClr val="3E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750" i="1" dirty="0">
                          <a:solidFill>
                            <a:srgbClr val="3E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7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27">
                <a:tc>
                  <a:txBody>
                    <a:bodyPr/>
                    <a:lstStyle/>
                    <a:p>
                      <a:pPr marL="31750">
                        <a:lnSpc>
                          <a:spcPts val="3300"/>
                        </a:lnSpc>
                        <a:spcBef>
                          <a:spcPts val="615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2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300"/>
                        </a:lnSpc>
                        <a:spcBef>
                          <a:spcPts val="615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3300"/>
                        </a:lnSpc>
                        <a:spcBef>
                          <a:spcPts val="615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300"/>
                        </a:lnSpc>
                        <a:spcBef>
                          <a:spcPts val="615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21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73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2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387">
                <a:tc>
                  <a:txBody>
                    <a:bodyPr/>
                    <a:lstStyle/>
                    <a:p>
                      <a:pPr marL="31750">
                        <a:lnSpc>
                          <a:spcPts val="33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33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1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33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3300"/>
                        </a:lnSpc>
                        <a:spcBef>
                          <a:spcPts val="484"/>
                        </a:spcBef>
                      </a:pPr>
                      <a:r>
                        <a:rPr sz="2750" dirty="0">
                          <a:solidFill>
                            <a:srgbClr val="3E0000"/>
                          </a:solidFill>
                          <a:latin typeface="TAMu_Maduram"/>
                          <a:cs typeface="TAMu_Maduram"/>
                        </a:rPr>
                        <a:t>0</a:t>
                      </a:r>
                      <a:endParaRPr sz="2750">
                        <a:latin typeface="TAMu_Maduram"/>
                        <a:cs typeface="TAMu_Maduram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object 32"/>
          <p:cNvSpPr txBox="1"/>
          <p:nvPr/>
        </p:nvSpPr>
        <p:spPr>
          <a:xfrm>
            <a:off x="6463228" y="2087671"/>
            <a:ext cx="685800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3870">
              <a:lnSpc>
                <a:spcPct val="132200"/>
              </a:lnSpc>
              <a:spcBef>
                <a:spcPts val="95"/>
              </a:spcBef>
            </a:pPr>
            <a:r>
              <a:rPr sz="2750" i="1" spc="5" dirty="0">
                <a:solidFill>
                  <a:srgbClr val="3E0000"/>
                </a:solidFill>
                <a:latin typeface="Times New Roman"/>
                <a:cs typeface="Times New Roman"/>
              </a:rPr>
              <a:t>a  </a:t>
            </a:r>
            <a:r>
              <a:rPr sz="2750" i="1" spc="10" dirty="0">
                <a:solidFill>
                  <a:srgbClr val="3E0000"/>
                </a:solidFill>
                <a:latin typeface="Times New Roman"/>
                <a:cs typeface="Times New Roman"/>
              </a:rPr>
              <a:t>a</a:t>
            </a:r>
            <a:r>
              <a:rPr sz="2750" i="1" spc="-135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97" baseline="2020" dirty="0">
                <a:solidFill>
                  <a:srgbClr val="3E0000"/>
                </a:solidFill>
                <a:latin typeface="Symbol"/>
                <a:cs typeface="Symbol"/>
              </a:rPr>
              <a:t></a:t>
            </a:r>
            <a:r>
              <a:rPr sz="2750" spc="65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9424127" y="2087671"/>
            <a:ext cx="355600" cy="113411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155"/>
              </a:spcBef>
            </a:pPr>
            <a:r>
              <a:rPr sz="2750" i="1" spc="30" dirty="0">
                <a:solidFill>
                  <a:srgbClr val="3E0000"/>
                </a:solidFill>
                <a:latin typeface="Times New Roman"/>
                <a:cs typeface="Times New Roman"/>
              </a:rPr>
              <a:t>f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750" spc="130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r>
              <a:rPr sz="4125" baseline="2020" dirty="0">
                <a:solidFill>
                  <a:srgbClr val="3E0000"/>
                </a:solidFill>
                <a:latin typeface="Symbol"/>
                <a:cs typeface="Symbol"/>
              </a:rPr>
              <a:t></a:t>
            </a:r>
            <a:endParaRPr sz="4125" baseline="2020">
              <a:latin typeface="Symbol"/>
              <a:cs typeface="Symbo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6437828" y="3300829"/>
            <a:ext cx="6559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10" dirty="0">
                <a:solidFill>
                  <a:srgbClr val="3E0000"/>
                </a:solidFill>
                <a:latin typeface="Times New Roman"/>
                <a:cs typeface="Times New Roman"/>
              </a:rPr>
              <a:t>b</a:t>
            </a:r>
            <a:r>
              <a:rPr sz="2750" i="1" spc="-150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82" baseline="32323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2750" spc="55" dirty="0">
                <a:solidFill>
                  <a:srgbClr val="3E0000"/>
                </a:solidFill>
                <a:latin typeface="TAMu_Maduram"/>
                <a:cs typeface="TAMu_Maduram"/>
              </a:rPr>
              <a:t>2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37" name="object 35"/>
          <p:cNvSpPr txBox="1"/>
          <p:nvPr/>
        </p:nvSpPr>
        <p:spPr>
          <a:xfrm>
            <a:off x="9395883" y="3099287"/>
            <a:ext cx="40957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120" baseline="-32323" dirty="0">
                <a:solidFill>
                  <a:srgbClr val="3E0000"/>
                </a:solidFill>
                <a:latin typeface="TAMu_Maduram"/>
                <a:cs typeface="TAMu_Maduram"/>
              </a:rPr>
              <a:t>1</a:t>
            </a:r>
            <a:r>
              <a:rPr sz="2750" spc="80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8" name="object 36"/>
          <p:cNvSpPr txBox="1"/>
          <p:nvPr/>
        </p:nvSpPr>
        <p:spPr>
          <a:xfrm>
            <a:off x="6716263" y="3435638"/>
            <a:ext cx="1606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9619433" y="3435638"/>
            <a:ext cx="1606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0" name="object 38"/>
          <p:cNvSpPr txBox="1"/>
          <p:nvPr/>
        </p:nvSpPr>
        <p:spPr>
          <a:xfrm>
            <a:off x="6443498" y="3827339"/>
            <a:ext cx="6502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20" dirty="0">
                <a:solidFill>
                  <a:srgbClr val="3E0000"/>
                </a:solidFill>
                <a:latin typeface="Times New Roman"/>
                <a:cs typeface="Times New Roman"/>
              </a:rPr>
              <a:t>c</a:t>
            </a:r>
            <a:r>
              <a:rPr sz="2750" i="1" spc="-55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82" baseline="9090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2750" spc="55" dirty="0">
                <a:solidFill>
                  <a:srgbClr val="3E0000"/>
                </a:solidFill>
                <a:latin typeface="TAMu_Maduram"/>
                <a:cs typeface="TAMu_Maduram"/>
              </a:rPr>
              <a:t>1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41" name="object 39"/>
          <p:cNvSpPr txBox="1"/>
          <p:nvPr/>
        </p:nvSpPr>
        <p:spPr>
          <a:xfrm>
            <a:off x="9395883" y="3772688"/>
            <a:ext cx="40957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120" baseline="-9090" dirty="0">
                <a:solidFill>
                  <a:srgbClr val="3E0000"/>
                </a:solidFill>
                <a:latin typeface="TAMu_Maduram"/>
                <a:cs typeface="TAMu_Maduram"/>
              </a:rPr>
              <a:t>1</a:t>
            </a:r>
            <a:r>
              <a:rPr sz="2750" spc="80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2" name="object 40"/>
          <p:cNvSpPr txBox="1"/>
          <p:nvPr/>
        </p:nvSpPr>
        <p:spPr>
          <a:xfrm>
            <a:off x="6427197" y="4354577"/>
            <a:ext cx="66929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10" dirty="0">
                <a:solidFill>
                  <a:srgbClr val="3E0000"/>
                </a:solidFill>
                <a:latin typeface="Times New Roman"/>
                <a:cs typeface="Times New Roman"/>
              </a:rPr>
              <a:t>d</a:t>
            </a:r>
            <a:r>
              <a:rPr sz="2750" i="1" spc="-70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97" baseline="39393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2750" spc="65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9399224" y="4109039"/>
            <a:ext cx="40576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97" baseline="-39393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r>
              <a:rPr sz="2750" spc="65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6716263" y="4446118"/>
            <a:ext cx="1606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9619433" y="4446118"/>
            <a:ext cx="1606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6446334" y="4881087"/>
            <a:ext cx="65024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15" dirty="0">
                <a:solidFill>
                  <a:srgbClr val="3E0000"/>
                </a:solidFill>
                <a:latin typeface="Times New Roman"/>
                <a:cs typeface="Times New Roman"/>
              </a:rPr>
              <a:t>e</a:t>
            </a:r>
            <a:r>
              <a:rPr sz="2750" i="1" spc="-70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97" baseline="16161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2750" spc="65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9398727" y="4782441"/>
            <a:ext cx="40640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97" baseline="-16161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r>
              <a:rPr sz="2750" spc="65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6471141" y="5408319"/>
            <a:ext cx="62547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30" dirty="0">
                <a:solidFill>
                  <a:srgbClr val="3E0000"/>
                </a:solidFill>
                <a:latin typeface="Times New Roman"/>
                <a:cs typeface="Times New Roman"/>
              </a:rPr>
              <a:t>f</a:t>
            </a:r>
            <a:r>
              <a:rPr sz="2750" i="1" spc="170" dirty="0">
                <a:solidFill>
                  <a:srgbClr val="3E0000"/>
                </a:solidFill>
                <a:latin typeface="Times New Roman"/>
                <a:cs typeface="Times New Roman"/>
              </a:rPr>
              <a:t> </a:t>
            </a:r>
            <a:r>
              <a:rPr sz="4125" spc="97" baseline="46464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2750" spc="65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endParaRPr sz="2750">
              <a:latin typeface="TAMu_Maduram"/>
              <a:cs typeface="TAMu_Maduram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9398727" y="5118792"/>
            <a:ext cx="40640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spc="97" baseline="-46464" dirty="0">
                <a:solidFill>
                  <a:srgbClr val="3E0000"/>
                </a:solidFill>
                <a:latin typeface="TAMu_Maduram"/>
                <a:cs typeface="TAMu_Maduram"/>
              </a:rPr>
              <a:t>0</a:t>
            </a:r>
            <a:r>
              <a:rPr sz="2750" spc="65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690863" y="5431023"/>
            <a:ext cx="211454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spc="-530" dirty="0">
                <a:solidFill>
                  <a:srgbClr val="3E0000"/>
                </a:solidFill>
                <a:latin typeface="Symbol"/>
                <a:cs typeface="Symbol"/>
              </a:rPr>
              <a:t></a:t>
            </a:r>
            <a:r>
              <a:rPr sz="4125" spc="-794" baseline="-9090" dirty="0">
                <a:solidFill>
                  <a:srgbClr val="3E0000"/>
                </a:solidFill>
                <a:latin typeface="Symbol"/>
                <a:cs typeface="Symbol"/>
              </a:rPr>
              <a:t></a:t>
            </a:r>
            <a:endParaRPr sz="4125" baseline="-9090">
              <a:latin typeface="Symbol"/>
              <a:cs typeface="Symbol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9594033" y="5431023"/>
            <a:ext cx="211454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spc="-530" dirty="0">
                <a:solidFill>
                  <a:srgbClr val="3E0000"/>
                </a:solidFill>
                <a:latin typeface="Symbol"/>
                <a:cs typeface="Symbol"/>
              </a:rPr>
              <a:t></a:t>
            </a:r>
            <a:r>
              <a:rPr sz="4125" spc="-794" baseline="-9090" dirty="0">
                <a:solidFill>
                  <a:srgbClr val="3E0000"/>
                </a:solidFill>
                <a:latin typeface="Symbol"/>
                <a:cs typeface="Symbol"/>
              </a:rPr>
              <a:t></a:t>
            </a:r>
            <a:endParaRPr sz="4125" baseline="-9090">
              <a:latin typeface="Symbol"/>
              <a:cs typeface="Symbol"/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2971800" y="2865247"/>
            <a:ext cx="914400" cy="411480"/>
          </a:xfrm>
          <a:custGeom>
            <a:avLst/>
            <a:gdLst/>
            <a:ahLst/>
            <a:cxnLst/>
            <a:rect l="l" t="t" r="r" b="b"/>
            <a:pathLst>
              <a:path w="914400" h="411479">
                <a:moveTo>
                  <a:pt x="0" y="335914"/>
                </a:moveTo>
                <a:lnTo>
                  <a:pt x="29854" y="288534"/>
                </a:lnTo>
                <a:lnTo>
                  <a:pt x="59902" y="241995"/>
                </a:lnTo>
                <a:lnTo>
                  <a:pt x="90339" y="197141"/>
                </a:lnTo>
                <a:lnTo>
                  <a:pt x="121357" y="154813"/>
                </a:lnTo>
                <a:lnTo>
                  <a:pt x="153152" y="115854"/>
                </a:lnTo>
                <a:lnTo>
                  <a:pt x="185918" y="81105"/>
                </a:lnTo>
                <a:lnTo>
                  <a:pt x="219848" y="51410"/>
                </a:lnTo>
                <a:lnTo>
                  <a:pt x="255136" y="27609"/>
                </a:lnTo>
                <a:lnTo>
                  <a:pt x="291977" y="10546"/>
                </a:lnTo>
                <a:lnTo>
                  <a:pt x="330565" y="1062"/>
                </a:lnTo>
                <a:lnTo>
                  <a:pt x="371094" y="0"/>
                </a:lnTo>
                <a:lnTo>
                  <a:pt x="520279" y="69578"/>
                </a:lnTo>
                <a:lnTo>
                  <a:pt x="699896" y="210391"/>
                </a:lnTo>
                <a:lnTo>
                  <a:pt x="850939" y="348847"/>
                </a:lnTo>
                <a:lnTo>
                  <a:pt x="914400" y="411352"/>
                </a:lnTo>
              </a:path>
            </a:pathLst>
          </a:custGeom>
          <a:ln w="25400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4"/>
          <p:cNvSpPr txBox="1"/>
          <p:nvPr/>
        </p:nvSpPr>
        <p:spPr>
          <a:xfrm>
            <a:off x="2561525" y="1578168"/>
            <a:ext cx="206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Tìm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ma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trận</a:t>
            </a:r>
            <a:r>
              <a:rPr sz="24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kề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9"/>
          <p:cNvSpPr txBox="1">
            <a:spLocks noGrp="1"/>
          </p:cNvSpPr>
          <p:nvPr>
            <p:ph type="sldNum" sz="quarter" idx="12"/>
          </p:nvPr>
        </p:nvSpPr>
        <p:spPr>
          <a:xfrm>
            <a:off x="9630567" y="6108173"/>
            <a:ext cx="427833" cy="365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67285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836420" y="1686188"/>
            <a:ext cx="8689340" cy="205440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Định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tabLst>
                <a:tab pos="671195" algn="l"/>
                <a:tab pos="799147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ha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đơ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đ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ồ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ị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à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G’=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’,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’)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nó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rằ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	</a:t>
            </a:r>
            <a:r>
              <a:rPr sz="2400" i="1" spc="10" dirty="0">
                <a:solidFill>
                  <a:srgbClr val="C00000"/>
                </a:solidFill>
                <a:latin typeface="Arial"/>
                <a:cs typeface="Arial"/>
              </a:rPr>
              <a:t>đẳng  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cấu	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G’, ký hiệu G </a:t>
            </a:r>
            <a:r>
              <a:rPr sz="2400" dirty="0">
                <a:solidFill>
                  <a:srgbClr val="003366"/>
                </a:solidFill>
                <a:latin typeface="Symbol"/>
                <a:cs typeface="Symbol"/>
              </a:rPr>
              <a:t>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G’,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tồn tại song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ánh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 :V→ V’sao</a:t>
            </a:r>
            <a:r>
              <a:rPr sz="24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cho: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955"/>
              </a:spcBef>
            </a:pPr>
            <a:r>
              <a:rPr sz="2400" smtClean="0">
                <a:solidFill>
                  <a:srgbClr val="003366"/>
                </a:solidFill>
                <a:latin typeface="Arial"/>
                <a:cs typeface="Arial"/>
              </a:rPr>
              <a:t>uv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cạnh của G </a:t>
            </a:r>
            <a:r>
              <a:rPr sz="2400" dirty="0">
                <a:solidFill>
                  <a:srgbClr val="003366"/>
                </a:solidFill>
                <a:latin typeface="Symbol"/>
                <a:cs typeface="Symbol"/>
              </a:rPr>
              <a:t>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f(u)f(v)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cạnh của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G’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69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724659" y="1402156"/>
            <a:ext cx="8531225" cy="39151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i="1" spc="5" dirty="0">
                <a:solidFill>
                  <a:srgbClr val="C00000"/>
                </a:solidFill>
                <a:latin typeface="Verdana"/>
                <a:cs typeface="Verdana"/>
              </a:rPr>
              <a:t>Chú</a:t>
            </a:r>
            <a:r>
              <a:rPr sz="2800" b="1" i="1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800" b="1" i="1" spc="5" dirty="0">
                <a:solidFill>
                  <a:srgbClr val="C00000"/>
                </a:solidFill>
                <a:latin typeface="Verdana"/>
                <a:cs typeface="Verdana"/>
              </a:rPr>
              <a:t>ý</a:t>
            </a:r>
            <a:endParaRPr sz="2800">
              <a:latin typeface="Verdana"/>
              <a:cs typeface="Verdana"/>
            </a:endParaRPr>
          </a:p>
          <a:p>
            <a:pPr marL="598170" indent="-357505">
              <a:lnSpc>
                <a:spcPct val="100000"/>
              </a:lnSpc>
              <a:spcBef>
                <a:spcPts val="2585"/>
              </a:spcBef>
              <a:buFont typeface="Wingdings"/>
              <a:buChar char=""/>
              <a:tabLst>
                <a:tab pos="598805" algn="l"/>
                <a:tab pos="1287145" algn="l"/>
                <a:tab pos="1656080" algn="l"/>
                <a:tab pos="2103755" algn="l"/>
                <a:tab pos="2893695" algn="l"/>
                <a:tab pos="4164965" algn="l"/>
                <a:tab pos="4634865" algn="l"/>
                <a:tab pos="5085715" algn="l"/>
                <a:tab pos="5537200" algn="l"/>
                <a:tab pos="7387590" algn="l"/>
                <a:tab pos="800989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Nế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u	G	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à	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’</a:t>
            </a:r>
            <a:r>
              <a:rPr sz="2400" spc="2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à	c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á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400" spc="3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đơ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	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đ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ồ	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ị	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ô	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ư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ớn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spc="3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đẳn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	c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ấ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u	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q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1490980" algn="l"/>
              </a:tabLst>
            </a:pP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ánh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xạ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	thì chúng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  <a:p>
            <a:pPr marL="1244600" lvl="2" indent="-327025">
              <a:spcBef>
                <a:spcPts val="1445"/>
              </a:spcBef>
              <a:buFont typeface="Wingdings"/>
              <a:buChar char=""/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Cùng số</a:t>
            </a:r>
            <a:r>
              <a:rPr sz="2400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endParaRPr sz="2400">
              <a:latin typeface="Arial"/>
              <a:cs typeface="Arial"/>
            </a:endParaRPr>
          </a:p>
          <a:p>
            <a:pPr marL="1244600" lvl="2" indent="-327025">
              <a:spcBef>
                <a:spcPts val="1440"/>
              </a:spcBef>
              <a:buFont typeface="Wingdings"/>
              <a:buChar char=""/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Cùng </a:t>
            </a:r>
            <a:r>
              <a:rPr sz="2400">
                <a:solidFill>
                  <a:srgbClr val="003366"/>
                </a:solidFill>
                <a:latin typeface="Arial"/>
                <a:cs typeface="Arial"/>
              </a:rPr>
              <a:t>số</a:t>
            </a:r>
            <a:r>
              <a:rPr sz="2400" spc="-3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mtClean="0">
                <a:solidFill>
                  <a:srgbClr val="003366"/>
                </a:solidFill>
                <a:latin typeface="Arial"/>
                <a:cs typeface="Arial"/>
              </a:rPr>
              <a:t>cạnh</a:t>
            </a:r>
            <a:endParaRPr lang="en-US" sz="240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1256030" lvl="2" indent="-329565">
              <a:spcBef>
                <a:spcPts val="100"/>
              </a:spcBef>
              <a:buFont typeface="Wingdings"/>
              <a:buChar char=""/>
              <a:tabLst>
                <a:tab pos="342265" algn="l"/>
              </a:tabLst>
            </a:pP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Cùng số </a:t>
            </a:r>
            <a:r>
              <a:rPr lang="en-GB" sz="2400" spc="-5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lang="en-GB" sz="2400" spc="509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-10" smtClean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lang="en-GB" sz="2400" spc="-5">
                <a:solidFill>
                  <a:srgbClr val="003366"/>
                </a:solidFill>
                <a:latin typeface="Arial"/>
                <a:cs typeface="Arial"/>
              </a:rPr>
              <a:t>bậc</a:t>
            </a:r>
            <a:r>
              <a:rPr lang="en-GB" sz="2400" spc="19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cho</a:t>
            </a:r>
            <a:r>
              <a:rPr lang="en-GB" sz="2400" spc="1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sẵn</a:t>
            </a:r>
            <a:r>
              <a:rPr lang="en-GB" sz="2400" spc="1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-10">
                <a:solidFill>
                  <a:srgbClr val="003366"/>
                </a:solidFill>
                <a:latin typeface="Arial"/>
                <a:cs typeface="Arial"/>
              </a:rPr>
              <a:t>(vd:</a:t>
            </a:r>
            <a:r>
              <a:rPr lang="en-GB" sz="2400" spc="19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số</a:t>
            </a:r>
            <a:r>
              <a:rPr lang="en-GB" sz="2400" spc="17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-5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lang="en-GB" sz="2400" spc="1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5">
                <a:solidFill>
                  <a:srgbClr val="003366"/>
                </a:solidFill>
                <a:latin typeface="Arial"/>
                <a:cs typeface="Arial"/>
              </a:rPr>
              <a:t>bậc</a:t>
            </a:r>
            <a:r>
              <a:rPr lang="en-GB" sz="2400" spc="165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lang="en-GB" sz="2400" spc="1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-5" smtClean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lang="en-GB" sz="2400" smtClean="0">
                <a:solidFill>
                  <a:srgbClr val="003366"/>
                </a:solidFill>
                <a:latin typeface="Arial"/>
                <a:cs typeface="Arial"/>
              </a:rPr>
              <a:t>G </a:t>
            </a:r>
            <a:r>
              <a:rPr lang="en-GB" sz="2400" spc="-15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G’ </a:t>
            </a:r>
            <a:r>
              <a:rPr lang="en-GB" sz="2400" spc="5">
                <a:solidFill>
                  <a:srgbClr val="003366"/>
                </a:solidFill>
                <a:latin typeface="Arial"/>
                <a:cs typeface="Arial"/>
              </a:rPr>
              <a:t>bằng</a:t>
            </a:r>
            <a:r>
              <a:rPr lang="en-GB" sz="2400" spc="-18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5">
                <a:solidFill>
                  <a:srgbClr val="003366"/>
                </a:solidFill>
                <a:latin typeface="Arial"/>
                <a:cs typeface="Arial"/>
              </a:rPr>
              <a:t>nhau)</a:t>
            </a:r>
            <a:endParaRPr lang="en-GB" sz="2400">
              <a:latin typeface="Arial"/>
              <a:cs typeface="Arial"/>
            </a:endParaRPr>
          </a:p>
          <a:p>
            <a:pPr marL="1252855" lvl="2" indent="-326390">
              <a:spcBef>
                <a:spcPts val="1445"/>
              </a:spcBef>
              <a:buFont typeface="Wingdings"/>
              <a:buChar char=""/>
              <a:tabLst>
                <a:tab pos="339090" algn="l"/>
              </a:tabLst>
            </a:pPr>
            <a:r>
              <a:rPr lang="en-GB" sz="2400" spc="5">
                <a:solidFill>
                  <a:srgbClr val="003366"/>
                </a:solidFill>
                <a:latin typeface="Arial"/>
                <a:cs typeface="Arial"/>
              </a:rPr>
              <a:t>deg </a:t>
            </a:r>
            <a:r>
              <a:rPr lang="en-GB" sz="2400">
                <a:solidFill>
                  <a:srgbClr val="003366"/>
                </a:solidFill>
                <a:latin typeface="Arial"/>
                <a:cs typeface="Arial"/>
              </a:rPr>
              <a:t>v = </a:t>
            </a:r>
            <a:r>
              <a:rPr lang="en-GB" sz="2400" spc="5">
                <a:solidFill>
                  <a:srgbClr val="003366"/>
                </a:solidFill>
                <a:latin typeface="Arial"/>
                <a:cs typeface="Arial"/>
              </a:rPr>
              <a:t>deg</a:t>
            </a:r>
            <a:r>
              <a:rPr lang="en-GB" sz="2400" spc="-11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GB" sz="2400" spc="-5">
                <a:solidFill>
                  <a:srgbClr val="003366"/>
                </a:solidFill>
                <a:latin typeface="Arial"/>
                <a:cs typeface="Arial"/>
              </a:rPr>
              <a:t>f(v</a:t>
            </a:r>
            <a:r>
              <a:rPr lang="en-GB" sz="2400" spc="-5" smtClean="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lang="en-GB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26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3537" y="2105526"/>
            <a:ext cx="6019800" cy="239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41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33" y="1442535"/>
            <a:ext cx="8563774" cy="44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484309" y="93500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77" y="2687603"/>
            <a:ext cx="4546283" cy="34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408446"/>
            <a:ext cx="7650580" cy="45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1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420163" y="206429"/>
            <a:ext cx="10474657" cy="842538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en-GB" sz="5400" spc="-5"/>
              <a:t>3. </a:t>
            </a:r>
            <a:r>
              <a:rPr lang="en-GB" sz="5400" spc="-10"/>
              <a:t>Đẳng</a:t>
            </a:r>
            <a:r>
              <a:rPr lang="en-GB" sz="5400" spc="-95"/>
              <a:t> </a:t>
            </a:r>
            <a:r>
              <a:rPr lang="en-GB" sz="5400" spc="-5"/>
              <a:t>cấu</a:t>
            </a:r>
            <a:endParaRPr lang="en-GB" sz="54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03" y="1336256"/>
            <a:ext cx="7782176" cy="50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1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724526" y="966772"/>
            <a:ext cx="10467474" cy="4879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5080" indent="-365760">
              <a:lnSpc>
                <a:spcPct val="1101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Định nghĩa.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thị 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hướng G =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(V,E).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Trên V ta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định 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nghĩa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quan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hệ tương đương như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sau:</a:t>
            </a:r>
            <a:endParaRPr sz="32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490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u~v </a:t>
            </a:r>
            <a:r>
              <a:rPr sz="3200" dirty="0">
                <a:solidFill>
                  <a:srgbClr val="003366"/>
                </a:solidFill>
                <a:latin typeface="Symbol"/>
                <a:cs typeface="Symbol"/>
              </a:rPr>
              <a:t></a:t>
            </a:r>
            <a:r>
              <a:rPr sz="32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u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≡ v hay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đường đi từ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u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đến</a:t>
            </a:r>
            <a:r>
              <a:rPr sz="32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90"/>
              </a:spcBef>
              <a:buClr>
                <a:srgbClr val="6D815B"/>
              </a:buClr>
              <a:buAutoNum type="alphaLcParenR"/>
              <a:tabLst>
                <a:tab pos="621665" algn="l"/>
                <a:tab pos="622300" algn="l"/>
              </a:tabLst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Nếu u~v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thì ta nói hai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đỉnh u 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liên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thông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nhau</a:t>
            </a:r>
            <a:endParaRPr sz="3200">
              <a:latin typeface="Arial"/>
              <a:cs typeface="Arial"/>
            </a:endParaRPr>
          </a:p>
          <a:p>
            <a:pPr marL="378460" marR="5080" indent="-365760">
              <a:lnSpc>
                <a:spcPct val="110100"/>
              </a:lnSpc>
              <a:spcBef>
                <a:spcPts val="1200"/>
              </a:spcBef>
              <a:buClr>
                <a:srgbClr val="6D815B"/>
              </a:buClr>
              <a:buFont typeface="Arial"/>
              <a:buAutoNum type="alphaLcParenR"/>
              <a:tabLst>
                <a:tab pos="621665" algn="l"/>
                <a:tab pos="622300" algn="l"/>
                <a:tab pos="1256030" algn="l"/>
                <a:tab pos="1838960" algn="l"/>
                <a:tab pos="2808605" algn="l"/>
                <a:tab pos="3866515" algn="l"/>
                <a:tab pos="4738370" algn="l"/>
                <a:tab pos="5287010" algn="l"/>
                <a:tab pos="5665470" algn="l"/>
                <a:tab pos="6317615" algn="l"/>
                <a:tab pos="7223125" algn="l"/>
                <a:tab pos="8046720" algn="l"/>
              </a:tabLst>
            </a:pPr>
            <a:r>
              <a:rPr sz="2400" dirty="0"/>
              <a:t>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Mỗi	lớp	tương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đương	được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gọi	là 	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một	</a:t>
            </a:r>
            <a:r>
              <a:rPr sz="3200" i="1" spc="-10" dirty="0">
                <a:solidFill>
                  <a:srgbClr val="C00000"/>
                </a:solidFill>
                <a:latin typeface="Arial"/>
                <a:cs typeface="Arial"/>
              </a:rPr>
              <a:t>thành	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phần	liên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thông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32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490"/>
              </a:spcBef>
              <a:buClr>
                <a:srgbClr val="6D815B"/>
              </a:buClr>
              <a:buAutoNum type="alphaLcParenR"/>
              <a:tabLst>
                <a:tab pos="621665" algn="l"/>
                <a:tab pos="622300" algn="l"/>
              </a:tabLst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Nếu</a:t>
            </a:r>
            <a:r>
              <a:rPr sz="3200" spc="25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3200" spc="2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chỉ</a:t>
            </a:r>
            <a:r>
              <a:rPr sz="3200" spc="2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r>
              <a:rPr sz="3200" spc="2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một</a:t>
            </a:r>
            <a:r>
              <a:rPr sz="3200" spc="2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thành</a:t>
            </a:r>
            <a:r>
              <a:rPr sz="3200" spc="2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phần</a:t>
            </a:r>
            <a:r>
              <a:rPr sz="3200" spc="2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liên</a:t>
            </a:r>
            <a:r>
              <a:rPr sz="3200" spc="2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r>
              <a:rPr sz="3200" spc="2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thì</a:t>
            </a:r>
            <a:r>
              <a:rPr sz="3200" spc="2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3200" spc="2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gọi</a:t>
            </a:r>
            <a:r>
              <a:rPr sz="3200" spc="2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3200" spc="26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i="1" spc="-5" smtClean="0">
                <a:solidFill>
                  <a:srgbClr val="C00000"/>
                </a:solidFill>
                <a:latin typeface="Arial"/>
                <a:cs typeface="Arial"/>
              </a:rPr>
              <a:t>liên</a:t>
            </a:r>
            <a:r>
              <a:rPr lang="en-US" sz="3200">
                <a:latin typeface="Arial"/>
                <a:cs typeface="Arial"/>
              </a:rPr>
              <a:t> </a:t>
            </a:r>
            <a:r>
              <a:rPr sz="3200" i="1" smtClean="0">
                <a:solidFill>
                  <a:srgbClr val="C00000"/>
                </a:solidFill>
                <a:latin typeface="Arial"/>
                <a:cs typeface="Arial"/>
              </a:rPr>
              <a:t>thông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56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1557923" y="1122946"/>
            <a:ext cx="10430445" cy="460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772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756610" y="1127022"/>
            <a:ext cx="9047748" cy="501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82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331712" y="1417860"/>
            <a:ext cx="10676021" cy="3819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C00000"/>
                </a:solidFill>
                <a:latin typeface="Arial"/>
                <a:cs typeface="Arial"/>
              </a:rPr>
              <a:t>Định </a:t>
            </a:r>
            <a:r>
              <a:rPr sz="3300" b="1" dirty="0">
                <a:solidFill>
                  <a:srgbClr val="C00000"/>
                </a:solidFill>
                <a:latin typeface="Arial"/>
                <a:cs typeface="Arial"/>
              </a:rPr>
              <a:t>nghĩa.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G = (V,E)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đồ thị </a:t>
            </a:r>
            <a:r>
              <a:rPr sz="33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hướng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liên</a:t>
            </a:r>
            <a:r>
              <a:rPr sz="33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thông</a:t>
            </a:r>
            <a:endParaRPr sz="3300">
              <a:latin typeface="Arial"/>
              <a:cs typeface="Arial"/>
            </a:endParaRPr>
          </a:p>
          <a:p>
            <a:pPr marL="12700" marR="7620" algn="just">
              <a:lnSpc>
                <a:spcPct val="120000"/>
              </a:lnSpc>
              <a:spcBef>
                <a:spcPts val="1200"/>
              </a:spcBef>
              <a:buClr>
                <a:srgbClr val="6D815B"/>
              </a:buClr>
              <a:buAutoNum type="alphaLcParenR"/>
              <a:tabLst>
                <a:tab pos="622300" algn="l"/>
              </a:tabLst>
            </a:pP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v được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gọi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300" i="1" spc="-10" dirty="0">
                <a:solidFill>
                  <a:srgbClr val="C00000"/>
                </a:solidFill>
                <a:latin typeface="Arial"/>
                <a:cs typeface="Arial"/>
              </a:rPr>
              <a:t>đỉnh </a:t>
            </a:r>
            <a:r>
              <a:rPr sz="3300" i="1" dirty="0">
                <a:solidFill>
                  <a:srgbClr val="C00000"/>
                </a:solidFill>
                <a:latin typeface="Arial"/>
                <a:cs typeface="Arial"/>
              </a:rPr>
              <a:t>khớp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G – v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không liên thông  (G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– v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đồ thị con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G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bằng cách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xoá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33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các  cạnh kề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33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300" spc="-25" dirty="0">
                <a:solidFill>
                  <a:srgbClr val="003366"/>
                </a:solidFill>
                <a:latin typeface="Arial"/>
                <a:cs typeface="Arial"/>
              </a:rPr>
              <a:t>v)</a:t>
            </a:r>
            <a:endParaRPr sz="3300">
              <a:latin typeface="Arial"/>
              <a:cs typeface="Arial"/>
            </a:endParaRPr>
          </a:p>
          <a:p>
            <a:pPr marL="12700" marR="5080" algn="just">
              <a:lnSpc>
                <a:spcPct val="120100"/>
              </a:lnSpc>
              <a:spcBef>
                <a:spcPts val="1200"/>
              </a:spcBef>
              <a:buClr>
                <a:srgbClr val="6D815B"/>
              </a:buClr>
              <a:buAutoNum type="alphaLcParenR"/>
              <a:tabLst>
                <a:tab pos="622300" algn="l"/>
              </a:tabLst>
            </a:pP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Cạnh e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gọi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300" i="1" dirty="0">
                <a:solidFill>
                  <a:srgbClr val="C00000"/>
                </a:solidFill>
                <a:latin typeface="Arial"/>
                <a:cs typeface="Arial"/>
              </a:rPr>
              <a:t>cầu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nếu G- e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không liên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thông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(G-e  là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đồ thị con của G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được </a:t>
            </a:r>
            <a:r>
              <a:rPr sz="3300" spc="5" dirty="0">
                <a:solidFill>
                  <a:srgbClr val="003366"/>
                </a:solidFill>
                <a:latin typeface="Arial"/>
                <a:cs typeface="Arial"/>
              </a:rPr>
              <a:t>bằng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cách </a:t>
            </a:r>
            <a:r>
              <a:rPr sz="3300" spc="-10" dirty="0">
                <a:solidFill>
                  <a:srgbClr val="003366"/>
                </a:solidFill>
                <a:latin typeface="Arial"/>
                <a:cs typeface="Arial"/>
              </a:rPr>
              <a:t>xoá </a:t>
            </a:r>
            <a:r>
              <a:rPr sz="3300" dirty="0">
                <a:solidFill>
                  <a:srgbClr val="003366"/>
                </a:solidFill>
                <a:latin typeface="Arial"/>
                <a:cs typeface="Arial"/>
              </a:rPr>
              <a:t>cạnh</a:t>
            </a:r>
            <a:r>
              <a:rPr sz="33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003366"/>
                </a:solidFill>
                <a:latin typeface="Arial"/>
                <a:cs typeface="Arial"/>
              </a:rPr>
              <a:t>e).</a:t>
            </a:r>
            <a:endParaRPr sz="3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48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648326" y="1022684"/>
            <a:ext cx="10442344" cy="458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0674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10487" y="998620"/>
            <a:ext cx="6933513" cy="5282581"/>
            <a:chOff x="2138298" y="3429000"/>
            <a:chExt cx="3500501" cy="2667000"/>
          </a:xfrm>
        </p:grpSpPr>
        <p:sp>
          <p:nvSpPr>
            <p:cNvPr id="5" name="object 4"/>
            <p:cNvSpPr/>
            <p:nvPr/>
          </p:nvSpPr>
          <p:spPr>
            <a:xfrm>
              <a:off x="2666999" y="3429000"/>
              <a:ext cx="2971800" cy="266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2138298" y="4256024"/>
              <a:ext cx="1257300" cy="116205"/>
            </a:xfrm>
            <a:custGeom>
              <a:avLst/>
              <a:gdLst/>
              <a:ahLst/>
              <a:cxnLst/>
              <a:rect l="l" t="t" r="r" b="b"/>
              <a:pathLst>
                <a:path w="1257300" h="116204">
                  <a:moveTo>
                    <a:pt x="1200277" y="1650"/>
                  </a:moveTo>
                  <a:lnTo>
                    <a:pt x="1178057" y="6131"/>
                  </a:lnTo>
                  <a:lnTo>
                    <a:pt x="1159875" y="18351"/>
                  </a:lnTo>
                  <a:lnTo>
                    <a:pt x="1147573" y="36476"/>
                  </a:lnTo>
                  <a:lnTo>
                    <a:pt x="1146915" y="39673"/>
                  </a:lnTo>
                  <a:lnTo>
                    <a:pt x="1200277" y="39750"/>
                  </a:lnTo>
                  <a:lnTo>
                    <a:pt x="1200150" y="77850"/>
                  </a:lnTo>
                  <a:lnTo>
                    <a:pt x="1146856" y="77850"/>
                  </a:lnTo>
                  <a:lnTo>
                    <a:pt x="1147482" y="80964"/>
                  </a:lnTo>
                  <a:lnTo>
                    <a:pt x="1159716" y="99171"/>
                  </a:lnTo>
                  <a:lnTo>
                    <a:pt x="1177879" y="111448"/>
                  </a:lnTo>
                  <a:lnTo>
                    <a:pt x="1200150" y="115950"/>
                  </a:lnTo>
                  <a:lnTo>
                    <a:pt x="1222367" y="111470"/>
                  </a:lnTo>
                  <a:lnTo>
                    <a:pt x="1240536" y="99250"/>
                  </a:lnTo>
                  <a:lnTo>
                    <a:pt x="1252799" y="81125"/>
                  </a:lnTo>
                  <a:lnTo>
                    <a:pt x="1253463" y="77850"/>
                  </a:lnTo>
                  <a:lnTo>
                    <a:pt x="1200150" y="77850"/>
                  </a:lnTo>
                  <a:lnTo>
                    <a:pt x="1253478" y="77773"/>
                  </a:lnTo>
                  <a:lnTo>
                    <a:pt x="1257300" y="58927"/>
                  </a:lnTo>
                  <a:lnTo>
                    <a:pt x="1252890" y="36637"/>
                  </a:lnTo>
                  <a:lnTo>
                    <a:pt x="1240694" y="18430"/>
                  </a:lnTo>
                  <a:lnTo>
                    <a:pt x="1222545" y="6153"/>
                  </a:lnTo>
                  <a:lnTo>
                    <a:pt x="1200277" y="1650"/>
                  </a:lnTo>
                  <a:close/>
                </a:path>
                <a:path w="1257300" h="116204">
                  <a:moveTo>
                    <a:pt x="57276" y="0"/>
                  </a:moveTo>
                  <a:lnTo>
                    <a:pt x="35057" y="4482"/>
                  </a:lnTo>
                  <a:lnTo>
                    <a:pt x="16875" y="16716"/>
                  </a:lnTo>
                  <a:lnTo>
                    <a:pt x="4573" y="34879"/>
                  </a:lnTo>
                  <a:lnTo>
                    <a:pt x="0" y="57150"/>
                  </a:lnTo>
                  <a:lnTo>
                    <a:pt x="4482" y="79367"/>
                  </a:lnTo>
                  <a:lnTo>
                    <a:pt x="16716" y="97536"/>
                  </a:lnTo>
                  <a:lnTo>
                    <a:pt x="34879" y="109799"/>
                  </a:lnTo>
                  <a:lnTo>
                    <a:pt x="57150" y="114300"/>
                  </a:lnTo>
                  <a:lnTo>
                    <a:pt x="79367" y="109890"/>
                  </a:lnTo>
                  <a:lnTo>
                    <a:pt x="97536" y="97694"/>
                  </a:lnTo>
                  <a:lnTo>
                    <a:pt x="109799" y="79545"/>
                  </a:lnTo>
                  <a:lnTo>
                    <a:pt x="110460" y="76277"/>
                  </a:lnTo>
                  <a:lnTo>
                    <a:pt x="57150" y="76200"/>
                  </a:lnTo>
                  <a:lnTo>
                    <a:pt x="57276" y="38100"/>
                  </a:lnTo>
                  <a:lnTo>
                    <a:pt x="110494" y="38100"/>
                  </a:lnTo>
                  <a:lnTo>
                    <a:pt x="109890" y="35057"/>
                  </a:lnTo>
                  <a:lnTo>
                    <a:pt x="97694" y="16875"/>
                  </a:lnTo>
                  <a:lnTo>
                    <a:pt x="79545" y="4573"/>
                  </a:lnTo>
                  <a:lnTo>
                    <a:pt x="57276" y="0"/>
                  </a:lnTo>
                  <a:close/>
                </a:path>
                <a:path w="1257300" h="116204">
                  <a:moveTo>
                    <a:pt x="1146915" y="39673"/>
                  </a:moveTo>
                  <a:lnTo>
                    <a:pt x="1143000" y="58674"/>
                  </a:lnTo>
                  <a:lnTo>
                    <a:pt x="1146841" y="77773"/>
                  </a:lnTo>
                  <a:lnTo>
                    <a:pt x="1200150" y="77850"/>
                  </a:lnTo>
                  <a:lnTo>
                    <a:pt x="1200277" y="39750"/>
                  </a:lnTo>
                  <a:lnTo>
                    <a:pt x="1146915" y="39673"/>
                  </a:lnTo>
                  <a:close/>
                </a:path>
                <a:path w="1257300" h="116204">
                  <a:moveTo>
                    <a:pt x="110509" y="38176"/>
                  </a:moveTo>
                  <a:lnTo>
                    <a:pt x="114300" y="57276"/>
                  </a:lnTo>
                  <a:lnTo>
                    <a:pt x="110460" y="76277"/>
                  </a:lnTo>
                  <a:lnTo>
                    <a:pt x="1146841" y="77773"/>
                  </a:lnTo>
                  <a:lnTo>
                    <a:pt x="1143000" y="58674"/>
                  </a:lnTo>
                  <a:lnTo>
                    <a:pt x="1146915" y="39673"/>
                  </a:lnTo>
                  <a:lnTo>
                    <a:pt x="110509" y="38176"/>
                  </a:lnTo>
                  <a:close/>
                </a:path>
                <a:path w="1257300" h="116204">
                  <a:moveTo>
                    <a:pt x="57276" y="38100"/>
                  </a:moveTo>
                  <a:lnTo>
                    <a:pt x="57150" y="76200"/>
                  </a:lnTo>
                  <a:lnTo>
                    <a:pt x="110460" y="76277"/>
                  </a:lnTo>
                  <a:lnTo>
                    <a:pt x="114300" y="57276"/>
                  </a:lnTo>
                  <a:lnTo>
                    <a:pt x="110509" y="38176"/>
                  </a:lnTo>
                  <a:lnTo>
                    <a:pt x="57276" y="38100"/>
                  </a:lnTo>
                  <a:close/>
                </a:path>
                <a:path w="1257300" h="116204">
                  <a:moveTo>
                    <a:pt x="110494" y="38100"/>
                  </a:moveTo>
                  <a:lnTo>
                    <a:pt x="57276" y="38100"/>
                  </a:lnTo>
                  <a:lnTo>
                    <a:pt x="110509" y="38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037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707012" y="1059397"/>
            <a:ext cx="9025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Cho G = </a:t>
            </a:r>
            <a:r>
              <a:rPr sz="2800" spc="-40" dirty="0">
                <a:solidFill>
                  <a:srgbClr val="003366"/>
                </a:solidFill>
                <a:latin typeface="Arial"/>
                <a:cs typeface="Arial"/>
              </a:rPr>
              <a:t>(V,E)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thị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hướng</a:t>
            </a:r>
            <a:r>
              <a:rPr sz="28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u,v</a:t>
            </a:r>
            <a:r>
              <a:rPr sz="2800" spc="-10" dirty="0">
                <a:solidFill>
                  <a:srgbClr val="003366"/>
                </a:solidFill>
                <a:latin typeface="Symbol"/>
                <a:cs typeface="Symbol"/>
              </a:rPr>
              <a:t>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707012" y="1668636"/>
            <a:ext cx="100117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800" b="1" i="1" dirty="0">
                <a:solidFill>
                  <a:srgbClr val="C00000"/>
                </a:solidFill>
                <a:latin typeface="Arial"/>
                <a:cs typeface="Arial"/>
              </a:rPr>
              <a:t>a)	</a:t>
            </a:r>
            <a:r>
              <a:rPr sz="2800" b="1" i="1" spc="-5" dirty="0">
                <a:solidFill>
                  <a:srgbClr val="C00000"/>
                </a:solidFill>
                <a:latin typeface="Arial"/>
                <a:cs typeface="Arial"/>
              </a:rPr>
              <a:t>Đường</a:t>
            </a:r>
            <a:r>
              <a:rPr sz="2800" b="1" i="1" spc="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Arial"/>
                <a:cs typeface="Arial"/>
              </a:rPr>
              <a:t>đi</a:t>
            </a:r>
            <a:r>
              <a:rPr sz="2800" b="1" i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(dây</a:t>
            </a:r>
            <a:r>
              <a:rPr sz="2800" spc="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chuyền)</a:t>
            </a:r>
            <a:r>
              <a:rPr sz="2800" spc="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r>
              <a:rPr sz="2800" spc="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chiều</a:t>
            </a:r>
            <a:r>
              <a:rPr sz="2800" spc="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dài</a:t>
            </a:r>
            <a:r>
              <a:rPr sz="2800" spc="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800" spc="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nối</a:t>
            </a:r>
            <a:r>
              <a:rPr sz="2800" spc="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hai</a:t>
            </a:r>
            <a:r>
              <a:rPr sz="2800" spc="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đỉnh</a:t>
            </a:r>
            <a:r>
              <a:rPr sz="2800" spc="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u,v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4"/>
          <p:cNvSpPr txBox="1">
            <a:spLocks noGrp="1"/>
          </p:cNvSpPr>
          <p:nvPr>
            <p:ph idx="1"/>
          </p:nvPr>
        </p:nvSpPr>
        <p:spPr>
          <a:xfrm>
            <a:off x="1147447" y="2421539"/>
            <a:ext cx="10860069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1020" marR="476884" indent="-503555">
              <a:lnSpc>
                <a:spcPct val="150100"/>
              </a:lnSpc>
              <a:spcBef>
                <a:spcPts val="95"/>
              </a:spcBef>
            </a:pPr>
            <a:r>
              <a:rPr sz="3600" spc="-5" dirty="0"/>
              <a:t>là </a:t>
            </a:r>
            <a:r>
              <a:rPr sz="3600" spc="5" dirty="0"/>
              <a:t>dãy </a:t>
            </a:r>
            <a:r>
              <a:rPr sz="3600" dirty="0"/>
              <a:t>đỉnh </a:t>
            </a:r>
            <a:r>
              <a:rPr sz="3600" spc="-15" dirty="0"/>
              <a:t>và </a:t>
            </a:r>
            <a:r>
              <a:rPr sz="3600" dirty="0"/>
              <a:t>cạnh </a:t>
            </a:r>
            <a:r>
              <a:rPr sz="3600" spc="-5" dirty="0"/>
              <a:t>liên </a:t>
            </a:r>
            <a:r>
              <a:rPr sz="3600" dirty="0"/>
              <a:t>tiếp </a:t>
            </a:r>
            <a:r>
              <a:rPr sz="3600" spc="5" dirty="0"/>
              <a:t>nhau  </a:t>
            </a:r>
            <a:r>
              <a:rPr sz="3600" spc="-10" dirty="0"/>
              <a:t>v</a:t>
            </a:r>
            <a:r>
              <a:rPr sz="3600" spc="-15" baseline="-20833" dirty="0"/>
              <a:t>0</a:t>
            </a:r>
            <a:r>
              <a:rPr sz="3600" spc="-10" dirty="0"/>
              <a:t>e</a:t>
            </a:r>
            <a:r>
              <a:rPr sz="3600" spc="-15" baseline="-20833" dirty="0"/>
              <a:t>1</a:t>
            </a:r>
            <a:r>
              <a:rPr sz="3600" spc="-10" dirty="0"/>
              <a:t>v</a:t>
            </a:r>
            <a:r>
              <a:rPr sz="3600" spc="-15" baseline="-20833" dirty="0"/>
              <a:t>1</a:t>
            </a:r>
            <a:r>
              <a:rPr sz="3600" spc="-10" dirty="0"/>
              <a:t>e</a:t>
            </a:r>
            <a:r>
              <a:rPr sz="3600" spc="-15" baseline="-20833" dirty="0"/>
              <a:t>2</a:t>
            </a:r>
            <a:r>
              <a:rPr sz="3600" spc="-10" dirty="0"/>
              <a:t>…v</a:t>
            </a:r>
            <a:r>
              <a:rPr sz="3600" spc="-15" baseline="-20833" dirty="0"/>
              <a:t>k-1</a:t>
            </a:r>
            <a:r>
              <a:rPr sz="3600" spc="-10" dirty="0"/>
              <a:t>e</a:t>
            </a:r>
            <a:r>
              <a:rPr sz="3600" spc="-15" baseline="-20833" dirty="0"/>
              <a:t>k</a:t>
            </a:r>
            <a:r>
              <a:rPr sz="3600" spc="-10" dirty="0"/>
              <a:t>v</a:t>
            </a:r>
            <a:r>
              <a:rPr sz="3600" spc="-15" baseline="-20833" dirty="0"/>
              <a:t>k </a:t>
            </a:r>
            <a:r>
              <a:rPr sz="3600" dirty="0"/>
              <a:t>sao</a:t>
            </a:r>
            <a:r>
              <a:rPr sz="3600" spc="55" dirty="0"/>
              <a:t> </a:t>
            </a:r>
            <a:r>
              <a:rPr sz="3600" dirty="0"/>
              <a:t>cho:</a:t>
            </a:r>
            <a:endParaRPr sz="3600"/>
          </a:p>
          <a:p>
            <a:pPr marL="1950085">
              <a:lnSpc>
                <a:spcPct val="100000"/>
              </a:lnSpc>
              <a:spcBef>
                <a:spcPts val="1440"/>
              </a:spcBef>
            </a:pPr>
            <a:r>
              <a:rPr sz="3600" dirty="0"/>
              <a:t>v </a:t>
            </a:r>
            <a:r>
              <a:rPr sz="3600" spc="-15" baseline="-20833" dirty="0"/>
              <a:t>0</a:t>
            </a:r>
            <a:r>
              <a:rPr sz="3600" spc="-10" dirty="0"/>
              <a:t>=u </a:t>
            </a:r>
            <a:r>
              <a:rPr sz="3600" dirty="0"/>
              <a:t>,v </a:t>
            </a:r>
            <a:r>
              <a:rPr sz="3600" baseline="-20833" dirty="0"/>
              <a:t>k </a:t>
            </a:r>
            <a:r>
              <a:rPr sz="3600" dirty="0"/>
              <a:t>= </a:t>
            </a:r>
            <a:r>
              <a:rPr sz="3600" spc="-95" dirty="0"/>
              <a:t>v, </a:t>
            </a:r>
            <a:r>
              <a:rPr sz="3600" spc="-5" dirty="0"/>
              <a:t>e </a:t>
            </a:r>
            <a:r>
              <a:rPr sz="3600" spc="-7" baseline="-20833" dirty="0"/>
              <a:t>i</a:t>
            </a:r>
            <a:r>
              <a:rPr sz="3600" spc="-5" dirty="0"/>
              <a:t>=v </a:t>
            </a:r>
            <a:r>
              <a:rPr sz="3600" spc="-7" baseline="-20833" dirty="0"/>
              <a:t>i-1</a:t>
            </a:r>
            <a:r>
              <a:rPr sz="3600" spc="-5" dirty="0"/>
              <a:t>v</a:t>
            </a:r>
            <a:r>
              <a:rPr sz="3600" spc="-220" dirty="0"/>
              <a:t> </a:t>
            </a:r>
            <a:r>
              <a:rPr sz="3600" baseline="-20833" dirty="0"/>
              <a:t>i</a:t>
            </a:r>
            <a:endParaRPr sz="3600" baseline="-20833"/>
          </a:p>
        </p:txBody>
      </p:sp>
    </p:spTree>
    <p:extLst>
      <p:ext uri="{BB962C8B-B14F-4D97-AF65-F5344CB8AC3E}">
        <p14:creationId xmlns:p14="http://schemas.microsoft.com/office/powerpoint/2010/main" val="4274846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489544" y="995007"/>
            <a:ext cx="10702455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indent="-363220" algn="just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375920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Đường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đi không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3200" i="1" dirty="0">
                <a:solidFill>
                  <a:srgbClr val="001F5F"/>
                </a:solidFill>
                <a:latin typeface="Arial"/>
                <a:cs typeface="Arial"/>
              </a:rPr>
              <a:t>cạnh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nào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xuất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hiện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quá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lần gọi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endParaRPr sz="320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</a:pP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đường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đi</a:t>
            </a:r>
            <a:r>
              <a:rPr sz="3200" i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đơn</a:t>
            </a:r>
            <a:endParaRPr sz="3200">
              <a:latin typeface="Arial"/>
              <a:cs typeface="Arial"/>
            </a:endParaRPr>
          </a:p>
          <a:p>
            <a:pPr marL="381000" indent="-368935" algn="just">
              <a:lnSpc>
                <a:spcPct val="100000"/>
              </a:lnSpc>
              <a:spcBef>
                <a:spcPts val="580"/>
              </a:spcBef>
              <a:buAutoNum type="alphaLcParenR" startAt="2"/>
              <a:tabLst>
                <a:tab pos="381635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Đường</a:t>
            </a:r>
            <a:r>
              <a:rPr sz="3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đi</a:t>
            </a:r>
            <a:r>
              <a:rPr sz="32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không</a:t>
            </a:r>
            <a:r>
              <a:rPr sz="3200" spc="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có</a:t>
            </a:r>
            <a:r>
              <a:rPr sz="3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1F5F"/>
                </a:solidFill>
                <a:latin typeface="Arial"/>
                <a:cs typeface="Arial"/>
              </a:rPr>
              <a:t>đỉnh</a:t>
            </a:r>
            <a:r>
              <a:rPr sz="3200" i="1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nào</a:t>
            </a:r>
            <a:r>
              <a:rPr sz="3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xuất</a:t>
            </a:r>
            <a:r>
              <a:rPr sz="3200" spc="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hiện</a:t>
            </a:r>
            <a:r>
              <a:rPr sz="3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quá</a:t>
            </a:r>
            <a:r>
              <a:rPr sz="3200" spc="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3200" spc="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lần</a:t>
            </a:r>
            <a:r>
              <a:rPr sz="3200" spc="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>
                <a:solidFill>
                  <a:srgbClr val="001F5F"/>
                </a:solidFill>
                <a:latin typeface="Arial"/>
                <a:cs typeface="Arial"/>
              </a:rPr>
              <a:t>gọi</a:t>
            </a:r>
            <a:r>
              <a:rPr sz="3200" spc="10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10" smtClean="0">
                <a:solidFill>
                  <a:srgbClr val="001F5F"/>
                </a:solidFill>
                <a:latin typeface="Arial"/>
                <a:cs typeface="Arial"/>
              </a:rPr>
              <a:t>là</a:t>
            </a:r>
            <a:r>
              <a:rPr lang="en-US" sz="3200">
                <a:latin typeface="Arial"/>
                <a:cs typeface="Arial"/>
              </a:rPr>
              <a:t> </a:t>
            </a:r>
            <a:r>
              <a:rPr sz="3200" i="1" spc="-5" smtClean="0">
                <a:solidFill>
                  <a:srgbClr val="C00000"/>
                </a:solidFill>
                <a:latin typeface="Arial"/>
                <a:cs typeface="Arial"/>
              </a:rPr>
              <a:t>đường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đi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sơ</a:t>
            </a:r>
            <a:r>
              <a:rPr sz="3200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cấp</a:t>
            </a:r>
            <a:endParaRPr sz="3200">
              <a:latin typeface="Arial"/>
              <a:cs typeface="Arial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AutoNum type="alphaLcParenR" startAt="3"/>
              <a:tabLst>
                <a:tab pos="351155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Đường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đi được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gọi là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chu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trình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nếu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nó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bắt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đầu </a:t>
            </a:r>
            <a:r>
              <a:rPr sz="3200" spc="-15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kết thúc 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tại cùng một</a:t>
            </a:r>
            <a:r>
              <a:rPr sz="3200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đỉnh</a:t>
            </a:r>
            <a:endParaRPr sz="3200">
              <a:latin typeface="Arial"/>
              <a:cs typeface="Arial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575"/>
              </a:spcBef>
              <a:buAutoNum type="alphaLcParenR" startAt="3"/>
              <a:tabLst>
                <a:tab pos="378460" algn="l"/>
              </a:tabLst>
            </a:pP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Đường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đi được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gọi là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chu </a:t>
            </a:r>
            <a:r>
              <a:rPr sz="3200" i="1" spc="-5" dirty="0">
                <a:solidFill>
                  <a:srgbClr val="C00000"/>
                </a:solidFill>
                <a:latin typeface="Arial"/>
                <a:cs typeface="Arial"/>
              </a:rPr>
              <a:t>trình </a:t>
            </a:r>
            <a:r>
              <a:rPr sz="3200" i="1" dirty="0">
                <a:solidFill>
                  <a:srgbClr val="C00000"/>
                </a:solidFill>
                <a:latin typeface="Arial"/>
                <a:cs typeface="Arial"/>
              </a:rPr>
              <a:t>sơ cấp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nếu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nó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bắt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đầu </a:t>
            </a:r>
            <a:r>
              <a:rPr sz="3200" spc="-30" dirty="0">
                <a:solidFill>
                  <a:srgbClr val="001F5F"/>
                </a:solidFill>
                <a:latin typeface="Arial"/>
                <a:cs typeface="Arial"/>
              </a:rPr>
              <a:t>và 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kết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thúc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tại cùng </a:t>
            </a:r>
            <a:r>
              <a:rPr sz="3200" spc="5" dirty="0">
                <a:solidFill>
                  <a:srgbClr val="001F5F"/>
                </a:solidFill>
                <a:latin typeface="Arial"/>
                <a:cs typeface="Arial"/>
              </a:rPr>
              <a:t>một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đỉnh </a:t>
            </a:r>
            <a:r>
              <a:rPr sz="3200" spc="-15" dirty="0">
                <a:solidFill>
                  <a:srgbClr val="001F5F"/>
                </a:solidFill>
                <a:latin typeface="Arial"/>
                <a:cs typeface="Arial"/>
              </a:rPr>
              <a:t>và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không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có </a:t>
            </a:r>
            <a:r>
              <a:rPr sz="3200" i="1" spc="-5" dirty="0">
                <a:solidFill>
                  <a:srgbClr val="001F5F"/>
                </a:solidFill>
                <a:latin typeface="Arial"/>
                <a:cs typeface="Arial"/>
              </a:rPr>
              <a:t>đỉnh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nào xuất hiện  </a:t>
            </a:r>
            <a:r>
              <a:rPr sz="3200" spc="-10" dirty="0">
                <a:solidFill>
                  <a:srgbClr val="001F5F"/>
                </a:solidFill>
                <a:latin typeface="Arial"/>
                <a:cs typeface="Arial"/>
              </a:rPr>
              <a:t>quá </a:t>
            </a:r>
            <a:r>
              <a:rPr sz="3200" dirty="0">
                <a:solidFill>
                  <a:srgbClr val="001F5F"/>
                </a:solidFill>
                <a:latin typeface="Arial"/>
                <a:cs typeface="Arial"/>
              </a:rPr>
              <a:t>một</a:t>
            </a:r>
            <a:r>
              <a:rPr sz="32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Arial"/>
                <a:cs typeface="Arial"/>
              </a:rPr>
              <a:t>lần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1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1507169" y="838197"/>
            <a:ext cx="10018713" cy="5199500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Chú</a:t>
            </a:r>
            <a:r>
              <a:rPr sz="2800" b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ý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1555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nói cạnh uv nối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uv </a:t>
            </a:r>
            <a:r>
              <a:rPr sz="2800" i="1" dirty="0">
                <a:solidFill>
                  <a:srgbClr val="003366"/>
                </a:solidFill>
                <a:latin typeface="Arial"/>
                <a:cs typeface="Arial"/>
              </a:rPr>
              <a:t>kề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28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u,v.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14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uv</a:t>
            </a:r>
            <a:r>
              <a:rPr sz="2800" spc="-15" dirty="0">
                <a:solidFill>
                  <a:srgbClr val="003366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thì ta nói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u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kề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20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Hai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nối cùng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cặp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gọi là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hai cạnh song</a:t>
            </a:r>
            <a:r>
              <a:rPr sz="2800" i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song</a:t>
            </a:r>
            <a:r>
              <a:rPr sz="2800" i="1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14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uu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hai đầu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mút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trùng nhau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gọi là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một</a:t>
            </a:r>
            <a:r>
              <a:rPr sz="2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khuyên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D815B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509270" marR="50165" indent="-344805" algn="just">
              <a:lnSpc>
                <a:spcPct val="100000"/>
              </a:lnSpc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b="1" spc="-5" dirty="0">
                <a:solidFill>
                  <a:srgbClr val="C00000"/>
                </a:solidFill>
                <a:latin typeface="Verdana"/>
                <a:cs typeface="Verdana"/>
              </a:rPr>
              <a:t>Định nghĩa 2.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Đồ thị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vô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hướng không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có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cạnh  song song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và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không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có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khuyên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gọi 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là </a:t>
            </a:r>
            <a:r>
              <a:rPr sz="2800" b="1" i="1" dirty="0">
                <a:solidFill>
                  <a:srgbClr val="00AF50"/>
                </a:solidFill>
                <a:latin typeface="Verdana"/>
                <a:cs typeface="Verdana"/>
              </a:rPr>
              <a:t>đồ thị đơn  vô</a:t>
            </a:r>
            <a:r>
              <a:rPr sz="2800" b="1" i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00AF50"/>
                </a:solidFill>
                <a:latin typeface="Verdana"/>
                <a:cs typeface="Verdana"/>
              </a:rPr>
              <a:t>hướng</a:t>
            </a:r>
            <a:r>
              <a:rPr sz="2800" i="1" spc="-5" dirty="0">
                <a:solidFill>
                  <a:srgbClr val="003366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9911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1491914" y="826171"/>
            <a:ext cx="10106527" cy="4996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5661893" y="6100445"/>
            <a:ext cx="47093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Chu trình sơ </a:t>
            </a:r>
            <a:r>
              <a:rPr sz="2400" spc="-5">
                <a:solidFill>
                  <a:srgbClr val="FF0000"/>
                </a:solidFill>
                <a:latin typeface="Verdana"/>
                <a:cs typeface="Verdana"/>
              </a:rPr>
              <a:t>cấp</a:t>
            </a:r>
            <a:r>
              <a:rPr sz="24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smtClean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sz="24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9610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z="4800" spc="-5"/>
              <a:t>4. </a:t>
            </a:r>
            <a:r>
              <a:rPr lang="vi-VN" sz="4800" spc="-10"/>
              <a:t>Đường đi, </a:t>
            </a:r>
            <a:r>
              <a:rPr lang="vi-VN" sz="4800" spc="-5"/>
              <a:t>chu </a:t>
            </a:r>
            <a:r>
              <a:rPr lang="vi-VN" sz="4800" spc="-10"/>
              <a:t>trình, đồ thị </a:t>
            </a:r>
            <a:r>
              <a:rPr lang="vi-VN" sz="4800" spc="-5"/>
              <a:t>liên</a:t>
            </a:r>
            <a:r>
              <a:rPr lang="vi-VN" sz="4800" spc="35"/>
              <a:t> </a:t>
            </a:r>
            <a:r>
              <a:rPr lang="vi-VN" sz="4800" spc="-10"/>
              <a:t>thông:</a:t>
            </a:r>
            <a:endParaRPr lang="en-GB" sz="4800" spc="-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240" y="1220536"/>
            <a:ext cx="10779760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indent="423545" algn="just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(a,e</a:t>
            </a:r>
            <a:r>
              <a:rPr sz="4000" spc="-7" baseline="-20833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,b,e</a:t>
            </a:r>
            <a:r>
              <a:rPr sz="4000" spc="-7" baseline="-20833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,c,e</a:t>
            </a:r>
            <a:r>
              <a:rPr sz="4000" spc="-7" baseline="-20833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,d,e</a:t>
            </a:r>
            <a:r>
              <a:rPr sz="4000" spc="-7" baseline="-20833" dirty="0">
                <a:solidFill>
                  <a:srgbClr val="003366"/>
                </a:solidFill>
                <a:latin typeface="Arial"/>
                <a:cs typeface="Arial"/>
              </a:rPr>
              <a:t>4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,b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)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là đường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đi từ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đỉnh a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tới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đỉnh b có 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chiều dài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4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4.</a:t>
            </a:r>
            <a:endParaRPr sz="4000">
              <a:latin typeface="Arial"/>
              <a:cs typeface="Arial"/>
            </a:endParaRPr>
          </a:p>
          <a:p>
            <a:pPr marL="50800" marR="43180" indent="332105" algn="just">
              <a:lnSpc>
                <a:spcPct val="100000"/>
              </a:lnSpc>
              <a:spcBef>
                <a:spcPts val="1200"/>
              </a:spcBef>
            </a:pPr>
            <a:r>
              <a:rPr sz="4000" spc="-25" dirty="0">
                <a:solidFill>
                  <a:srgbClr val="003366"/>
                </a:solidFill>
                <a:latin typeface="Arial"/>
                <a:cs typeface="Arial"/>
              </a:rPr>
              <a:t>Tuy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nhiên,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trường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hợp </a:t>
            </a:r>
            <a:r>
              <a:rPr sz="4000" spc="-50" dirty="0">
                <a:solidFill>
                  <a:srgbClr val="003366"/>
                </a:solidFill>
                <a:latin typeface="Arial"/>
                <a:cs typeface="Arial"/>
              </a:rPr>
              <a:t>này,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đồ thị </a:t>
            </a:r>
            <a:r>
              <a:rPr sz="4000" spc="-1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chúng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là đơn 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đồ thị, do </a:t>
            </a:r>
            <a:r>
              <a:rPr sz="4000" spc="-10" dirty="0">
                <a:solidFill>
                  <a:srgbClr val="003366"/>
                </a:solidFill>
                <a:latin typeface="Arial"/>
                <a:cs typeface="Arial"/>
              </a:rPr>
              <a:t>vậy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thể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gọi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đường đi này </a:t>
            </a:r>
            <a:r>
              <a:rPr sz="4000" spc="-10" dirty="0">
                <a:solidFill>
                  <a:srgbClr val="003366"/>
                </a:solidFill>
                <a:latin typeface="Arial"/>
                <a:cs typeface="Arial"/>
              </a:rPr>
              <a:t>bằng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1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cách 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ngắn gọn 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như sau:</a:t>
            </a:r>
            <a:r>
              <a:rPr sz="4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(a,b,c,d,b)</a:t>
            </a:r>
            <a:endParaRPr sz="40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2410"/>
              </a:spcBef>
              <a:tabLst>
                <a:tab pos="4165600" algn="l"/>
              </a:tabLst>
            </a:pP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Chu trình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sơ</a:t>
            </a:r>
            <a:r>
              <a:rPr sz="40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cấp:</a:t>
            </a: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(b,c,d,b)	</a:t>
            </a:r>
            <a:r>
              <a:rPr sz="4000" spc="5" dirty="0">
                <a:solidFill>
                  <a:srgbClr val="003366"/>
                </a:solidFill>
                <a:latin typeface="Arial"/>
                <a:cs typeface="Arial"/>
              </a:rPr>
              <a:t>(b,f,e,b)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581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960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906945" y="1001028"/>
            <a:ext cx="9525556" cy="107337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457325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Bài</a:t>
            </a:r>
            <a:r>
              <a:rPr sz="32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toán.	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Thị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trấn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Königsberg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chia thành 4 phần</a:t>
            </a:r>
            <a:r>
              <a:rPr sz="3200" spc="-1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bởi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85"/>
              </a:spcBef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các nhánh của dòng sông</a:t>
            </a:r>
            <a:r>
              <a:rPr sz="32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Pregel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605320" y="5329738"/>
            <a:ext cx="6545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Bốn phần này được nối kết bởi 7 cây</a:t>
            </a:r>
            <a:r>
              <a:rPr sz="2800" spc="-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cầu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06945" y="2325222"/>
            <a:ext cx="6945630" cy="2702052"/>
            <a:chOff x="1218869" y="2697479"/>
            <a:chExt cx="6945630" cy="2702052"/>
          </a:xfrm>
        </p:grpSpPr>
        <p:sp>
          <p:nvSpPr>
            <p:cNvPr id="7" name="object 5"/>
            <p:cNvSpPr/>
            <p:nvPr/>
          </p:nvSpPr>
          <p:spPr>
            <a:xfrm>
              <a:off x="1218869" y="2969742"/>
              <a:ext cx="6945630" cy="2218690"/>
            </a:xfrm>
            <a:custGeom>
              <a:avLst/>
              <a:gdLst/>
              <a:ahLst/>
              <a:cxnLst/>
              <a:rect l="l" t="t" r="r" b="b"/>
              <a:pathLst>
                <a:path w="6945630" h="2218690">
                  <a:moveTo>
                    <a:pt x="6945198" y="449351"/>
                  </a:moveTo>
                  <a:lnTo>
                    <a:pt x="6879285" y="178587"/>
                  </a:lnTo>
                  <a:lnTo>
                    <a:pt x="6828510" y="186029"/>
                  </a:lnTo>
                  <a:lnTo>
                    <a:pt x="6777888" y="194170"/>
                  </a:lnTo>
                  <a:lnTo>
                    <a:pt x="6727418" y="202971"/>
                  </a:lnTo>
                  <a:lnTo>
                    <a:pt x="6677088" y="212369"/>
                  </a:lnTo>
                  <a:lnTo>
                    <a:pt x="6626885" y="222326"/>
                  </a:lnTo>
                  <a:lnTo>
                    <a:pt x="6576784" y="232803"/>
                  </a:lnTo>
                  <a:lnTo>
                    <a:pt x="6526797" y="243751"/>
                  </a:lnTo>
                  <a:lnTo>
                    <a:pt x="6476886" y="255117"/>
                  </a:lnTo>
                  <a:lnTo>
                    <a:pt x="6427076" y="266852"/>
                  </a:lnTo>
                  <a:lnTo>
                    <a:pt x="6377330" y="278917"/>
                  </a:lnTo>
                  <a:lnTo>
                    <a:pt x="6278016" y="303847"/>
                  </a:lnTo>
                  <a:lnTo>
                    <a:pt x="5931192" y="394550"/>
                  </a:lnTo>
                  <a:lnTo>
                    <a:pt x="5831979" y="419900"/>
                  </a:lnTo>
                  <a:lnTo>
                    <a:pt x="5782297" y="432257"/>
                  </a:lnTo>
                  <a:lnTo>
                    <a:pt x="5732551" y="444334"/>
                  </a:lnTo>
                  <a:lnTo>
                    <a:pt x="5682742" y="456069"/>
                  </a:lnTo>
                  <a:lnTo>
                    <a:pt x="5632831" y="467448"/>
                  </a:lnTo>
                  <a:lnTo>
                    <a:pt x="5582844" y="478396"/>
                  </a:lnTo>
                  <a:lnTo>
                    <a:pt x="5532742" y="488886"/>
                  </a:lnTo>
                  <a:lnTo>
                    <a:pt x="5482539" y="498856"/>
                  </a:lnTo>
                  <a:lnTo>
                    <a:pt x="5434546" y="507834"/>
                  </a:lnTo>
                  <a:lnTo>
                    <a:pt x="5436184" y="499516"/>
                  </a:lnTo>
                  <a:lnTo>
                    <a:pt x="5388622" y="507847"/>
                  </a:lnTo>
                  <a:lnTo>
                    <a:pt x="5341302" y="514680"/>
                  </a:lnTo>
                  <a:lnTo>
                    <a:pt x="5294223" y="520077"/>
                  </a:lnTo>
                  <a:lnTo>
                    <a:pt x="5247373" y="524065"/>
                  </a:lnTo>
                  <a:lnTo>
                    <a:pt x="5200739" y="526707"/>
                  </a:lnTo>
                  <a:lnTo>
                    <a:pt x="5154320" y="528040"/>
                  </a:lnTo>
                  <a:lnTo>
                    <a:pt x="5108118" y="528129"/>
                  </a:lnTo>
                  <a:lnTo>
                    <a:pt x="5062093" y="527011"/>
                  </a:lnTo>
                  <a:lnTo>
                    <a:pt x="5016271" y="524738"/>
                  </a:lnTo>
                  <a:lnTo>
                    <a:pt x="4970627" y="521360"/>
                  </a:lnTo>
                  <a:lnTo>
                    <a:pt x="4925149" y="516915"/>
                  </a:lnTo>
                  <a:lnTo>
                    <a:pt x="4879848" y="511454"/>
                  </a:lnTo>
                  <a:lnTo>
                    <a:pt x="4834699" y="505040"/>
                  </a:lnTo>
                  <a:lnTo>
                    <a:pt x="4789690" y="497700"/>
                  </a:lnTo>
                  <a:lnTo>
                    <a:pt x="4744834" y="489508"/>
                  </a:lnTo>
                  <a:lnTo>
                    <a:pt x="4700117" y="480479"/>
                  </a:lnTo>
                  <a:lnTo>
                    <a:pt x="4655515" y="470687"/>
                  </a:lnTo>
                  <a:lnTo>
                    <a:pt x="4611040" y="460184"/>
                  </a:lnTo>
                  <a:lnTo>
                    <a:pt x="4566666" y="448995"/>
                  </a:lnTo>
                  <a:lnTo>
                    <a:pt x="4522394" y="437172"/>
                  </a:lnTo>
                  <a:lnTo>
                    <a:pt x="4478223" y="424776"/>
                  </a:lnTo>
                  <a:lnTo>
                    <a:pt x="4434141" y="411861"/>
                  </a:lnTo>
                  <a:lnTo>
                    <a:pt x="4412513" y="405269"/>
                  </a:lnTo>
                  <a:lnTo>
                    <a:pt x="4412513" y="1475752"/>
                  </a:lnTo>
                  <a:lnTo>
                    <a:pt x="4405896" y="1533677"/>
                  </a:lnTo>
                  <a:lnTo>
                    <a:pt x="4383913" y="1591589"/>
                  </a:lnTo>
                  <a:lnTo>
                    <a:pt x="4335437" y="1603146"/>
                  </a:lnTo>
                  <a:lnTo>
                    <a:pt x="4288726" y="1609242"/>
                  </a:lnTo>
                  <a:lnTo>
                    <a:pt x="4242066" y="1615871"/>
                  </a:lnTo>
                  <a:lnTo>
                    <a:pt x="4195432" y="1622983"/>
                  </a:lnTo>
                  <a:lnTo>
                    <a:pt x="4148836" y="1630553"/>
                  </a:lnTo>
                  <a:lnTo>
                    <a:pt x="4102277" y="1638528"/>
                  </a:lnTo>
                  <a:lnTo>
                    <a:pt x="4055745" y="1646897"/>
                  </a:lnTo>
                  <a:lnTo>
                    <a:pt x="4009237" y="1655610"/>
                  </a:lnTo>
                  <a:lnTo>
                    <a:pt x="3962755" y="1664639"/>
                  </a:lnTo>
                  <a:lnTo>
                    <a:pt x="3869842" y="1683486"/>
                  </a:lnTo>
                  <a:lnTo>
                    <a:pt x="3777005" y="1703171"/>
                  </a:lnTo>
                  <a:lnTo>
                    <a:pt x="3405848" y="1784718"/>
                  </a:lnTo>
                  <a:lnTo>
                    <a:pt x="3312998" y="1804416"/>
                  </a:lnTo>
                  <a:lnTo>
                    <a:pt x="3220085" y="1823262"/>
                  </a:lnTo>
                  <a:lnTo>
                    <a:pt x="3173603" y="1832292"/>
                  </a:lnTo>
                  <a:lnTo>
                    <a:pt x="3127095" y="1841004"/>
                  </a:lnTo>
                  <a:lnTo>
                    <a:pt x="3080562" y="1849374"/>
                  </a:lnTo>
                  <a:lnTo>
                    <a:pt x="3033992" y="1857362"/>
                  </a:lnTo>
                  <a:lnTo>
                    <a:pt x="2987395" y="1864931"/>
                  </a:lnTo>
                  <a:lnTo>
                    <a:pt x="2940761" y="1872043"/>
                  </a:lnTo>
                  <a:lnTo>
                    <a:pt x="2894101" y="1878672"/>
                  </a:lnTo>
                  <a:lnTo>
                    <a:pt x="2847390" y="1884781"/>
                  </a:lnTo>
                  <a:lnTo>
                    <a:pt x="2800642" y="1890331"/>
                  </a:lnTo>
                  <a:lnTo>
                    <a:pt x="2753842" y="1895284"/>
                  </a:lnTo>
                  <a:lnTo>
                    <a:pt x="2706992" y="1899615"/>
                  </a:lnTo>
                  <a:lnTo>
                    <a:pt x="2660104" y="1903285"/>
                  </a:lnTo>
                  <a:lnTo>
                    <a:pt x="2613152" y="1906257"/>
                  </a:lnTo>
                  <a:lnTo>
                    <a:pt x="2566149" y="1908505"/>
                  </a:lnTo>
                  <a:lnTo>
                    <a:pt x="2519083" y="1909978"/>
                  </a:lnTo>
                  <a:lnTo>
                    <a:pt x="2471953" y="1910664"/>
                  </a:lnTo>
                  <a:lnTo>
                    <a:pt x="2424773" y="1910511"/>
                  </a:lnTo>
                  <a:lnTo>
                    <a:pt x="2377516" y="1909483"/>
                  </a:lnTo>
                  <a:lnTo>
                    <a:pt x="2330196" y="1907552"/>
                  </a:lnTo>
                  <a:lnTo>
                    <a:pt x="2282799" y="1904682"/>
                  </a:lnTo>
                  <a:lnTo>
                    <a:pt x="2241473" y="1901342"/>
                  </a:lnTo>
                  <a:lnTo>
                    <a:pt x="2247976" y="1894230"/>
                  </a:lnTo>
                  <a:lnTo>
                    <a:pt x="2203716" y="1880069"/>
                  </a:lnTo>
                  <a:lnTo>
                    <a:pt x="2161298" y="1863902"/>
                  </a:lnTo>
                  <a:lnTo>
                    <a:pt x="2120608" y="1845843"/>
                  </a:lnTo>
                  <a:lnTo>
                    <a:pt x="2081568" y="1825967"/>
                  </a:lnTo>
                  <a:lnTo>
                    <a:pt x="2044090" y="1804390"/>
                  </a:lnTo>
                  <a:lnTo>
                    <a:pt x="2008098" y="1781187"/>
                  </a:lnTo>
                  <a:lnTo>
                    <a:pt x="1973491" y="1756460"/>
                  </a:lnTo>
                  <a:lnTo>
                    <a:pt x="1940191" y="1730311"/>
                  </a:lnTo>
                  <a:lnTo>
                    <a:pt x="1908111" y="1702828"/>
                  </a:lnTo>
                  <a:lnTo>
                    <a:pt x="1877148" y="1674114"/>
                  </a:lnTo>
                  <a:lnTo>
                    <a:pt x="1847240" y="1644256"/>
                  </a:lnTo>
                  <a:lnTo>
                    <a:pt x="1818284" y="1613344"/>
                  </a:lnTo>
                  <a:lnTo>
                    <a:pt x="1790192" y="1581492"/>
                  </a:lnTo>
                  <a:lnTo>
                    <a:pt x="1762887" y="1548777"/>
                  </a:lnTo>
                  <a:lnTo>
                    <a:pt x="1736280" y="1515313"/>
                  </a:lnTo>
                  <a:lnTo>
                    <a:pt x="1710270" y="1481162"/>
                  </a:lnTo>
                  <a:lnTo>
                    <a:pt x="1684794" y="1446453"/>
                  </a:lnTo>
                  <a:lnTo>
                    <a:pt x="1659750" y="1411274"/>
                  </a:lnTo>
                  <a:lnTo>
                    <a:pt x="1635048" y="1375714"/>
                  </a:lnTo>
                  <a:lnTo>
                    <a:pt x="1610614" y="1339862"/>
                  </a:lnTo>
                  <a:lnTo>
                    <a:pt x="1537995" y="1231544"/>
                  </a:lnTo>
                  <a:lnTo>
                    <a:pt x="1489290" y="1159649"/>
                  </a:lnTo>
                  <a:lnTo>
                    <a:pt x="1464589" y="1124089"/>
                  </a:lnTo>
                  <a:lnTo>
                    <a:pt x="1439545" y="1088910"/>
                  </a:lnTo>
                  <a:lnTo>
                    <a:pt x="1414068" y="1054201"/>
                  </a:lnTo>
                  <a:lnTo>
                    <a:pt x="1388059" y="1020051"/>
                  </a:lnTo>
                  <a:lnTo>
                    <a:pt x="1361452" y="986586"/>
                  </a:lnTo>
                  <a:lnTo>
                    <a:pt x="1334147" y="953871"/>
                  </a:lnTo>
                  <a:lnTo>
                    <a:pt x="1306055" y="922020"/>
                  </a:lnTo>
                  <a:lnTo>
                    <a:pt x="1277099" y="891108"/>
                  </a:lnTo>
                  <a:lnTo>
                    <a:pt x="1247190" y="861250"/>
                  </a:lnTo>
                  <a:lnTo>
                    <a:pt x="1216228" y="832535"/>
                  </a:lnTo>
                  <a:lnTo>
                    <a:pt x="1189253" y="809434"/>
                  </a:lnTo>
                  <a:lnTo>
                    <a:pt x="1216469" y="800100"/>
                  </a:lnTo>
                  <a:lnTo>
                    <a:pt x="1260348" y="784669"/>
                  </a:lnTo>
                  <a:lnTo>
                    <a:pt x="1304163" y="768921"/>
                  </a:lnTo>
                  <a:lnTo>
                    <a:pt x="1391627" y="736612"/>
                  </a:lnTo>
                  <a:lnTo>
                    <a:pt x="1478927" y="703516"/>
                  </a:lnTo>
                  <a:lnTo>
                    <a:pt x="1740509" y="602615"/>
                  </a:lnTo>
                  <a:lnTo>
                    <a:pt x="1827796" y="569518"/>
                  </a:lnTo>
                  <a:lnTo>
                    <a:pt x="1915261" y="537210"/>
                  </a:lnTo>
                  <a:lnTo>
                    <a:pt x="1959076" y="521462"/>
                  </a:lnTo>
                  <a:lnTo>
                    <a:pt x="2002955" y="506031"/>
                  </a:lnTo>
                  <a:lnTo>
                    <a:pt x="2046909" y="490956"/>
                  </a:lnTo>
                  <a:lnTo>
                    <a:pt x="2090940" y="476275"/>
                  </a:lnTo>
                  <a:lnTo>
                    <a:pt x="2135060" y="462038"/>
                  </a:lnTo>
                  <a:lnTo>
                    <a:pt x="2179269" y="448284"/>
                  </a:lnTo>
                  <a:lnTo>
                    <a:pt x="2223592" y="435051"/>
                  </a:lnTo>
                  <a:lnTo>
                    <a:pt x="2268029" y="422363"/>
                  </a:lnTo>
                  <a:lnTo>
                    <a:pt x="2312593" y="410286"/>
                  </a:lnTo>
                  <a:lnTo>
                    <a:pt x="2357285" y="398843"/>
                  </a:lnTo>
                  <a:lnTo>
                    <a:pt x="2402103" y="388073"/>
                  </a:lnTo>
                  <a:lnTo>
                    <a:pt x="2447074" y="378028"/>
                  </a:lnTo>
                  <a:lnTo>
                    <a:pt x="2492210" y="368744"/>
                  </a:lnTo>
                  <a:lnTo>
                    <a:pt x="2537498" y="360248"/>
                  </a:lnTo>
                  <a:lnTo>
                    <a:pt x="2582951" y="352602"/>
                  </a:lnTo>
                  <a:lnTo>
                    <a:pt x="2628595" y="345821"/>
                  </a:lnTo>
                  <a:lnTo>
                    <a:pt x="2674416" y="339966"/>
                  </a:lnTo>
                  <a:lnTo>
                    <a:pt x="2720429" y="335064"/>
                  </a:lnTo>
                  <a:lnTo>
                    <a:pt x="2766657" y="331165"/>
                  </a:lnTo>
                  <a:lnTo>
                    <a:pt x="2813088" y="328295"/>
                  </a:lnTo>
                  <a:lnTo>
                    <a:pt x="2859748" y="326517"/>
                  </a:lnTo>
                  <a:lnTo>
                    <a:pt x="2906623" y="325843"/>
                  </a:lnTo>
                  <a:lnTo>
                    <a:pt x="2953740" y="326326"/>
                  </a:lnTo>
                  <a:lnTo>
                    <a:pt x="3001099" y="328015"/>
                  </a:lnTo>
                  <a:lnTo>
                    <a:pt x="3048711" y="330936"/>
                  </a:lnTo>
                  <a:lnTo>
                    <a:pt x="3096082" y="337286"/>
                  </a:lnTo>
                  <a:lnTo>
                    <a:pt x="3141091" y="344627"/>
                  </a:lnTo>
                  <a:lnTo>
                    <a:pt x="3185947" y="352818"/>
                  </a:lnTo>
                  <a:lnTo>
                    <a:pt x="3230664" y="361848"/>
                  </a:lnTo>
                  <a:lnTo>
                    <a:pt x="3275266" y="371640"/>
                  </a:lnTo>
                  <a:lnTo>
                    <a:pt x="3319742" y="382143"/>
                  </a:lnTo>
                  <a:lnTo>
                    <a:pt x="3364115" y="393331"/>
                  </a:lnTo>
                  <a:lnTo>
                    <a:pt x="3408388" y="405155"/>
                  </a:lnTo>
                  <a:lnTo>
                    <a:pt x="3452558" y="417550"/>
                  </a:lnTo>
                  <a:lnTo>
                    <a:pt x="3496640" y="430466"/>
                  </a:lnTo>
                  <a:lnTo>
                    <a:pt x="3540645" y="443877"/>
                  </a:lnTo>
                  <a:lnTo>
                    <a:pt x="3584587" y="457720"/>
                  </a:lnTo>
                  <a:lnTo>
                    <a:pt x="3628453" y="471944"/>
                  </a:lnTo>
                  <a:lnTo>
                    <a:pt x="3672281" y="486498"/>
                  </a:lnTo>
                  <a:lnTo>
                    <a:pt x="3716045" y="501357"/>
                  </a:lnTo>
                  <a:lnTo>
                    <a:pt x="3803472" y="531736"/>
                  </a:lnTo>
                  <a:lnTo>
                    <a:pt x="4109161" y="640080"/>
                  </a:lnTo>
                  <a:lnTo>
                    <a:pt x="4196651" y="670026"/>
                  </a:lnTo>
                  <a:lnTo>
                    <a:pt x="4240479" y="684580"/>
                  </a:lnTo>
                  <a:lnTo>
                    <a:pt x="4284345" y="698804"/>
                  </a:lnTo>
                  <a:lnTo>
                    <a:pt x="4328287" y="712647"/>
                  </a:lnTo>
                  <a:lnTo>
                    <a:pt x="4349026" y="718972"/>
                  </a:lnTo>
                  <a:lnTo>
                    <a:pt x="4316298" y="722782"/>
                  </a:lnTo>
                  <a:lnTo>
                    <a:pt x="4288675" y="751751"/>
                  </a:lnTo>
                  <a:lnTo>
                    <a:pt x="4248632" y="809663"/>
                  </a:lnTo>
                  <a:lnTo>
                    <a:pt x="4226636" y="867575"/>
                  </a:lnTo>
                  <a:lnTo>
                    <a:pt x="4220007" y="925499"/>
                  </a:lnTo>
                  <a:lnTo>
                    <a:pt x="4221619" y="954455"/>
                  </a:lnTo>
                  <a:lnTo>
                    <a:pt x="4233024" y="1012380"/>
                  </a:lnTo>
                  <a:lnTo>
                    <a:pt x="4253115" y="1070305"/>
                  </a:lnTo>
                  <a:lnTo>
                    <a:pt x="4279227" y="1128217"/>
                  </a:lnTo>
                  <a:lnTo>
                    <a:pt x="4338790" y="1244066"/>
                  </a:lnTo>
                  <a:lnTo>
                    <a:pt x="4353268" y="1273035"/>
                  </a:lnTo>
                  <a:lnTo>
                    <a:pt x="4379379" y="1330947"/>
                  </a:lnTo>
                  <a:lnTo>
                    <a:pt x="4399483" y="1388872"/>
                  </a:lnTo>
                  <a:lnTo>
                    <a:pt x="4410900" y="1446796"/>
                  </a:lnTo>
                  <a:lnTo>
                    <a:pt x="4412513" y="1475752"/>
                  </a:lnTo>
                  <a:lnTo>
                    <a:pt x="4412513" y="405269"/>
                  </a:lnTo>
                  <a:lnTo>
                    <a:pt x="4346194" y="384606"/>
                  </a:lnTo>
                  <a:lnTo>
                    <a:pt x="4302328" y="370382"/>
                  </a:lnTo>
                  <a:lnTo>
                    <a:pt x="4258500" y="355828"/>
                  </a:lnTo>
                  <a:lnTo>
                    <a:pt x="4214736" y="340969"/>
                  </a:lnTo>
                  <a:lnTo>
                    <a:pt x="4127309" y="310591"/>
                  </a:lnTo>
                  <a:lnTo>
                    <a:pt x="3821620" y="202247"/>
                  </a:lnTo>
                  <a:lnTo>
                    <a:pt x="3734130" y="172300"/>
                  </a:lnTo>
                  <a:lnTo>
                    <a:pt x="3690302" y="157746"/>
                  </a:lnTo>
                  <a:lnTo>
                    <a:pt x="3646436" y="143522"/>
                  </a:lnTo>
                  <a:lnTo>
                    <a:pt x="3602494" y="129679"/>
                  </a:lnTo>
                  <a:lnTo>
                    <a:pt x="3558489" y="116268"/>
                  </a:lnTo>
                  <a:lnTo>
                    <a:pt x="3514407" y="103352"/>
                  </a:lnTo>
                  <a:lnTo>
                    <a:pt x="3470237" y="90957"/>
                  </a:lnTo>
                  <a:lnTo>
                    <a:pt x="3425964" y="79133"/>
                  </a:lnTo>
                  <a:lnTo>
                    <a:pt x="3381591" y="67945"/>
                  </a:lnTo>
                  <a:lnTo>
                    <a:pt x="3337115" y="57442"/>
                  </a:lnTo>
                  <a:lnTo>
                    <a:pt x="3292513" y="47650"/>
                  </a:lnTo>
                  <a:lnTo>
                    <a:pt x="3247796" y="38620"/>
                  </a:lnTo>
                  <a:lnTo>
                    <a:pt x="3202940" y="30429"/>
                  </a:lnTo>
                  <a:lnTo>
                    <a:pt x="3157931" y="23088"/>
                  </a:lnTo>
                  <a:lnTo>
                    <a:pt x="3112782" y="16675"/>
                  </a:lnTo>
                  <a:lnTo>
                    <a:pt x="3067481" y="11214"/>
                  </a:lnTo>
                  <a:lnTo>
                    <a:pt x="3022003" y="6769"/>
                  </a:lnTo>
                  <a:lnTo>
                    <a:pt x="2976359" y="3390"/>
                  </a:lnTo>
                  <a:lnTo>
                    <a:pt x="2930537" y="1117"/>
                  </a:lnTo>
                  <a:lnTo>
                    <a:pt x="2884513" y="0"/>
                  </a:lnTo>
                  <a:lnTo>
                    <a:pt x="2838310" y="88"/>
                  </a:lnTo>
                  <a:lnTo>
                    <a:pt x="2791891" y="1422"/>
                  </a:lnTo>
                  <a:lnTo>
                    <a:pt x="2745257" y="4064"/>
                  </a:lnTo>
                  <a:lnTo>
                    <a:pt x="2698407" y="8051"/>
                  </a:lnTo>
                  <a:lnTo>
                    <a:pt x="2651328" y="13449"/>
                  </a:lnTo>
                  <a:lnTo>
                    <a:pt x="2604008" y="20281"/>
                  </a:lnTo>
                  <a:lnTo>
                    <a:pt x="2556459" y="28600"/>
                  </a:lnTo>
                  <a:lnTo>
                    <a:pt x="2555341" y="34239"/>
                  </a:lnTo>
                  <a:lnTo>
                    <a:pt x="2553919" y="34417"/>
                  </a:lnTo>
                  <a:lnTo>
                    <a:pt x="2508275" y="41198"/>
                  </a:lnTo>
                  <a:lnTo>
                    <a:pt x="2462822" y="48844"/>
                  </a:lnTo>
                  <a:lnTo>
                    <a:pt x="2417534" y="57340"/>
                  </a:lnTo>
                  <a:lnTo>
                    <a:pt x="2372398" y="66624"/>
                  </a:lnTo>
                  <a:lnTo>
                    <a:pt x="2327427" y="76669"/>
                  </a:lnTo>
                  <a:lnTo>
                    <a:pt x="2282609" y="87439"/>
                  </a:lnTo>
                  <a:lnTo>
                    <a:pt x="2237917" y="98882"/>
                  </a:lnTo>
                  <a:lnTo>
                    <a:pt x="2193353" y="110959"/>
                  </a:lnTo>
                  <a:lnTo>
                    <a:pt x="2148916" y="123647"/>
                  </a:lnTo>
                  <a:lnTo>
                    <a:pt x="2104593" y="136880"/>
                  </a:lnTo>
                  <a:lnTo>
                    <a:pt x="2060384" y="150634"/>
                  </a:lnTo>
                  <a:lnTo>
                    <a:pt x="2016264" y="164871"/>
                  </a:lnTo>
                  <a:lnTo>
                    <a:pt x="1972233" y="179552"/>
                  </a:lnTo>
                  <a:lnTo>
                    <a:pt x="1928279" y="194627"/>
                  </a:lnTo>
                  <a:lnTo>
                    <a:pt x="1884400" y="210058"/>
                  </a:lnTo>
                  <a:lnTo>
                    <a:pt x="1840598" y="225806"/>
                  </a:lnTo>
                  <a:lnTo>
                    <a:pt x="1753133" y="258114"/>
                  </a:lnTo>
                  <a:lnTo>
                    <a:pt x="1665833" y="291211"/>
                  </a:lnTo>
                  <a:lnTo>
                    <a:pt x="1404264" y="392112"/>
                  </a:lnTo>
                  <a:lnTo>
                    <a:pt x="1316964" y="425208"/>
                  </a:lnTo>
                  <a:lnTo>
                    <a:pt x="1229499" y="457517"/>
                  </a:lnTo>
                  <a:lnTo>
                    <a:pt x="1185684" y="473265"/>
                  </a:lnTo>
                  <a:lnTo>
                    <a:pt x="1141806" y="488696"/>
                  </a:lnTo>
                  <a:lnTo>
                    <a:pt x="1097851" y="503770"/>
                  </a:lnTo>
                  <a:lnTo>
                    <a:pt x="1053820" y="518452"/>
                  </a:lnTo>
                  <a:lnTo>
                    <a:pt x="1009700" y="532688"/>
                  </a:lnTo>
                  <a:lnTo>
                    <a:pt x="965479" y="546442"/>
                  </a:lnTo>
                  <a:lnTo>
                    <a:pt x="921156" y="559676"/>
                  </a:lnTo>
                  <a:lnTo>
                    <a:pt x="876719" y="572363"/>
                  </a:lnTo>
                  <a:lnTo>
                    <a:pt x="832167" y="584441"/>
                  </a:lnTo>
                  <a:lnTo>
                    <a:pt x="787476" y="595884"/>
                  </a:lnTo>
                  <a:lnTo>
                    <a:pt x="742645" y="606653"/>
                  </a:lnTo>
                  <a:lnTo>
                    <a:pt x="697674" y="616699"/>
                  </a:lnTo>
                  <a:lnTo>
                    <a:pt x="652538" y="625983"/>
                  </a:lnTo>
                  <a:lnTo>
                    <a:pt x="607250" y="634479"/>
                  </a:lnTo>
                  <a:lnTo>
                    <a:pt x="561784" y="642124"/>
                  </a:lnTo>
                  <a:lnTo>
                    <a:pt x="516153" y="648906"/>
                  </a:lnTo>
                  <a:lnTo>
                    <a:pt x="470319" y="654761"/>
                  </a:lnTo>
                  <a:lnTo>
                    <a:pt x="424307" y="659663"/>
                  </a:lnTo>
                  <a:lnTo>
                    <a:pt x="378079" y="663562"/>
                  </a:lnTo>
                  <a:lnTo>
                    <a:pt x="331635" y="666432"/>
                  </a:lnTo>
                  <a:lnTo>
                    <a:pt x="284988" y="668210"/>
                  </a:lnTo>
                  <a:lnTo>
                    <a:pt x="238099" y="668883"/>
                  </a:lnTo>
                  <a:lnTo>
                    <a:pt x="190982" y="668401"/>
                  </a:lnTo>
                  <a:lnTo>
                    <a:pt x="143624" y="666711"/>
                  </a:lnTo>
                  <a:lnTo>
                    <a:pt x="96012" y="663790"/>
                  </a:lnTo>
                  <a:lnTo>
                    <a:pt x="48133" y="659599"/>
                  </a:lnTo>
                  <a:lnTo>
                    <a:pt x="0" y="654075"/>
                  </a:lnTo>
                  <a:lnTo>
                    <a:pt x="74625" y="965479"/>
                  </a:lnTo>
                  <a:lnTo>
                    <a:pt x="122758" y="971003"/>
                  </a:lnTo>
                  <a:lnTo>
                    <a:pt x="170637" y="975194"/>
                  </a:lnTo>
                  <a:lnTo>
                    <a:pt x="218249" y="978115"/>
                  </a:lnTo>
                  <a:lnTo>
                    <a:pt x="265620" y="979805"/>
                  </a:lnTo>
                  <a:lnTo>
                    <a:pt x="312737" y="980287"/>
                  </a:lnTo>
                  <a:lnTo>
                    <a:pt x="359625" y="979614"/>
                  </a:lnTo>
                  <a:lnTo>
                    <a:pt x="406285" y="977836"/>
                  </a:lnTo>
                  <a:lnTo>
                    <a:pt x="452716" y="974966"/>
                  </a:lnTo>
                  <a:lnTo>
                    <a:pt x="498944" y="971067"/>
                  </a:lnTo>
                  <a:lnTo>
                    <a:pt x="544969" y="966165"/>
                  </a:lnTo>
                  <a:lnTo>
                    <a:pt x="590791" y="960310"/>
                  </a:lnTo>
                  <a:lnTo>
                    <a:pt x="636435" y="953528"/>
                  </a:lnTo>
                  <a:lnTo>
                    <a:pt x="681901" y="945883"/>
                  </a:lnTo>
                  <a:lnTo>
                    <a:pt x="727189" y="937387"/>
                  </a:lnTo>
                  <a:lnTo>
                    <a:pt x="772325" y="928103"/>
                  </a:lnTo>
                  <a:lnTo>
                    <a:pt x="817295" y="918057"/>
                  </a:lnTo>
                  <a:lnTo>
                    <a:pt x="853071" y="909472"/>
                  </a:lnTo>
                  <a:lnTo>
                    <a:pt x="857732" y="911834"/>
                  </a:lnTo>
                  <a:lnTo>
                    <a:pt x="895210" y="933411"/>
                  </a:lnTo>
                  <a:lnTo>
                    <a:pt x="931202" y="956614"/>
                  </a:lnTo>
                  <a:lnTo>
                    <a:pt x="965809" y="981341"/>
                  </a:lnTo>
                  <a:lnTo>
                    <a:pt x="999109" y="1007491"/>
                  </a:lnTo>
                  <a:lnTo>
                    <a:pt x="1031189" y="1034973"/>
                  </a:lnTo>
                  <a:lnTo>
                    <a:pt x="1062151" y="1063688"/>
                  </a:lnTo>
                  <a:lnTo>
                    <a:pt x="1092060" y="1093546"/>
                  </a:lnTo>
                  <a:lnTo>
                    <a:pt x="1121016" y="1124458"/>
                  </a:lnTo>
                  <a:lnTo>
                    <a:pt x="1149108" y="1156309"/>
                  </a:lnTo>
                  <a:lnTo>
                    <a:pt x="1176413" y="1189024"/>
                  </a:lnTo>
                  <a:lnTo>
                    <a:pt x="1203020" y="1222489"/>
                  </a:lnTo>
                  <a:lnTo>
                    <a:pt x="1229029" y="1256639"/>
                  </a:lnTo>
                  <a:lnTo>
                    <a:pt x="1254506" y="1291348"/>
                  </a:lnTo>
                  <a:lnTo>
                    <a:pt x="1279550" y="1326527"/>
                  </a:lnTo>
                  <a:lnTo>
                    <a:pt x="1304251" y="1362087"/>
                  </a:lnTo>
                  <a:lnTo>
                    <a:pt x="1328686" y="1397939"/>
                  </a:lnTo>
                  <a:lnTo>
                    <a:pt x="1401305" y="1506258"/>
                  </a:lnTo>
                  <a:lnTo>
                    <a:pt x="1450009" y="1578152"/>
                  </a:lnTo>
                  <a:lnTo>
                    <a:pt x="1474711" y="1613712"/>
                  </a:lnTo>
                  <a:lnTo>
                    <a:pt x="1499755" y="1648891"/>
                  </a:lnTo>
                  <a:lnTo>
                    <a:pt x="1525231" y="1683600"/>
                  </a:lnTo>
                  <a:lnTo>
                    <a:pt x="1551241" y="1717751"/>
                  </a:lnTo>
                  <a:lnTo>
                    <a:pt x="1577848" y="1751215"/>
                  </a:lnTo>
                  <a:lnTo>
                    <a:pt x="1605153" y="1783930"/>
                  </a:lnTo>
                  <a:lnTo>
                    <a:pt x="1633245" y="1815782"/>
                  </a:lnTo>
                  <a:lnTo>
                    <a:pt x="1662201" y="1846694"/>
                  </a:lnTo>
                  <a:lnTo>
                    <a:pt x="1692109" y="1876552"/>
                  </a:lnTo>
                  <a:lnTo>
                    <a:pt x="1723072" y="1905266"/>
                  </a:lnTo>
                  <a:lnTo>
                    <a:pt x="1755152" y="1932749"/>
                  </a:lnTo>
                  <a:lnTo>
                    <a:pt x="1788452" y="1958898"/>
                  </a:lnTo>
                  <a:lnTo>
                    <a:pt x="1823059" y="1983625"/>
                  </a:lnTo>
                  <a:lnTo>
                    <a:pt x="1859051" y="2006828"/>
                  </a:lnTo>
                  <a:lnTo>
                    <a:pt x="1896529" y="2028405"/>
                  </a:lnTo>
                  <a:lnTo>
                    <a:pt x="1935568" y="2048281"/>
                  </a:lnTo>
                  <a:lnTo>
                    <a:pt x="1976259" y="2066340"/>
                  </a:lnTo>
                  <a:lnTo>
                    <a:pt x="2018677" y="2082507"/>
                  </a:lnTo>
                  <a:lnTo>
                    <a:pt x="2027288" y="2085263"/>
                  </a:lnTo>
                  <a:lnTo>
                    <a:pt x="2034616" y="2137943"/>
                  </a:lnTo>
                  <a:lnTo>
                    <a:pt x="2082495" y="2147189"/>
                  </a:lnTo>
                  <a:lnTo>
                    <a:pt x="2130285" y="2155279"/>
                  </a:lnTo>
                  <a:lnTo>
                    <a:pt x="2177999" y="2162264"/>
                  </a:lnTo>
                  <a:lnTo>
                    <a:pt x="2225624" y="2168169"/>
                  </a:lnTo>
                  <a:lnTo>
                    <a:pt x="2273173" y="2173020"/>
                  </a:lnTo>
                  <a:lnTo>
                    <a:pt x="2320645" y="2176869"/>
                  </a:lnTo>
                  <a:lnTo>
                    <a:pt x="2368042" y="2179751"/>
                  </a:lnTo>
                  <a:lnTo>
                    <a:pt x="2415362" y="2181682"/>
                  </a:lnTo>
                  <a:lnTo>
                    <a:pt x="2462619" y="2182711"/>
                  </a:lnTo>
                  <a:lnTo>
                    <a:pt x="2509799" y="2182876"/>
                  </a:lnTo>
                  <a:lnTo>
                    <a:pt x="2556929" y="2182203"/>
                  </a:lnTo>
                  <a:lnTo>
                    <a:pt x="2603995" y="2180717"/>
                  </a:lnTo>
                  <a:lnTo>
                    <a:pt x="2650998" y="2178481"/>
                  </a:lnTo>
                  <a:lnTo>
                    <a:pt x="2697950" y="2175510"/>
                  </a:lnTo>
                  <a:lnTo>
                    <a:pt x="2744838" y="2171839"/>
                  </a:lnTo>
                  <a:lnTo>
                    <a:pt x="2791688" y="2167509"/>
                  </a:lnTo>
                  <a:lnTo>
                    <a:pt x="2838488" y="2162556"/>
                  </a:lnTo>
                  <a:lnTo>
                    <a:pt x="2885236" y="2157006"/>
                  </a:lnTo>
                  <a:lnTo>
                    <a:pt x="2931947" y="2150910"/>
                  </a:lnTo>
                  <a:lnTo>
                    <a:pt x="2978607" y="2144280"/>
                  </a:lnTo>
                  <a:lnTo>
                    <a:pt x="3025241" y="2137168"/>
                  </a:lnTo>
                  <a:lnTo>
                    <a:pt x="3071838" y="2129599"/>
                  </a:lnTo>
                  <a:lnTo>
                    <a:pt x="3118408" y="2121624"/>
                  </a:lnTo>
                  <a:lnTo>
                    <a:pt x="3164941" y="2113254"/>
                  </a:lnTo>
                  <a:lnTo>
                    <a:pt x="3211449" y="2104542"/>
                  </a:lnTo>
                  <a:lnTo>
                    <a:pt x="3257931" y="2095512"/>
                  </a:lnTo>
                  <a:lnTo>
                    <a:pt x="3350844" y="2076665"/>
                  </a:lnTo>
                  <a:lnTo>
                    <a:pt x="3443694" y="2056980"/>
                  </a:lnTo>
                  <a:lnTo>
                    <a:pt x="3814851" y="1975434"/>
                  </a:lnTo>
                  <a:lnTo>
                    <a:pt x="3907688" y="1955736"/>
                  </a:lnTo>
                  <a:lnTo>
                    <a:pt x="4000601" y="1936889"/>
                  </a:lnTo>
                  <a:lnTo>
                    <a:pt x="4047083" y="1927860"/>
                  </a:lnTo>
                  <a:lnTo>
                    <a:pt x="4093591" y="1919147"/>
                  </a:lnTo>
                  <a:lnTo>
                    <a:pt x="4140123" y="1910778"/>
                  </a:lnTo>
                  <a:lnTo>
                    <a:pt x="4186682" y="1902790"/>
                  </a:lnTo>
                  <a:lnTo>
                    <a:pt x="4233278" y="1895221"/>
                  </a:lnTo>
                  <a:lnTo>
                    <a:pt x="4279912" y="1888109"/>
                  </a:lnTo>
                  <a:lnTo>
                    <a:pt x="4326572" y="1881479"/>
                  </a:lnTo>
                  <a:lnTo>
                    <a:pt x="4373283" y="1875370"/>
                  </a:lnTo>
                  <a:lnTo>
                    <a:pt x="4420032" y="1869821"/>
                  </a:lnTo>
                  <a:lnTo>
                    <a:pt x="4466831" y="1864868"/>
                  </a:lnTo>
                  <a:lnTo>
                    <a:pt x="4513669" y="1860537"/>
                  </a:lnTo>
                  <a:lnTo>
                    <a:pt x="4560557" y="1856867"/>
                  </a:lnTo>
                  <a:lnTo>
                    <a:pt x="4607509" y="1853895"/>
                  </a:lnTo>
                  <a:lnTo>
                    <a:pt x="4654512" y="1851647"/>
                  </a:lnTo>
                  <a:lnTo>
                    <a:pt x="4701565" y="1850174"/>
                  </a:lnTo>
                  <a:lnTo>
                    <a:pt x="4748682" y="1849488"/>
                  </a:lnTo>
                  <a:lnTo>
                    <a:pt x="4795875" y="1849640"/>
                  </a:lnTo>
                  <a:lnTo>
                    <a:pt x="4843119" y="1850669"/>
                  </a:lnTo>
                  <a:lnTo>
                    <a:pt x="4890440" y="1852599"/>
                  </a:lnTo>
                  <a:lnTo>
                    <a:pt x="4924501" y="1854669"/>
                  </a:lnTo>
                  <a:lnTo>
                    <a:pt x="4921580" y="1868576"/>
                  </a:lnTo>
                  <a:lnTo>
                    <a:pt x="4971897" y="1874672"/>
                  </a:lnTo>
                  <a:lnTo>
                    <a:pt x="5022126" y="1881263"/>
                  </a:lnTo>
                  <a:lnTo>
                    <a:pt x="5072265" y="1888337"/>
                  </a:lnTo>
                  <a:lnTo>
                    <a:pt x="5122329" y="1895856"/>
                  </a:lnTo>
                  <a:lnTo>
                    <a:pt x="5172303" y="1903793"/>
                  </a:lnTo>
                  <a:lnTo>
                    <a:pt x="5222214" y="1912124"/>
                  </a:lnTo>
                  <a:lnTo>
                    <a:pt x="5272062" y="1920824"/>
                  </a:lnTo>
                  <a:lnTo>
                    <a:pt x="5321833" y="1929866"/>
                  </a:lnTo>
                  <a:lnTo>
                    <a:pt x="5371554" y="1939201"/>
                  </a:lnTo>
                  <a:lnTo>
                    <a:pt x="5421223" y="1948827"/>
                  </a:lnTo>
                  <a:lnTo>
                    <a:pt x="5470855" y="1958708"/>
                  </a:lnTo>
                  <a:lnTo>
                    <a:pt x="5569978" y="1979117"/>
                  </a:lnTo>
                  <a:lnTo>
                    <a:pt x="5668975" y="2000186"/>
                  </a:lnTo>
                  <a:lnTo>
                    <a:pt x="6114059" y="2097341"/>
                  </a:lnTo>
                  <a:lnTo>
                    <a:pt x="6213106" y="2118106"/>
                  </a:lnTo>
                  <a:lnTo>
                    <a:pt x="6312319" y="2138095"/>
                  </a:lnTo>
                  <a:lnTo>
                    <a:pt x="6361989" y="2147722"/>
                  </a:lnTo>
                  <a:lnTo>
                    <a:pt x="6411709" y="2157057"/>
                  </a:lnTo>
                  <a:lnTo>
                    <a:pt x="6461480" y="2166099"/>
                  </a:lnTo>
                  <a:lnTo>
                    <a:pt x="6511328" y="2174798"/>
                  </a:lnTo>
                  <a:lnTo>
                    <a:pt x="6561239" y="2183130"/>
                  </a:lnTo>
                  <a:lnTo>
                    <a:pt x="6611213" y="2191067"/>
                  </a:lnTo>
                  <a:lnTo>
                    <a:pt x="6661277" y="2198586"/>
                  </a:lnTo>
                  <a:lnTo>
                    <a:pt x="6711416" y="2205659"/>
                  </a:lnTo>
                  <a:lnTo>
                    <a:pt x="6761645" y="2212251"/>
                  </a:lnTo>
                  <a:lnTo>
                    <a:pt x="6811975" y="2218334"/>
                  </a:lnTo>
                  <a:lnTo>
                    <a:pt x="6869379" y="1945538"/>
                  </a:lnTo>
                  <a:lnTo>
                    <a:pt x="6819049" y="1939455"/>
                  </a:lnTo>
                  <a:lnTo>
                    <a:pt x="6768820" y="1932863"/>
                  </a:lnTo>
                  <a:lnTo>
                    <a:pt x="6718681" y="1925789"/>
                  </a:lnTo>
                  <a:lnTo>
                    <a:pt x="6668617" y="1918271"/>
                  </a:lnTo>
                  <a:lnTo>
                    <a:pt x="6618643" y="1910334"/>
                  </a:lnTo>
                  <a:lnTo>
                    <a:pt x="6568732" y="1902002"/>
                  </a:lnTo>
                  <a:lnTo>
                    <a:pt x="6518884" y="1893303"/>
                  </a:lnTo>
                  <a:lnTo>
                    <a:pt x="6469113" y="1884260"/>
                  </a:lnTo>
                  <a:lnTo>
                    <a:pt x="6419393" y="1874926"/>
                  </a:lnTo>
                  <a:lnTo>
                    <a:pt x="6369723" y="1865299"/>
                  </a:lnTo>
                  <a:lnTo>
                    <a:pt x="6320091" y="1855419"/>
                  </a:lnTo>
                  <a:lnTo>
                    <a:pt x="6220968" y="1835010"/>
                  </a:lnTo>
                  <a:lnTo>
                    <a:pt x="6121959" y="1813941"/>
                  </a:lnTo>
                  <a:lnTo>
                    <a:pt x="5676862" y="1716786"/>
                  </a:lnTo>
                  <a:lnTo>
                    <a:pt x="5577789" y="1696021"/>
                  </a:lnTo>
                  <a:lnTo>
                    <a:pt x="5478577" y="1676031"/>
                  </a:lnTo>
                  <a:lnTo>
                    <a:pt x="5428907" y="1666405"/>
                  </a:lnTo>
                  <a:lnTo>
                    <a:pt x="5379174" y="1657070"/>
                  </a:lnTo>
                  <a:lnTo>
                    <a:pt x="5329390" y="1648028"/>
                  </a:lnTo>
                  <a:lnTo>
                    <a:pt x="5279542" y="1639328"/>
                  </a:lnTo>
                  <a:lnTo>
                    <a:pt x="5229631" y="1630997"/>
                  </a:lnTo>
                  <a:lnTo>
                    <a:pt x="5186248" y="1624114"/>
                  </a:lnTo>
                  <a:lnTo>
                    <a:pt x="5185994" y="1622196"/>
                  </a:lnTo>
                  <a:lnTo>
                    <a:pt x="5138115" y="1612963"/>
                  </a:lnTo>
                  <a:lnTo>
                    <a:pt x="5090325" y="1604873"/>
                  </a:lnTo>
                  <a:lnTo>
                    <a:pt x="5042611" y="1597888"/>
                  </a:lnTo>
                  <a:lnTo>
                    <a:pt x="4994999" y="1591983"/>
                  </a:lnTo>
                  <a:lnTo>
                    <a:pt x="4947450" y="1587131"/>
                  </a:lnTo>
                  <a:lnTo>
                    <a:pt x="4899990" y="1583283"/>
                  </a:lnTo>
                  <a:lnTo>
                    <a:pt x="4852594" y="1580400"/>
                  </a:lnTo>
                  <a:lnTo>
                    <a:pt x="4805273" y="1578470"/>
                  </a:lnTo>
                  <a:lnTo>
                    <a:pt x="4758029" y="1577441"/>
                  </a:lnTo>
                  <a:lnTo>
                    <a:pt x="4710836" y="1577276"/>
                  </a:lnTo>
                  <a:lnTo>
                    <a:pt x="4671161" y="1577848"/>
                  </a:lnTo>
                  <a:lnTo>
                    <a:pt x="4684039" y="1556664"/>
                  </a:lnTo>
                  <a:lnTo>
                    <a:pt x="4697133" y="1527708"/>
                  </a:lnTo>
                  <a:lnTo>
                    <a:pt x="4706036" y="1498752"/>
                  </a:lnTo>
                  <a:lnTo>
                    <a:pt x="4711103" y="1469796"/>
                  </a:lnTo>
                  <a:lnTo>
                    <a:pt x="4712665" y="1440827"/>
                  </a:lnTo>
                  <a:lnTo>
                    <a:pt x="4711052" y="1411871"/>
                  </a:lnTo>
                  <a:lnTo>
                    <a:pt x="4699635" y="1353947"/>
                  </a:lnTo>
                  <a:lnTo>
                    <a:pt x="4679531" y="1296022"/>
                  </a:lnTo>
                  <a:lnTo>
                    <a:pt x="4653419" y="1238110"/>
                  </a:lnTo>
                  <a:lnTo>
                    <a:pt x="4593844" y="1122260"/>
                  </a:lnTo>
                  <a:lnTo>
                    <a:pt x="4579366" y="1093292"/>
                  </a:lnTo>
                  <a:lnTo>
                    <a:pt x="4553255" y="1035380"/>
                  </a:lnTo>
                  <a:lnTo>
                    <a:pt x="4533150" y="977455"/>
                  </a:lnTo>
                  <a:lnTo>
                    <a:pt x="4521733" y="919530"/>
                  </a:lnTo>
                  <a:lnTo>
                    <a:pt x="4520120" y="890574"/>
                  </a:lnTo>
                  <a:lnTo>
                    <a:pt x="4521682" y="861606"/>
                  </a:lnTo>
                  <a:lnTo>
                    <a:pt x="4526750" y="832650"/>
                  </a:lnTo>
                  <a:lnTo>
                    <a:pt x="4535652" y="803694"/>
                  </a:lnTo>
                  <a:lnTo>
                    <a:pt x="4548746" y="774738"/>
                  </a:lnTo>
                  <a:lnTo>
                    <a:pt x="4548987" y="774344"/>
                  </a:lnTo>
                  <a:lnTo>
                    <a:pt x="4549191" y="774382"/>
                  </a:lnTo>
                  <a:lnTo>
                    <a:pt x="4593666" y="784885"/>
                  </a:lnTo>
                  <a:lnTo>
                    <a:pt x="4638268" y="794677"/>
                  </a:lnTo>
                  <a:lnTo>
                    <a:pt x="4682985" y="803706"/>
                  </a:lnTo>
                  <a:lnTo>
                    <a:pt x="4727841" y="811898"/>
                  </a:lnTo>
                  <a:lnTo>
                    <a:pt x="4772850" y="819238"/>
                  </a:lnTo>
                  <a:lnTo>
                    <a:pt x="4817999" y="825652"/>
                  </a:lnTo>
                  <a:lnTo>
                    <a:pt x="4863300" y="831113"/>
                  </a:lnTo>
                  <a:lnTo>
                    <a:pt x="4908778" y="835558"/>
                  </a:lnTo>
                  <a:lnTo>
                    <a:pt x="4954422" y="838936"/>
                  </a:lnTo>
                  <a:lnTo>
                    <a:pt x="5000244" y="841209"/>
                  </a:lnTo>
                  <a:lnTo>
                    <a:pt x="5046269" y="842327"/>
                  </a:lnTo>
                  <a:lnTo>
                    <a:pt x="5092471" y="842238"/>
                  </a:lnTo>
                  <a:lnTo>
                    <a:pt x="5138890" y="840905"/>
                  </a:lnTo>
                  <a:lnTo>
                    <a:pt x="5185524" y="838263"/>
                  </a:lnTo>
                  <a:lnTo>
                    <a:pt x="5232374" y="834275"/>
                  </a:lnTo>
                  <a:lnTo>
                    <a:pt x="5279453" y="828878"/>
                  </a:lnTo>
                  <a:lnTo>
                    <a:pt x="5326773" y="822045"/>
                  </a:lnTo>
                  <a:lnTo>
                    <a:pt x="5374335" y="813714"/>
                  </a:lnTo>
                  <a:lnTo>
                    <a:pt x="5377243" y="798893"/>
                  </a:lnTo>
                  <a:lnTo>
                    <a:pt x="5397030" y="795997"/>
                  </a:lnTo>
                  <a:lnTo>
                    <a:pt x="5447652" y="787857"/>
                  </a:lnTo>
                  <a:lnTo>
                    <a:pt x="5498122" y="779056"/>
                  </a:lnTo>
                  <a:lnTo>
                    <a:pt x="5548452" y="769658"/>
                  </a:lnTo>
                  <a:lnTo>
                    <a:pt x="5598655" y="759701"/>
                  </a:lnTo>
                  <a:lnTo>
                    <a:pt x="5648757" y="749223"/>
                  </a:lnTo>
                  <a:lnTo>
                    <a:pt x="5698744" y="738276"/>
                  </a:lnTo>
                  <a:lnTo>
                    <a:pt x="5748655" y="726909"/>
                  </a:lnTo>
                  <a:lnTo>
                    <a:pt x="5798464" y="715175"/>
                  </a:lnTo>
                  <a:lnTo>
                    <a:pt x="5848210" y="703110"/>
                  </a:lnTo>
                  <a:lnTo>
                    <a:pt x="5947524" y="678180"/>
                  </a:lnTo>
                  <a:lnTo>
                    <a:pt x="6294348" y="587476"/>
                  </a:lnTo>
                  <a:lnTo>
                    <a:pt x="6393561" y="562127"/>
                  </a:lnTo>
                  <a:lnTo>
                    <a:pt x="6443243" y="549770"/>
                  </a:lnTo>
                  <a:lnTo>
                    <a:pt x="6492989" y="537692"/>
                  </a:lnTo>
                  <a:lnTo>
                    <a:pt x="6542799" y="525957"/>
                  </a:lnTo>
                  <a:lnTo>
                    <a:pt x="6592710" y="514578"/>
                  </a:lnTo>
                  <a:lnTo>
                    <a:pt x="6642697" y="503631"/>
                  </a:lnTo>
                  <a:lnTo>
                    <a:pt x="6692798" y="493141"/>
                  </a:lnTo>
                  <a:lnTo>
                    <a:pt x="6743001" y="483171"/>
                  </a:lnTo>
                  <a:lnTo>
                    <a:pt x="6793331" y="473760"/>
                  </a:lnTo>
                  <a:lnTo>
                    <a:pt x="6843801" y="464959"/>
                  </a:lnTo>
                  <a:lnTo>
                    <a:pt x="6894423" y="456806"/>
                  </a:lnTo>
                  <a:lnTo>
                    <a:pt x="6945198" y="449351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4786884" y="4247387"/>
              <a:ext cx="813815" cy="1152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766559" y="3026663"/>
              <a:ext cx="818388" cy="1156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4736591" y="2697479"/>
              <a:ext cx="672084" cy="12161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2574036" y="4192523"/>
              <a:ext cx="932688" cy="1078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2802636" y="2798063"/>
              <a:ext cx="818388" cy="11567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6350508" y="4302251"/>
              <a:ext cx="982980" cy="10241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16067" y="3689603"/>
              <a:ext cx="1216152" cy="854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077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grpSp>
        <p:nvGrpSpPr>
          <p:cNvPr id="3" name="object 2"/>
          <p:cNvGrpSpPr/>
          <p:nvPr/>
        </p:nvGrpSpPr>
        <p:grpSpPr>
          <a:xfrm>
            <a:off x="2352173" y="750205"/>
            <a:ext cx="9414711" cy="5680865"/>
            <a:chOff x="571500" y="1357375"/>
            <a:chExt cx="7501255" cy="4526280"/>
          </a:xfrm>
        </p:grpSpPr>
        <p:sp>
          <p:nvSpPr>
            <p:cNvPr id="5" name="object 3"/>
            <p:cNvSpPr/>
            <p:nvPr/>
          </p:nvSpPr>
          <p:spPr>
            <a:xfrm>
              <a:off x="571500" y="1357375"/>
              <a:ext cx="7500874" cy="4525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647950" y="4813299"/>
              <a:ext cx="3848100" cy="330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5113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7543" y="1003363"/>
            <a:ext cx="8469058" cy="3881458"/>
            <a:chOff x="914069" y="1003363"/>
            <a:chExt cx="6945630" cy="3183255"/>
          </a:xfrm>
        </p:grpSpPr>
        <p:sp>
          <p:nvSpPr>
            <p:cNvPr id="5" name="object 4"/>
            <p:cNvSpPr/>
            <p:nvPr/>
          </p:nvSpPr>
          <p:spPr>
            <a:xfrm>
              <a:off x="914069" y="1521942"/>
              <a:ext cx="6945630" cy="2218690"/>
            </a:xfrm>
            <a:custGeom>
              <a:avLst/>
              <a:gdLst/>
              <a:ahLst/>
              <a:cxnLst/>
              <a:rect l="l" t="t" r="r" b="b"/>
              <a:pathLst>
                <a:path w="6945630" h="2218690">
                  <a:moveTo>
                    <a:pt x="6945198" y="449351"/>
                  </a:moveTo>
                  <a:lnTo>
                    <a:pt x="6879285" y="178587"/>
                  </a:lnTo>
                  <a:lnTo>
                    <a:pt x="6828510" y="186029"/>
                  </a:lnTo>
                  <a:lnTo>
                    <a:pt x="6777888" y="194170"/>
                  </a:lnTo>
                  <a:lnTo>
                    <a:pt x="6727418" y="202971"/>
                  </a:lnTo>
                  <a:lnTo>
                    <a:pt x="6677088" y="212369"/>
                  </a:lnTo>
                  <a:lnTo>
                    <a:pt x="6626885" y="222326"/>
                  </a:lnTo>
                  <a:lnTo>
                    <a:pt x="6576784" y="232803"/>
                  </a:lnTo>
                  <a:lnTo>
                    <a:pt x="6526797" y="243751"/>
                  </a:lnTo>
                  <a:lnTo>
                    <a:pt x="6476886" y="255117"/>
                  </a:lnTo>
                  <a:lnTo>
                    <a:pt x="6427076" y="266852"/>
                  </a:lnTo>
                  <a:lnTo>
                    <a:pt x="6377330" y="278917"/>
                  </a:lnTo>
                  <a:lnTo>
                    <a:pt x="6278016" y="303847"/>
                  </a:lnTo>
                  <a:lnTo>
                    <a:pt x="5931192" y="394550"/>
                  </a:lnTo>
                  <a:lnTo>
                    <a:pt x="5831979" y="419900"/>
                  </a:lnTo>
                  <a:lnTo>
                    <a:pt x="5782297" y="432257"/>
                  </a:lnTo>
                  <a:lnTo>
                    <a:pt x="5732551" y="444334"/>
                  </a:lnTo>
                  <a:lnTo>
                    <a:pt x="5682742" y="456069"/>
                  </a:lnTo>
                  <a:lnTo>
                    <a:pt x="5632831" y="467448"/>
                  </a:lnTo>
                  <a:lnTo>
                    <a:pt x="5582844" y="478396"/>
                  </a:lnTo>
                  <a:lnTo>
                    <a:pt x="5532742" y="488886"/>
                  </a:lnTo>
                  <a:lnTo>
                    <a:pt x="5482539" y="498856"/>
                  </a:lnTo>
                  <a:lnTo>
                    <a:pt x="5434546" y="507834"/>
                  </a:lnTo>
                  <a:lnTo>
                    <a:pt x="5436184" y="499516"/>
                  </a:lnTo>
                  <a:lnTo>
                    <a:pt x="5388622" y="507847"/>
                  </a:lnTo>
                  <a:lnTo>
                    <a:pt x="5341302" y="514680"/>
                  </a:lnTo>
                  <a:lnTo>
                    <a:pt x="5294223" y="520077"/>
                  </a:lnTo>
                  <a:lnTo>
                    <a:pt x="5247373" y="524065"/>
                  </a:lnTo>
                  <a:lnTo>
                    <a:pt x="5200739" y="526707"/>
                  </a:lnTo>
                  <a:lnTo>
                    <a:pt x="5154320" y="528040"/>
                  </a:lnTo>
                  <a:lnTo>
                    <a:pt x="5108118" y="528129"/>
                  </a:lnTo>
                  <a:lnTo>
                    <a:pt x="5062093" y="527011"/>
                  </a:lnTo>
                  <a:lnTo>
                    <a:pt x="5016271" y="524738"/>
                  </a:lnTo>
                  <a:lnTo>
                    <a:pt x="4970627" y="521360"/>
                  </a:lnTo>
                  <a:lnTo>
                    <a:pt x="4925149" y="516915"/>
                  </a:lnTo>
                  <a:lnTo>
                    <a:pt x="4879848" y="511454"/>
                  </a:lnTo>
                  <a:lnTo>
                    <a:pt x="4834699" y="505040"/>
                  </a:lnTo>
                  <a:lnTo>
                    <a:pt x="4789690" y="497700"/>
                  </a:lnTo>
                  <a:lnTo>
                    <a:pt x="4744834" y="489508"/>
                  </a:lnTo>
                  <a:lnTo>
                    <a:pt x="4700117" y="480479"/>
                  </a:lnTo>
                  <a:lnTo>
                    <a:pt x="4655515" y="470687"/>
                  </a:lnTo>
                  <a:lnTo>
                    <a:pt x="4611040" y="460184"/>
                  </a:lnTo>
                  <a:lnTo>
                    <a:pt x="4566666" y="448995"/>
                  </a:lnTo>
                  <a:lnTo>
                    <a:pt x="4522394" y="437172"/>
                  </a:lnTo>
                  <a:lnTo>
                    <a:pt x="4478223" y="424776"/>
                  </a:lnTo>
                  <a:lnTo>
                    <a:pt x="4434141" y="411861"/>
                  </a:lnTo>
                  <a:lnTo>
                    <a:pt x="4412513" y="405269"/>
                  </a:lnTo>
                  <a:lnTo>
                    <a:pt x="4412513" y="1475752"/>
                  </a:lnTo>
                  <a:lnTo>
                    <a:pt x="4405896" y="1533677"/>
                  </a:lnTo>
                  <a:lnTo>
                    <a:pt x="4383913" y="1591589"/>
                  </a:lnTo>
                  <a:lnTo>
                    <a:pt x="4335437" y="1603146"/>
                  </a:lnTo>
                  <a:lnTo>
                    <a:pt x="4288726" y="1609242"/>
                  </a:lnTo>
                  <a:lnTo>
                    <a:pt x="4242066" y="1615871"/>
                  </a:lnTo>
                  <a:lnTo>
                    <a:pt x="4195432" y="1622983"/>
                  </a:lnTo>
                  <a:lnTo>
                    <a:pt x="4148836" y="1630553"/>
                  </a:lnTo>
                  <a:lnTo>
                    <a:pt x="4102277" y="1638528"/>
                  </a:lnTo>
                  <a:lnTo>
                    <a:pt x="4055745" y="1646897"/>
                  </a:lnTo>
                  <a:lnTo>
                    <a:pt x="4009237" y="1655610"/>
                  </a:lnTo>
                  <a:lnTo>
                    <a:pt x="3962755" y="1664639"/>
                  </a:lnTo>
                  <a:lnTo>
                    <a:pt x="3869842" y="1683486"/>
                  </a:lnTo>
                  <a:lnTo>
                    <a:pt x="3777005" y="1703171"/>
                  </a:lnTo>
                  <a:lnTo>
                    <a:pt x="3405848" y="1784718"/>
                  </a:lnTo>
                  <a:lnTo>
                    <a:pt x="3312998" y="1804416"/>
                  </a:lnTo>
                  <a:lnTo>
                    <a:pt x="3220085" y="1823262"/>
                  </a:lnTo>
                  <a:lnTo>
                    <a:pt x="3173603" y="1832292"/>
                  </a:lnTo>
                  <a:lnTo>
                    <a:pt x="3127095" y="1841004"/>
                  </a:lnTo>
                  <a:lnTo>
                    <a:pt x="3080562" y="1849374"/>
                  </a:lnTo>
                  <a:lnTo>
                    <a:pt x="3033992" y="1857362"/>
                  </a:lnTo>
                  <a:lnTo>
                    <a:pt x="2987395" y="1864931"/>
                  </a:lnTo>
                  <a:lnTo>
                    <a:pt x="2940761" y="1872043"/>
                  </a:lnTo>
                  <a:lnTo>
                    <a:pt x="2894101" y="1878672"/>
                  </a:lnTo>
                  <a:lnTo>
                    <a:pt x="2847390" y="1884781"/>
                  </a:lnTo>
                  <a:lnTo>
                    <a:pt x="2800642" y="1890331"/>
                  </a:lnTo>
                  <a:lnTo>
                    <a:pt x="2753842" y="1895284"/>
                  </a:lnTo>
                  <a:lnTo>
                    <a:pt x="2706992" y="1899615"/>
                  </a:lnTo>
                  <a:lnTo>
                    <a:pt x="2660104" y="1903285"/>
                  </a:lnTo>
                  <a:lnTo>
                    <a:pt x="2613152" y="1906257"/>
                  </a:lnTo>
                  <a:lnTo>
                    <a:pt x="2566149" y="1908505"/>
                  </a:lnTo>
                  <a:lnTo>
                    <a:pt x="2519083" y="1909978"/>
                  </a:lnTo>
                  <a:lnTo>
                    <a:pt x="2471953" y="1910664"/>
                  </a:lnTo>
                  <a:lnTo>
                    <a:pt x="2424773" y="1910511"/>
                  </a:lnTo>
                  <a:lnTo>
                    <a:pt x="2377516" y="1909483"/>
                  </a:lnTo>
                  <a:lnTo>
                    <a:pt x="2330196" y="1907552"/>
                  </a:lnTo>
                  <a:lnTo>
                    <a:pt x="2282799" y="1904682"/>
                  </a:lnTo>
                  <a:lnTo>
                    <a:pt x="2241473" y="1901342"/>
                  </a:lnTo>
                  <a:lnTo>
                    <a:pt x="2247976" y="1894230"/>
                  </a:lnTo>
                  <a:lnTo>
                    <a:pt x="2203716" y="1880069"/>
                  </a:lnTo>
                  <a:lnTo>
                    <a:pt x="2161298" y="1863902"/>
                  </a:lnTo>
                  <a:lnTo>
                    <a:pt x="2120608" y="1845843"/>
                  </a:lnTo>
                  <a:lnTo>
                    <a:pt x="2081568" y="1825967"/>
                  </a:lnTo>
                  <a:lnTo>
                    <a:pt x="2044090" y="1804390"/>
                  </a:lnTo>
                  <a:lnTo>
                    <a:pt x="2008098" y="1781187"/>
                  </a:lnTo>
                  <a:lnTo>
                    <a:pt x="1973491" y="1756460"/>
                  </a:lnTo>
                  <a:lnTo>
                    <a:pt x="1940191" y="1730311"/>
                  </a:lnTo>
                  <a:lnTo>
                    <a:pt x="1908111" y="1702828"/>
                  </a:lnTo>
                  <a:lnTo>
                    <a:pt x="1877148" y="1674114"/>
                  </a:lnTo>
                  <a:lnTo>
                    <a:pt x="1847240" y="1644256"/>
                  </a:lnTo>
                  <a:lnTo>
                    <a:pt x="1818284" y="1613344"/>
                  </a:lnTo>
                  <a:lnTo>
                    <a:pt x="1790192" y="1581492"/>
                  </a:lnTo>
                  <a:lnTo>
                    <a:pt x="1762887" y="1548777"/>
                  </a:lnTo>
                  <a:lnTo>
                    <a:pt x="1736280" y="1515313"/>
                  </a:lnTo>
                  <a:lnTo>
                    <a:pt x="1710270" y="1481162"/>
                  </a:lnTo>
                  <a:lnTo>
                    <a:pt x="1684794" y="1446453"/>
                  </a:lnTo>
                  <a:lnTo>
                    <a:pt x="1659750" y="1411274"/>
                  </a:lnTo>
                  <a:lnTo>
                    <a:pt x="1635048" y="1375714"/>
                  </a:lnTo>
                  <a:lnTo>
                    <a:pt x="1610614" y="1339862"/>
                  </a:lnTo>
                  <a:lnTo>
                    <a:pt x="1537995" y="1231544"/>
                  </a:lnTo>
                  <a:lnTo>
                    <a:pt x="1489290" y="1159649"/>
                  </a:lnTo>
                  <a:lnTo>
                    <a:pt x="1464589" y="1124089"/>
                  </a:lnTo>
                  <a:lnTo>
                    <a:pt x="1439545" y="1088910"/>
                  </a:lnTo>
                  <a:lnTo>
                    <a:pt x="1414068" y="1054201"/>
                  </a:lnTo>
                  <a:lnTo>
                    <a:pt x="1388059" y="1020051"/>
                  </a:lnTo>
                  <a:lnTo>
                    <a:pt x="1361452" y="986586"/>
                  </a:lnTo>
                  <a:lnTo>
                    <a:pt x="1334147" y="953871"/>
                  </a:lnTo>
                  <a:lnTo>
                    <a:pt x="1306055" y="922020"/>
                  </a:lnTo>
                  <a:lnTo>
                    <a:pt x="1277099" y="891108"/>
                  </a:lnTo>
                  <a:lnTo>
                    <a:pt x="1247190" y="861250"/>
                  </a:lnTo>
                  <a:lnTo>
                    <a:pt x="1216228" y="832535"/>
                  </a:lnTo>
                  <a:lnTo>
                    <a:pt x="1189253" y="809447"/>
                  </a:lnTo>
                  <a:lnTo>
                    <a:pt x="1216482" y="800100"/>
                  </a:lnTo>
                  <a:lnTo>
                    <a:pt x="1260360" y="784669"/>
                  </a:lnTo>
                  <a:lnTo>
                    <a:pt x="1304175" y="768921"/>
                  </a:lnTo>
                  <a:lnTo>
                    <a:pt x="1391640" y="736612"/>
                  </a:lnTo>
                  <a:lnTo>
                    <a:pt x="1478940" y="703516"/>
                  </a:lnTo>
                  <a:lnTo>
                    <a:pt x="1740509" y="602615"/>
                  </a:lnTo>
                  <a:lnTo>
                    <a:pt x="1827809" y="569518"/>
                  </a:lnTo>
                  <a:lnTo>
                    <a:pt x="1915274" y="537210"/>
                  </a:lnTo>
                  <a:lnTo>
                    <a:pt x="1959076" y="521462"/>
                  </a:lnTo>
                  <a:lnTo>
                    <a:pt x="2002955" y="506031"/>
                  </a:lnTo>
                  <a:lnTo>
                    <a:pt x="2046909" y="490956"/>
                  </a:lnTo>
                  <a:lnTo>
                    <a:pt x="2090940" y="476275"/>
                  </a:lnTo>
                  <a:lnTo>
                    <a:pt x="2135060" y="462038"/>
                  </a:lnTo>
                  <a:lnTo>
                    <a:pt x="2179269" y="448284"/>
                  </a:lnTo>
                  <a:lnTo>
                    <a:pt x="2223592" y="435051"/>
                  </a:lnTo>
                  <a:lnTo>
                    <a:pt x="2268029" y="422363"/>
                  </a:lnTo>
                  <a:lnTo>
                    <a:pt x="2312593" y="410286"/>
                  </a:lnTo>
                  <a:lnTo>
                    <a:pt x="2357285" y="398843"/>
                  </a:lnTo>
                  <a:lnTo>
                    <a:pt x="2402103" y="388073"/>
                  </a:lnTo>
                  <a:lnTo>
                    <a:pt x="2447074" y="378028"/>
                  </a:lnTo>
                  <a:lnTo>
                    <a:pt x="2492210" y="368744"/>
                  </a:lnTo>
                  <a:lnTo>
                    <a:pt x="2537498" y="360248"/>
                  </a:lnTo>
                  <a:lnTo>
                    <a:pt x="2582951" y="352602"/>
                  </a:lnTo>
                  <a:lnTo>
                    <a:pt x="2628595" y="345821"/>
                  </a:lnTo>
                  <a:lnTo>
                    <a:pt x="2674416" y="339966"/>
                  </a:lnTo>
                  <a:lnTo>
                    <a:pt x="2720429" y="335064"/>
                  </a:lnTo>
                  <a:lnTo>
                    <a:pt x="2766657" y="331165"/>
                  </a:lnTo>
                  <a:lnTo>
                    <a:pt x="2813088" y="328295"/>
                  </a:lnTo>
                  <a:lnTo>
                    <a:pt x="2859748" y="326517"/>
                  </a:lnTo>
                  <a:lnTo>
                    <a:pt x="2906623" y="325843"/>
                  </a:lnTo>
                  <a:lnTo>
                    <a:pt x="2953740" y="326326"/>
                  </a:lnTo>
                  <a:lnTo>
                    <a:pt x="3001099" y="328015"/>
                  </a:lnTo>
                  <a:lnTo>
                    <a:pt x="3048711" y="330936"/>
                  </a:lnTo>
                  <a:lnTo>
                    <a:pt x="3096082" y="337286"/>
                  </a:lnTo>
                  <a:lnTo>
                    <a:pt x="3141091" y="344627"/>
                  </a:lnTo>
                  <a:lnTo>
                    <a:pt x="3185947" y="352818"/>
                  </a:lnTo>
                  <a:lnTo>
                    <a:pt x="3230664" y="361848"/>
                  </a:lnTo>
                  <a:lnTo>
                    <a:pt x="3275266" y="371640"/>
                  </a:lnTo>
                  <a:lnTo>
                    <a:pt x="3319742" y="382143"/>
                  </a:lnTo>
                  <a:lnTo>
                    <a:pt x="3364115" y="393331"/>
                  </a:lnTo>
                  <a:lnTo>
                    <a:pt x="3408388" y="405155"/>
                  </a:lnTo>
                  <a:lnTo>
                    <a:pt x="3452558" y="417550"/>
                  </a:lnTo>
                  <a:lnTo>
                    <a:pt x="3496640" y="430466"/>
                  </a:lnTo>
                  <a:lnTo>
                    <a:pt x="3540645" y="443877"/>
                  </a:lnTo>
                  <a:lnTo>
                    <a:pt x="3584587" y="457720"/>
                  </a:lnTo>
                  <a:lnTo>
                    <a:pt x="3628453" y="471944"/>
                  </a:lnTo>
                  <a:lnTo>
                    <a:pt x="3672281" y="486498"/>
                  </a:lnTo>
                  <a:lnTo>
                    <a:pt x="3716045" y="501357"/>
                  </a:lnTo>
                  <a:lnTo>
                    <a:pt x="3803472" y="531736"/>
                  </a:lnTo>
                  <a:lnTo>
                    <a:pt x="4109161" y="640080"/>
                  </a:lnTo>
                  <a:lnTo>
                    <a:pt x="4196651" y="670026"/>
                  </a:lnTo>
                  <a:lnTo>
                    <a:pt x="4240479" y="684580"/>
                  </a:lnTo>
                  <a:lnTo>
                    <a:pt x="4284345" y="698804"/>
                  </a:lnTo>
                  <a:lnTo>
                    <a:pt x="4328287" y="712647"/>
                  </a:lnTo>
                  <a:lnTo>
                    <a:pt x="4349026" y="718972"/>
                  </a:lnTo>
                  <a:lnTo>
                    <a:pt x="4316298" y="722782"/>
                  </a:lnTo>
                  <a:lnTo>
                    <a:pt x="4288675" y="751751"/>
                  </a:lnTo>
                  <a:lnTo>
                    <a:pt x="4248632" y="809663"/>
                  </a:lnTo>
                  <a:lnTo>
                    <a:pt x="4226636" y="867575"/>
                  </a:lnTo>
                  <a:lnTo>
                    <a:pt x="4220007" y="925499"/>
                  </a:lnTo>
                  <a:lnTo>
                    <a:pt x="4221619" y="954455"/>
                  </a:lnTo>
                  <a:lnTo>
                    <a:pt x="4233024" y="1012380"/>
                  </a:lnTo>
                  <a:lnTo>
                    <a:pt x="4253115" y="1070305"/>
                  </a:lnTo>
                  <a:lnTo>
                    <a:pt x="4279227" y="1128217"/>
                  </a:lnTo>
                  <a:lnTo>
                    <a:pt x="4338790" y="1244066"/>
                  </a:lnTo>
                  <a:lnTo>
                    <a:pt x="4353268" y="1273035"/>
                  </a:lnTo>
                  <a:lnTo>
                    <a:pt x="4379379" y="1330947"/>
                  </a:lnTo>
                  <a:lnTo>
                    <a:pt x="4399483" y="1388872"/>
                  </a:lnTo>
                  <a:lnTo>
                    <a:pt x="4410900" y="1446796"/>
                  </a:lnTo>
                  <a:lnTo>
                    <a:pt x="4412513" y="1475752"/>
                  </a:lnTo>
                  <a:lnTo>
                    <a:pt x="4412513" y="405269"/>
                  </a:lnTo>
                  <a:lnTo>
                    <a:pt x="4346194" y="384606"/>
                  </a:lnTo>
                  <a:lnTo>
                    <a:pt x="4302328" y="370382"/>
                  </a:lnTo>
                  <a:lnTo>
                    <a:pt x="4258500" y="355828"/>
                  </a:lnTo>
                  <a:lnTo>
                    <a:pt x="4214736" y="340969"/>
                  </a:lnTo>
                  <a:lnTo>
                    <a:pt x="4127309" y="310591"/>
                  </a:lnTo>
                  <a:lnTo>
                    <a:pt x="3821620" y="202247"/>
                  </a:lnTo>
                  <a:lnTo>
                    <a:pt x="3734130" y="172300"/>
                  </a:lnTo>
                  <a:lnTo>
                    <a:pt x="3690302" y="157746"/>
                  </a:lnTo>
                  <a:lnTo>
                    <a:pt x="3646436" y="143522"/>
                  </a:lnTo>
                  <a:lnTo>
                    <a:pt x="3602494" y="129679"/>
                  </a:lnTo>
                  <a:lnTo>
                    <a:pt x="3558489" y="116268"/>
                  </a:lnTo>
                  <a:lnTo>
                    <a:pt x="3514407" y="103352"/>
                  </a:lnTo>
                  <a:lnTo>
                    <a:pt x="3470237" y="90957"/>
                  </a:lnTo>
                  <a:lnTo>
                    <a:pt x="3425964" y="79133"/>
                  </a:lnTo>
                  <a:lnTo>
                    <a:pt x="3381591" y="67945"/>
                  </a:lnTo>
                  <a:lnTo>
                    <a:pt x="3337115" y="57442"/>
                  </a:lnTo>
                  <a:lnTo>
                    <a:pt x="3292513" y="47650"/>
                  </a:lnTo>
                  <a:lnTo>
                    <a:pt x="3247796" y="38620"/>
                  </a:lnTo>
                  <a:lnTo>
                    <a:pt x="3202940" y="30429"/>
                  </a:lnTo>
                  <a:lnTo>
                    <a:pt x="3157931" y="23088"/>
                  </a:lnTo>
                  <a:lnTo>
                    <a:pt x="3112782" y="16675"/>
                  </a:lnTo>
                  <a:lnTo>
                    <a:pt x="3067481" y="11214"/>
                  </a:lnTo>
                  <a:lnTo>
                    <a:pt x="3022003" y="6769"/>
                  </a:lnTo>
                  <a:lnTo>
                    <a:pt x="2976359" y="3390"/>
                  </a:lnTo>
                  <a:lnTo>
                    <a:pt x="2930537" y="1117"/>
                  </a:lnTo>
                  <a:lnTo>
                    <a:pt x="2884513" y="0"/>
                  </a:lnTo>
                  <a:lnTo>
                    <a:pt x="2838310" y="88"/>
                  </a:lnTo>
                  <a:lnTo>
                    <a:pt x="2791891" y="1422"/>
                  </a:lnTo>
                  <a:lnTo>
                    <a:pt x="2745257" y="4064"/>
                  </a:lnTo>
                  <a:lnTo>
                    <a:pt x="2698407" y="8051"/>
                  </a:lnTo>
                  <a:lnTo>
                    <a:pt x="2651328" y="13449"/>
                  </a:lnTo>
                  <a:lnTo>
                    <a:pt x="2604008" y="20281"/>
                  </a:lnTo>
                  <a:lnTo>
                    <a:pt x="2556459" y="28600"/>
                  </a:lnTo>
                  <a:lnTo>
                    <a:pt x="2555341" y="34239"/>
                  </a:lnTo>
                  <a:lnTo>
                    <a:pt x="2553919" y="34417"/>
                  </a:lnTo>
                  <a:lnTo>
                    <a:pt x="2508275" y="41198"/>
                  </a:lnTo>
                  <a:lnTo>
                    <a:pt x="2462822" y="48844"/>
                  </a:lnTo>
                  <a:lnTo>
                    <a:pt x="2417534" y="57340"/>
                  </a:lnTo>
                  <a:lnTo>
                    <a:pt x="2372398" y="66624"/>
                  </a:lnTo>
                  <a:lnTo>
                    <a:pt x="2327427" y="76669"/>
                  </a:lnTo>
                  <a:lnTo>
                    <a:pt x="2282609" y="87439"/>
                  </a:lnTo>
                  <a:lnTo>
                    <a:pt x="2237917" y="98882"/>
                  </a:lnTo>
                  <a:lnTo>
                    <a:pt x="2193353" y="110959"/>
                  </a:lnTo>
                  <a:lnTo>
                    <a:pt x="2148916" y="123647"/>
                  </a:lnTo>
                  <a:lnTo>
                    <a:pt x="2104593" y="136880"/>
                  </a:lnTo>
                  <a:lnTo>
                    <a:pt x="2060384" y="150634"/>
                  </a:lnTo>
                  <a:lnTo>
                    <a:pt x="2016264" y="164871"/>
                  </a:lnTo>
                  <a:lnTo>
                    <a:pt x="1972233" y="179552"/>
                  </a:lnTo>
                  <a:lnTo>
                    <a:pt x="1928279" y="194627"/>
                  </a:lnTo>
                  <a:lnTo>
                    <a:pt x="1884400" y="210058"/>
                  </a:lnTo>
                  <a:lnTo>
                    <a:pt x="1840598" y="225806"/>
                  </a:lnTo>
                  <a:lnTo>
                    <a:pt x="1753133" y="258114"/>
                  </a:lnTo>
                  <a:lnTo>
                    <a:pt x="1665833" y="291211"/>
                  </a:lnTo>
                  <a:lnTo>
                    <a:pt x="1404264" y="392112"/>
                  </a:lnTo>
                  <a:lnTo>
                    <a:pt x="1316964" y="425208"/>
                  </a:lnTo>
                  <a:lnTo>
                    <a:pt x="1229499" y="457517"/>
                  </a:lnTo>
                  <a:lnTo>
                    <a:pt x="1185684" y="473265"/>
                  </a:lnTo>
                  <a:lnTo>
                    <a:pt x="1141806" y="488696"/>
                  </a:lnTo>
                  <a:lnTo>
                    <a:pt x="1097851" y="503770"/>
                  </a:lnTo>
                  <a:lnTo>
                    <a:pt x="1053820" y="518452"/>
                  </a:lnTo>
                  <a:lnTo>
                    <a:pt x="1009700" y="532688"/>
                  </a:lnTo>
                  <a:lnTo>
                    <a:pt x="965479" y="546442"/>
                  </a:lnTo>
                  <a:lnTo>
                    <a:pt x="921156" y="559676"/>
                  </a:lnTo>
                  <a:lnTo>
                    <a:pt x="876719" y="572363"/>
                  </a:lnTo>
                  <a:lnTo>
                    <a:pt x="832167" y="584441"/>
                  </a:lnTo>
                  <a:lnTo>
                    <a:pt x="787476" y="595884"/>
                  </a:lnTo>
                  <a:lnTo>
                    <a:pt x="742645" y="606653"/>
                  </a:lnTo>
                  <a:lnTo>
                    <a:pt x="697674" y="616699"/>
                  </a:lnTo>
                  <a:lnTo>
                    <a:pt x="652538" y="625983"/>
                  </a:lnTo>
                  <a:lnTo>
                    <a:pt x="607250" y="634479"/>
                  </a:lnTo>
                  <a:lnTo>
                    <a:pt x="561784" y="642124"/>
                  </a:lnTo>
                  <a:lnTo>
                    <a:pt x="516153" y="648906"/>
                  </a:lnTo>
                  <a:lnTo>
                    <a:pt x="470319" y="654761"/>
                  </a:lnTo>
                  <a:lnTo>
                    <a:pt x="424307" y="659663"/>
                  </a:lnTo>
                  <a:lnTo>
                    <a:pt x="378079" y="663562"/>
                  </a:lnTo>
                  <a:lnTo>
                    <a:pt x="331635" y="666432"/>
                  </a:lnTo>
                  <a:lnTo>
                    <a:pt x="284988" y="668210"/>
                  </a:lnTo>
                  <a:lnTo>
                    <a:pt x="238099" y="668883"/>
                  </a:lnTo>
                  <a:lnTo>
                    <a:pt x="190982" y="668401"/>
                  </a:lnTo>
                  <a:lnTo>
                    <a:pt x="143624" y="666711"/>
                  </a:lnTo>
                  <a:lnTo>
                    <a:pt x="96012" y="663790"/>
                  </a:lnTo>
                  <a:lnTo>
                    <a:pt x="48133" y="659599"/>
                  </a:lnTo>
                  <a:lnTo>
                    <a:pt x="0" y="654075"/>
                  </a:lnTo>
                  <a:lnTo>
                    <a:pt x="74676" y="965479"/>
                  </a:lnTo>
                  <a:lnTo>
                    <a:pt x="122809" y="971003"/>
                  </a:lnTo>
                  <a:lnTo>
                    <a:pt x="170688" y="975194"/>
                  </a:lnTo>
                  <a:lnTo>
                    <a:pt x="218300" y="978115"/>
                  </a:lnTo>
                  <a:lnTo>
                    <a:pt x="265658" y="979805"/>
                  </a:lnTo>
                  <a:lnTo>
                    <a:pt x="312775" y="980287"/>
                  </a:lnTo>
                  <a:lnTo>
                    <a:pt x="359664" y="979614"/>
                  </a:lnTo>
                  <a:lnTo>
                    <a:pt x="406311" y="977836"/>
                  </a:lnTo>
                  <a:lnTo>
                    <a:pt x="452755" y="974966"/>
                  </a:lnTo>
                  <a:lnTo>
                    <a:pt x="498983" y="971067"/>
                  </a:lnTo>
                  <a:lnTo>
                    <a:pt x="544995" y="966165"/>
                  </a:lnTo>
                  <a:lnTo>
                    <a:pt x="590829" y="960310"/>
                  </a:lnTo>
                  <a:lnTo>
                    <a:pt x="636460" y="953528"/>
                  </a:lnTo>
                  <a:lnTo>
                    <a:pt x="681926" y="945883"/>
                  </a:lnTo>
                  <a:lnTo>
                    <a:pt x="727214" y="937387"/>
                  </a:lnTo>
                  <a:lnTo>
                    <a:pt x="772350" y="928103"/>
                  </a:lnTo>
                  <a:lnTo>
                    <a:pt x="817321" y="918057"/>
                  </a:lnTo>
                  <a:lnTo>
                    <a:pt x="853071" y="909472"/>
                  </a:lnTo>
                  <a:lnTo>
                    <a:pt x="857732" y="911834"/>
                  </a:lnTo>
                  <a:lnTo>
                    <a:pt x="895210" y="933411"/>
                  </a:lnTo>
                  <a:lnTo>
                    <a:pt x="931202" y="956614"/>
                  </a:lnTo>
                  <a:lnTo>
                    <a:pt x="965809" y="981341"/>
                  </a:lnTo>
                  <a:lnTo>
                    <a:pt x="999109" y="1007491"/>
                  </a:lnTo>
                  <a:lnTo>
                    <a:pt x="1031189" y="1034973"/>
                  </a:lnTo>
                  <a:lnTo>
                    <a:pt x="1062151" y="1063688"/>
                  </a:lnTo>
                  <a:lnTo>
                    <a:pt x="1092060" y="1093546"/>
                  </a:lnTo>
                  <a:lnTo>
                    <a:pt x="1121016" y="1124458"/>
                  </a:lnTo>
                  <a:lnTo>
                    <a:pt x="1149108" y="1156309"/>
                  </a:lnTo>
                  <a:lnTo>
                    <a:pt x="1176413" y="1189024"/>
                  </a:lnTo>
                  <a:lnTo>
                    <a:pt x="1203020" y="1222489"/>
                  </a:lnTo>
                  <a:lnTo>
                    <a:pt x="1229029" y="1256639"/>
                  </a:lnTo>
                  <a:lnTo>
                    <a:pt x="1254506" y="1291348"/>
                  </a:lnTo>
                  <a:lnTo>
                    <a:pt x="1279550" y="1326527"/>
                  </a:lnTo>
                  <a:lnTo>
                    <a:pt x="1304251" y="1362087"/>
                  </a:lnTo>
                  <a:lnTo>
                    <a:pt x="1328686" y="1397939"/>
                  </a:lnTo>
                  <a:lnTo>
                    <a:pt x="1401305" y="1506258"/>
                  </a:lnTo>
                  <a:lnTo>
                    <a:pt x="1450009" y="1578152"/>
                  </a:lnTo>
                  <a:lnTo>
                    <a:pt x="1474711" y="1613712"/>
                  </a:lnTo>
                  <a:lnTo>
                    <a:pt x="1499755" y="1648891"/>
                  </a:lnTo>
                  <a:lnTo>
                    <a:pt x="1525231" y="1683600"/>
                  </a:lnTo>
                  <a:lnTo>
                    <a:pt x="1551241" y="1717751"/>
                  </a:lnTo>
                  <a:lnTo>
                    <a:pt x="1577848" y="1751215"/>
                  </a:lnTo>
                  <a:lnTo>
                    <a:pt x="1605153" y="1783930"/>
                  </a:lnTo>
                  <a:lnTo>
                    <a:pt x="1633245" y="1815782"/>
                  </a:lnTo>
                  <a:lnTo>
                    <a:pt x="1662201" y="1846694"/>
                  </a:lnTo>
                  <a:lnTo>
                    <a:pt x="1692109" y="1876552"/>
                  </a:lnTo>
                  <a:lnTo>
                    <a:pt x="1723072" y="1905266"/>
                  </a:lnTo>
                  <a:lnTo>
                    <a:pt x="1755152" y="1932749"/>
                  </a:lnTo>
                  <a:lnTo>
                    <a:pt x="1788452" y="1958898"/>
                  </a:lnTo>
                  <a:lnTo>
                    <a:pt x="1823059" y="1983625"/>
                  </a:lnTo>
                  <a:lnTo>
                    <a:pt x="1859051" y="2006828"/>
                  </a:lnTo>
                  <a:lnTo>
                    <a:pt x="1896529" y="2028405"/>
                  </a:lnTo>
                  <a:lnTo>
                    <a:pt x="1935568" y="2048281"/>
                  </a:lnTo>
                  <a:lnTo>
                    <a:pt x="1976259" y="2066340"/>
                  </a:lnTo>
                  <a:lnTo>
                    <a:pt x="2018677" y="2082507"/>
                  </a:lnTo>
                  <a:lnTo>
                    <a:pt x="2027288" y="2085263"/>
                  </a:lnTo>
                  <a:lnTo>
                    <a:pt x="2034616" y="2137943"/>
                  </a:lnTo>
                  <a:lnTo>
                    <a:pt x="2082495" y="2147189"/>
                  </a:lnTo>
                  <a:lnTo>
                    <a:pt x="2130285" y="2155279"/>
                  </a:lnTo>
                  <a:lnTo>
                    <a:pt x="2177999" y="2162264"/>
                  </a:lnTo>
                  <a:lnTo>
                    <a:pt x="2225624" y="2168169"/>
                  </a:lnTo>
                  <a:lnTo>
                    <a:pt x="2273173" y="2173020"/>
                  </a:lnTo>
                  <a:lnTo>
                    <a:pt x="2320645" y="2176869"/>
                  </a:lnTo>
                  <a:lnTo>
                    <a:pt x="2368042" y="2179751"/>
                  </a:lnTo>
                  <a:lnTo>
                    <a:pt x="2415362" y="2181682"/>
                  </a:lnTo>
                  <a:lnTo>
                    <a:pt x="2462619" y="2182711"/>
                  </a:lnTo>
                  <a:lnTo>
                    <a:pt x="2509799" y="2182876"/>
                  </a:lnTo>
                  <a:lnTo>
                    <a:pt x="2556929" y="2182203"/>
                  </a:lnTo>
                  <a:lnTo>
                    <a:pt x="2603995" y="2180717"/>
                  </a:lnTo>
                  <a:lnTo>
                    <a:pt x="2650998" y="2178481"/>
                  </a:lnTo>
                  <a:lnTo>
                    <a:pt x="2697950" y="2175510"/>
                  </a:lnTo>
                  <a:lnTo>
                    <a:pt x="2744838" y="2171839"/>
                  </a:lnTo>
                  <a:lnTo>
                    <a:pt x="2791688" y="2167509"/>
                  </a:lnTo>
                  <a:lnTo>
                    <a:pt x="2838488" y="2162556"/>
                  </a:lnTo>
                  <a:lnTo>
                    <a:pt x="2885236" y="2157006"/>
                  </a:lnTo>
                  <a:lnTo>
                    <a:pt x="2931947" y="2150910"/>
                  </a:lnTo>
                  <a:lnTo>
                    <a:pt x="2978607" y="2144280"/>
                  </a:lnTo>
                  <a:lnTo>
                    <a:pt x="3025241" y="2137168"/>
                  </a:lnTo>
                  <a:lnTo>
                    <a:pt x="3071838" y="2129599"/>
                  </a:lnTo>
                  <a:lnTo>
                    <a:pt x="3118408" y="2121624"/>
                  </a:lnTo>
                  <a:lnTo>
                    <a:pt x="3164941" y="2113254"/>
                  </a:lnTo>
                  <a:lnTo>
                    <a:pt x="3211449" y="2104542"/>
                  </a:lnTo>
                  <a:lnTo>
                    <a:pt x="3257931" y="2095512"/>
                  </a:lnTo>
                  <a:lnTo>
                    <a:pt x="3350844" y="2076665"/>
                  </a:lnTo>
                  <a:lnTo>
                    <a:pt x="3443694" y="2056980"/>
                  </a:lnTo>
                  <a:lnTo>
                    <a:pt x="3814851" y="1975434"/>
                  </a:lnTo>
                  <a:lnTo>
                    <a:pt x="3907688" y="1955736"/>
                  </a:lnTo>
                  <a:lnTo>
                    <a:pt x="4000601" y="1936889"/>
                  </a:lnTo>
                  <a:lnTo>
                    <a:pt x="4047083" y="1927860"/>
                  </a:lnTo>
                  <a:lnTo>
                    <a:pt x="4093591" y="1919147"/>
                  </a:lnTo>
                  <a:lnTo>
                    <a:pt x="4140123" y="1910778"/>
                  </a:lnTo>
                  <a:lnTo>
                    <a:pt x="4186682" y="1902790"/>
                  </a:lnTo>
                  <a:lnTo>
                    <a:pt x="4233278" y="1895221"/>
                  </a:lnTo>
                  <a:lnTo>
                    <a:pt x="4279912" y="1888109"/>
                  </a:lnTo>
                  <a:lnTo>
                    <a:pt x="4326572" y="1881479"/>
                  </a:lnTo>
                  <a:lnTo>
                    <a:pt x="4373283" y="1875370"/>
                  </a:lnTo>
                  <a:lnTo>
                    <a:pt x="4420032" y="1869821"/>
                  </a:lnTo>
                  <a:lnTo>
                    <a:pt x="4466831" y="1864868"/>
                  </a:lnTo>
                  <a:lnTo>
                    <a:pt x="4513669" y="1860537"/>
                  </a:lnTo>
                  <a:lnTo>
                    <a:pt x="4560557" y="1856867"/>
                  </a:lnTo>
                  <a:lnTo>
                    <a:pt x="4607509" y="1853895"/>
                  </a:lnTo>
                  <a:lnTo>
                    <a:pt x="4654512" y="1851647"/>
                  </a:lnTo>
                  <a:lnTo>
                    <a:pt x="4701565" y="1850174"/>
                  </a:lnTo>
                  <a:lnTo>
                    <a:pt x="4748682" y="1849488"/>
                  </a:lnTo>
                  <a:lnTo>
                    <a:pt x="4795875" y="1849640"/>
                  </a:lnTo>
                  <a:lnTo>
                    <a:pt x="4843119" y="1850669"/>
                  </a:lnTo>
                  <a:lnTo>
                    <a:pt x="4890440" y="1852599"/>
                  </a:lnTo>
                  <a:lnTo>
                    <a:pt x="4924501" y="1854669"/>
                  </a:lnTo>
                  <a:lnTo>
                    <a:pt x="4921580" y="1868576"/>
                  </a:lnTo>
                  <a:lnTo>
                    <a:pt x="4971897" y="1874672"/>
                  </a:lnTo>
                  <a:lnTo>
                    <a:pt x="5022126" y="1881263"/>
                  </a:lnTo>
                  <a:lnTo>
                    <a:pt x="5072265" y="1888337"/>
                  </a:lnTo>
                  <a:lnTo>
                    <a:pt x="5122329" y="1895856"/>
                  </a:lnTo>
                  <a:lnTo>
                    <a:pt x="5172303" y="1903793"/>
                  </a:lnTo>
                  <a:lnTo>
                    <a:pt x="5222214" y="1912124"/>
                  </a:lnTo>
                  <a:lnTo>
                    <a:pt x="5272062" y="1920824"/>
                  </a:lnTo>
                  <a:lnTo>
                    <a:pt x="5321833" y="1929866"/>
                  </a:lnTo>
                  <a:lnTo>
                    <a:pt x="5371554" y="1939201"/>
                  </a:lnTo>
                  <a:lnTo>
                    <a:pt x="5421223" y="1948827"/>
                  </a:lnTo>
                  <a:lnTo>
                    <a:pt x="5470855" y="1958708"/>
                  </a:lnTo>
                  <a:lnTo>
                    <a:pt x="5569978" y="1979117"/>
                  </a:lnTo>
                  <a:lnTo>
                    <a:pt x="5668975" y="2000186"/>
                  </a:lnTo>
                  <a:lnTo>
                    <a:pt x="6114059" y="2097341"/>
                  </a:lnTo>
                  <a:lnTo>
                    <a:pt x="6213106" y="2118106"/>
                  </a:lnTo>
                  <a:lnTo>
                    <a:pt x="6312319" y="2138095"/>
                  </a:lnTo>
                  <a:lnTo>
                    <a:pt x="6361989" y="2147722"/>
                  </a:lnTo>
                  <a:lnTo>
                    <a:pt x="6411709" y="2157057"/>
                  </a:lnTo>
                  <a:lnTo>
                    <a:pt x="6461480" y="2166099"/>
                  </a:lnTo>
                  <a:lnTo>
                    <a:pt x="6511328" y="2174798"/>
                  </a:lnTo>
                  <a:lnTo>
                    <a:pt x="6561239" y="2183130"/>
                  </a:lnTo>
                  <a:lnTo>
                    <a:pt x="6611213" y="2191067"/>
                  </a:lnTo>
                  <a:lnTo>
                    <a:pt x="6661277" y="2198586"/>
                  </a:lnTo>
                  <a:lnTo>
                    <a:pt x="6711416" y="2205659"/>
                  </a:lnTo>
                  <a:lnTo>
                    <a:pt x="6761645" y="2212251"/>
                  </a:lnTo>
                  <a:lnTo>
                    <a:pt x="6811975" y="2218334"/>
                  </a:lnTo>
                  <a:lnTo>
                    <a:pt x="6869379" y="1945538"/>
                  </a:lnTo>
                  <a:lnTo>
                    <a:pt x="6819049" y="1939455"/>
                  </a:lnTo>
                  <a:lnTo>
                    <a:pt x="6768820" y="1932863"/>
                  </a:lnTo>
                  <a:lnTo>
                    <a:pt x="6718681" y="1925789"/>
                  </a:lnTo>
                  <a:lnTo>
                    <a:pt x="6668617" y="1918271"/>
                  </a:lnTo>
                  <a:lnTo>
                    <a:pt x="6618643" y="1910334"/>
                  </a:lnTo>
                  <a:lnTo>
                    <a:pt x="6568732" y="1902002"/>
                  </a:lnTo>
                  <a:lnTo>
                    <a:pt x="6518884" y="1893303"/>
                  </a:lnTo>
                  <a:lnTo>
                    <a:pt x="6469113" y="1884260"/>
                  </a:lnTo>
                  <a:lnTo>
                    <a:pt x="6419393" y="1874926"/>
                  </a:lnTo>
                  <a:lnTo>
                    <a:pt x="6369723" y="1865299"/>
                  </a:lnTo>
                  <a:lnTo>
                    <a:pt x="6320091" y="1855419"/>
                  </a:lnTo>
                  <a:lnTo>
                    <a:pt x="6220968" y="1835010"/>
                  </a:lnTo>
                  <a:lnTo>
                    <a:pt x="6121959" y="1813941"/>
                  </a:lnTo>
                  <a:lnTo>
                    <a:pt x="5676862" y="1716786"/>
                  </a:lnTo>
                  <a:lnTo>
                    <a:pt x="5577789" y="1696021"/>
                  </a:lnTo>
                  <a:lnTo>
                    <a:pt x="5478577" y="1676031"/>
                  </a:lnTo>
                  <a:lnTo>
                    <a:pt x="5428907" y="1666405"/>
                  </a:lnTo>
                  <a:lnTo>
                    <a:pt x="5379174" y="1657070"/>
                  </a:lnTo>
                  <a:lnTo>
                    <a:pt x="5329390" y="1648028"/>
                  </a:lnTo>
                  <a:lnTo>
                    <a:pt x="5279542" y="1639328"/>
                  </a:lnTo>
                  <a:lnTo>
                    <a:pt x="5229631" y="1630997"/>
                  </a:lnTo>
                  <a:lnTo>
                    <a:pt x="5186248" y="1624114"/>
                  </a:lnTo>
                  <a:lnTo>
                    <a:pt x="5185994" y="1622196"/>
                  </a:lnTo>
                  <a:lnTo>
                    <a:pt x="5138115" y="1612963"/>
                  </a:lnTo>
                  <a:lnTo>
                    <a:pt x="5090325" y="1604873"/>
                  </a:lnTo>
                  <a:lnTo>
                    <a:pt x="5042611" y="1597888"/>
                  </a:lnTo>
                  <a:lnTo>
                    <a:pt x="4994999" y="1591983"/>
                  </a:lnTo>
                  <a:lnTo>
                    <a:pt x="4947450" y="1587131"/>
                  </a:lnTo>
                  <a:lnTo>
                    <a:pt x="4899990" y="1583283"/>
                  </a:lnTo>
                  <a:lnTo>
                    <a:pt x="4852594" y="1580400"/>
                  </a:lnTo>
                  <a:lnTo>
                    <a:pt x="4805273" y="1578470"/>
                  </a:lnTo>
                  <a:lnTo>
                    <a:pt x="4758029" y="1577441"/>
                  </a:lnTo>
                  <a:lnTo>
                    <a:pt x="4710836" y="1577276"/>
                  </a:lnTo>
                  <a:lnTo>
                    <a:pt x="4671161" y="1577848"/>
                  </a:lnTo>
                  <a:lnTo>
                    <a:pt x="4684039" y="1556664"/>
                  </a:lnTo>
                  <a:lnTo>
                    <a:pt x="4697133" y="1527708"/>
                  </a:lnTo>
                  <a:lnTo>
                    <a:pt x="4706036" y="1498752"/>
                  </a:lnTo>
                  <a:lnTo>
                    <a:pt x="4711103" y="1469796"/>
                  </a:lnTo>
                  <a:lnTo>
                    <a:pt x="4712665" y="1440827"/>
                  </a:lnTo>
                  <a:lnTo>
                    <a:pt x="4711052" y="1411871"/>
                  </a:lnTo>
                  <a:lnTo>
                    <a:pt x="4699635" y="1353947"/>
                  </a:lnTo>
                  <a:lnTo>
                    <a:pt x="4679531" y="1296022"/>
                  </a:lnTo>
                  <a:lnTo>
                    <a:pt x="4653419" y="1238110"/>
                  </a:lnTo>
                  <a:lnTo>
                    <a:pt x="4593844" y="1122260"/>
                  </a:lnTo>
                  <a:lnTo>
                    <a:pt x="4579366" y="1093292"/>
                  </a:lnTo>
                  <a:lnTo>
                    <a:pt x="4553255" y="1035380"/>
                  </a:lnTo>
                  <a:lnTo>
                    <a:pt x="4533150" y="977455"/>
                  </a:lnTo>
                  <a:lnTo>
                    <a:pt x="4521733" y="919530"/>
                  </a:lnTo>
                  <a:lnTo>
                    <a:pt x="4520120" y="890574"/>
                  </a:lnTo>
                  <a:lnTo>
                    <a:pt x="4521682" y="861606"/>
                  </a:lnTo>
                  <a:lnTo>
                    <a:pt x="4526750" y="832650"/>
                  </a:lnTo>
                  <a:lnTo>
                    <a:pt x="4535652" y="803694"/>
                  </a:lnTo>
                  <a:lnTo>
                    <a:pt x="4548746" y="774738"/>
                  </a:lnTo>
                  <a:lnTo>
                    <a:pt x="4548987" y="774344"/>
                  </a:lnTo>
                  <a:lnTo>
                    <a:pt x="4549191" y="774382"/>
                  </a:lnTo>
                  <a:lnTo>
                    <a:pt x="4593666" y="784885"/>
                  </a:lnTo>
                  <a:lnTo>
                    <a:pt x="4638268" y="794677"/>
                  </a:lnTo>
                  <a:lnTo>
                    <a:pt x="4682985" y="803706"/>
                  </a:lnTo>
                  <a:lnTo>
                    <a:pt x="4727841" y="811898"/>
                  </a:lnTo>
                  <a:lnTo>
                    <a:pt x="4772850" y="819238"/>
                  </a:lnTo>
                  <a:lnTo>
                    <a:pt x="4817999" y="825652"/>
                  </a:lnTo>
                  <a:lnTo>
                    <a:pt x="4863300" y="831113"/>
                  </a:lnTo>
                  <a:lnTo>
                    <a:pt x="4908778" y="835558"/>
                  </a:lnTo>
                  <a:lnTo>
                    <a:pt x="4954422" y="838936"/>
                  </a:lnTo>
                  <a:lnTo>
                    <a:pt x="5000244" y="841209"/>
                  </a:lnTo>
                  <a:lnTo>
                    <a:pt x="5046269" y="842327"/>
                  </a:lnTo>
                  <a:lnTo>
                    <a:pt x="5092471" y="842238"/>
                  </a:lnTo>
                  <a:lnTo>
                    <a:pt x="5138890" y="840905"/>
                  </a:lnTo>
                  <a:lnTo>
                    <a:pt x="5185524" y="838263"/>
                  </a:lnTo>
                  <a:lnTo>
                    <a:pt x="5232374" y="834275"/>
                  </a:lnTo>
                  <a:lnTo>
                    <a:pt x="5279453" y="828878"/>
                  </a:lnTo>
                  <a:lnTo>
                    <a:pt x="5326773" y="822045"/>
                  </a:lnTo>
                  <a:lnTo>
                    <a:pt x="5374335" y="813714"/>
                  </a:lnTo>
                  <a:lnTo>
                    <a:pt x="5377243" y="798893"/>
                  </a:lnTo>
                  <a:lnTo>
                    <a:pt x="5397030" y="795997"/>
                  </a:lnTo>
                  <a:lnTo>
                    <a:pt x="5447652" y="787857"/>
                  </a:lnTo>
                  <a:lnTo>
                    <a:pt x="5498122" y="779056"/>
                  </a:lnTo>
                  <a:lnTo>
                    <a:pt x="5548452" y="769658"/>
                  </a:lnTo>
                  <a:lnTo>
                    <a:pt x="5598655" y="759701"/>
                  </a:lnTo>
                  <a:lnTo>
                    <a:pt x="5648757" y="749223"/>
                  </a:lnTo>
                  <a:lnTo>
                    <a:pt x="5698744" y="738276"/>
                  </a:lnTo>
                  <a:lnTo>
                    <a:pt x="5748655" y="726909"/>
                  </a:lnTo>
                  <a:lnTo>
                    <a:pt x="5798464" y="715175"/>
                  </a:lnTo>
                  <a:lnTo>
                    <a:pt x="5848210" y="703110"/>
                  </a:lnTo>
                  <a:lnTo>
                    <a:pt x="5947524" y="678180"/>
                  </a:lnTo>
                  <a:lnTo>
                    <a:pt x="6294348" y="587476"/>
                  </a:lnTo>
                  <a:lnTo>
                    <a:pt x="6393561" y="562127"/>
                  </a:lnTo>
                  <a:lnTo>
                    <a:pt x="6443243" y="549770"/>
                  </a:lnTo>
                  <a:lnTo>
                    <a:pt x="6492989" y="537692"/>
                  </a:lnTo>
                  <a:lnTo>
                    <a:pt x="6542799" y="525957"/>
                  </a:lnTo>
                  <a:lnTo>
                    <a:pt x="6592710" y="514578"/>
                  </a:lnTo>
                  <a:lnTo>
                    <a:pt x="6642697" y="503631"/>
                  </a:lnTo>
                  <a:lnTo>
                    <a:pt x="6692798" y="493141"/>
                  </a:lnTo>
                  <a:lnTo>
                    <a:pt x="6743001" y="483171"/>
                  </a:lnTo>
                  <a:lnTo>
                    <a:pt x="6793331" y="473760"/>
                  </a:lnTo>
                  <a:lnTo>
                    <a:pt x="6843801" y="464959"/>
                  </a:lnTo>
                  <a:lnTo>
                    <a:pt x="6894423" y="456806"/>
                  </a:lnTo>
                  <a:lnTo>
                    <a:pt x="6945198" y="449351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4480559" y="2798063"/>
              <a:ext cx="818388" cy="1156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6460235" y="1577339"/>
              <a:ext cx="818388" cy="11567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4430267" y="1248155"/>
              <a:ext cx="676656" cy="1225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2267711" y="2743199"/>
              <a:ext cx="932688" cy="1078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2500883" y="1348739"/>
              <a:ext cx="809244" cy="11567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6044184" y="2852927"/>
              <a:ext cx="978408" cy="1028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4814315" y="2240279"/>
              <a:ext cx="1211580" cy="859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2551176" y="1017650"/>
              <a:ext cx="4513580" cy="1798955"/>
            </a:xfrm>
            <a:custGeom>
              <a:avLst/>
              <a:gdLst/>
              <a:ahLst/>
              <a:cxnLst/>
              <a:rect l="l" t="t" r="r" b="b"/>
              <a:pathLst>
                <a:path w="4513580" h="1798955">
                  <a:moveTo>
                    <a:pt x="0" y="236474"/>
                  </a:moveTo>
                  <a:lnTo>
                    <a:pt x="265049" y="426974"/>
                  </a:lnTo>
                  <a:lnTo>
                    <a:pt x="428625" y="707898"/>
                  </a:lnTo>
                  <a:lnTo>
                    <a:pt x="501650" y="1003173"/>
                  </a:lnTo>
                  <a:lnTo>
                    <a:pt x="531749" y="1268349"/>
                  </a:lnTo>
                  <a:lnTo>
                    <a:pt x="576199" y="1533398"/>
                  </a:lnTo>
                  <a:lnTo>
                    <a:pt x="855599" y="1695323"/>
                  </a:lnTo>
                  <a:lnTo>
                    <a:pt x="1136650" y="1711198"/>
                  </a:lnTo>
                  <a:lnTo>
                    <a:pt x="1474724" y="1681099"/>
                  </a:lnTo>
                  <a:lnTo>
                    <a:pt x="1739900" y="1608074"/>
                  </a:lnTo>
                  <a:lnTo>
                    <a:pt x="1990725" y="1444498"/>
                  </a:lnTo>
                  <a:lnTo>
                    <a:pt x="2182749" y="1238123"/>
                  </a:lnTo>
                  <a:lnTo>
                    <a:pt x="2271649" y="1047623"/>
                  </a:lnTo>
                  <a:lnTo>
                    <a:pt x="2316099" y="855599"/>
                  </a:lnTo>
                  <a:lnTo>
                    <a:pt x="2344674" y="618998"/>
                  </a:lnTo>
                  <a:lnTo>
                    <a:pt x="2330450" y="457200"/>
                  </a:lnTo>
                  <a:lnTo>
                    <a:pt x="2344674" y="280924"/>
                  </a:lnTo>
                  <a:lnTo>
                    <a:pt x="2447925" y="103124"/>
                  </a:lnTo>
                  <a:lnTo>
                    <a:pt x="2684399" y="14224"/>
                  </a:lnTo>
                  <a:lnTo>
                    <a:pt x="2965450" y="0"/>
                  </a:lnTo>
                  <a:lnTo>
                    <a:pt x="3244850" y="58674"/>
                  </a:lnTo>
                  <a:lnTo>
                    <a:pt x="3584575" y="177800"/>
                  </a:lnTo>
                  <a:lnTo>
                    <a:pt x="3849624" y="265049"/>
                  </a:lnTo>
                  <a:lnTo>
                    <a:pt x="4100449" y="442849"/>
                  </a:lnTo>
                  <a:lnTo>
                    <a:pt x="4248023" y="634873"/>
                  </a:lnTo>
                  <a:lnTo>
                    <a:pt x="4351274" y="796798"/>
                  </a:lnTo>
                  <a:lnTo>
                    <a:pt x="4440174" y="987298"/>
                  </a:lnTo>
                  <a:lnTo>
                    <a:pt x="4498848" y="1179449"/>
                  </a:lnTo>
                  <a:lnTo>
                    <a:pt x="4513199" y="1357249"/>
                  </a:lnTo>
                  <a:lnTo>
                    <a:pt x="4513199" y="1474724"/>
                  </a:lnTo>
                  <a:lnTo>
                    <a:pt x="4498848" y="1681099"/>
                  </a:lnTo>
                  <a:lnTo>
                    <a:pt x="4454398" y="1798574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2809239" y="1209039"/>
              <a:ext cx="238760" cy="238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281299" y="1197355"/>
              <a:ext cx="2510155" cy="1388745"/>
            </a:xfrm>
            <a:custGeom>
              <a:avLst/>
              <a:gdLst/>
              <a:ahLst/>
              <a:cxnLst/>
              <a:rect l="l" t="t" r="r" b="b"/>
              <a:pathLst>
                <a:path w="2510154" h="1388745">
                  <a:moveTo>
                    <a:pt x="142875" y="1021969"/>
                  </a:moveTo>
                  <a:lnTo>
                    <a:pt x="85725" y="1021969"/>
                  </a:lnTo>
                  <a:lnTo>
                    <a:pt x="85725" y="783844"/>
                  </a:lnTo>
                  <a:lnTo>
                    <a:pt x="57150" y="783844"/>
                  </a:lnTo>
                  <a:lnTo>
                    <a:pt x="57150" y="1021969"/>
                  </a:lnTo>
                  <a:lnTo>
                    <a:pt x="0" y="1021969"/>
                  </a:lnTo>
                  <a:lnTo>
                    <a:pt x="71501" y="1164844"/>
                  </a:lnTo>
                  <a:lnTo>
                    <a:pt x="135763" y="1036193"/>
                  </a:lnTo>
                  <a:lnTo>
                    <a:pt x="142875" y="1021969"/>
                  </a:lnTo>
                  <a:close/>
                </a:path>
                <a:path w="2510154" h="1388745">
                  <a:moveTo>
                    <a:pt x="833501" y="1317244"/>
                  </a:moveTo>
                  <a:lnTo>
                    <a:pt x="804824" y="1302893"/>
                  </a:lnTo>
                  <a:lnTo>
                    <a:pt x="690626" y="1245743"/>
                  </a:lnTo>
                  <a:lnTo>
                    <a:pt x="690626" y="1302893"/>
                  </a:lnTo>
                  <a:lnTo>
                    <a:pt x="452501" y="1302893"/>
                  </a:lnTo>
                  <a:lnTo>
                    <a:pt x="452501" y="1331468"/>
                  </a:lnTo>
                  <a:lnTo>
                    <a:pt x="690626" y="1331468"/>
                  </a:lnTo>
                  <a:lnTo>
                    <a:pt x="690626" y="1388618"/>
                  </a:lnTo>
                  <a:lnTo>
                    <a:pt x="805027" y="1331468"/>
                  </a:lnTo>
                  <a:lnTo>
                    <a:pt x="833501" y="1317244"/>
                  </a:lnTo>
                  <a:close/>
                </a:path>
                <a:path w="2510154" h="1388745">
                  <a:moveTo>
                    <a:pt x="1942338" y="633095"/>
                  </a:moveTo>
                  <a:lnTo>
                    <a:pt x="1933943" y="602361"/>
                  </a:lnTo>
                  <a:lnTo>
                    <a:pt x="1900301" y="479044"/>
                  </a:lnTo>
                  <a:lnTo>
                    <a:pt x="1802257" y="605155"/>
                  </a:lnTo>
                  <a:lnTo>
                    <a:pt x="1858264" y="616331"/>
                  </a:lnTo>
                  <a:lnTo>
                    <a:pt x="1810131" y="857250"/>
                  </a:lnTo>
                  <a:lnTo>
                    <a:pt x="1838071" y="862838"/>
                  </a:lnTo>
                  <a:lnTo>
                    <a:pt x="1886318" y="621931"/>
                  </a:lnTo>
                  <a:lnTo>
                    <a:pt x="1942338" y="633095"/>
                  </a:lnTo>
                  <a:close/>
                </a:path>
                <a:path w="2510154" h="1388745">
                  <a:moveTo>
                    <a:pt x="2509901" y="98044"/>
                  </a:moveTo>
                  <a:lnTo>
                    <a:pt x="2495524" y="86868"/>
                  </a:lnTo>
                  <a:lnTo>
                    <a:pt x="2383790" y="0"/>
                  </a:lnTo>
                  <a:lnTo>
                    <a:pt x="2372614" y="56019"/>
                  </a:lnTo>
                  <a:lnTo>
                    <a:pt x="2131695" y="7874"/>
                  </a:lnTo>
                  <a:lnTo>
                    <a:pt x="2126107" y="35814"/>
                  </a:lnTo>
                  <a:lnTo>
                    <a:pt x="2367013" y="84074"/>
                  </a:lnTo>
                  <a:lnTo>
                    <a:pt x="2355850" y="140081"/>
                  </a:lnTo>
                  <a:lnTo>
                    <a:pt x="2509901" y="9804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6771640" y="1209039"/>
              <a:ext cx="238759" cy="2387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963799" y="1974849"/>
              <a:ext cx="4427855" cy="2211705"/>
            </a:xfrm>
            <a:custGeom>
              <a:avLst/>
              <a:gdLst/>
              <a:ahLst/>
              <a:cxnLst/>
              <a:rect l="l" t="t" r="r" b="b"/>
              <a:pathLst>
                <a:path w="4427855" h="2211704">
                  <a:moveTo>
                    <a:pt x="172720" y="1385189"/>
                  </a:moveTo>
                  <a:lnTo>
                    <a:pt x="148082" y="1370711"/>
                  </a:lnTo>
                  <a:lnTo>
                    <a:pt x="59740" y="1522006"/>
                  </a:lnTo>
                  <a:lnTo>
                    <a:pt x="10414" y="1493139"/>
                  </a:lnTo>
                  <a:lnTo>
                    <a:pt x="0" y="1652524"/>
                  </a:lnTo>
                  <a:lnTo>
                    <a:pt x="133731" y="1565275"/>
                  </a:lnTo>
                  <a:lnTo>
                    <a:pt x="105498" y="1548765"/>
                  </a:lnTo>
                  <a:lnTo>
                    <a:pt x="84416" y="1536433"/>
                  </a:lnTo>
                  <a:lnTo>
                    <a:pt x="172720" y="1385189"/>
                  </a:lnTo>
                  <a:close/>
                </a:path>
                <a:path w="4427855" h="2211704">
                  <a:moveTo>
                    <a:pt x="1151255" y="1058926"/>
                  </a:moveTo>
                  <a:lnTo>
                    <a:pt x="822667" y="1052233"/>
                  </a:lnTo>
                  <a:lnTo>
                    <a:pt x="822680" y="1051941"/>
                  </a:lnTo>
                  <a:lnTo>
                    <a:pt x="823849" y="995045"/>
                  </a:lnTo>
                  <a:lnTo>
                    <a:pt x="679450" y="1063625"/>
                  </a:lnTo>
                  <a:lnTo>
                    <a:pt x="820928" y="1137920"/>
                  </a:lnTo>
                  <a:lnTo>
                    <a:pt x="822083" y="1080808"/>
                  </a:lnTo>
                  <a:lnTo>
                    <a:pt x="1150747" y="1087374"/>
                  </a:lnTo>
                  <a:lnTo>
                    <a:pt x="1151255" y="1058926"/>
                  </a:lnTo>
                  <a:close/>
                </a:path>
                <a:path w="4427855" h="2211704">
                  <a:moveTo>
                    <a:pt x="2398014" y="1575435"/>
                  </a:moveTo>
                  <a:lnTo>
                    <a:pt x="2294001" y="1454150"/>
                  </a:lnTo>
                  <a:lnTo>
                    <a:pt x="2259330" y="1610106"/>
                  </a:lnTo>
                  <a:lnTo>
                    <a:pt x="2314727" y="1596263"/>
                  </a:lnTo>
                  <a:lnTo>
                    <a:pt x="2356358" y="1762379"/>
                  </a:lnTo>
                  <a:lnTo>
                    <a:pt x="2384044" y="1755521"/>
                  </a:lnTo>
                  <a:lnTo>
                    <a:pt x="2342540" y="1589303"/>
                  </a:lnTo>
                  <a:lnTo>
                    <a:pt x="2398014" y="1575435"/>
                  </a:lnTo>
                  <a:close/>
                </a:path>
                <a:path w="4427855" h="2211704">
                  <a:moveTo>
                    <a:pt x="3056001" y="2125599"/>
                  </a:moveTo>
                  <a:lnTo>
                    <a:pt x="2741676" y="2125599"/>
                  </a:lnTo>
                  <a:lnTo>
                    <a:pt x="2741676" y="2068449"/>
                  </a:lnTo>
                  <a:lnTo>
                    <a:pt x="2598801" y="2139950"/>
                  </a:lnTo>
                  <a:lnTo>
                    <a:pt x="2741676" y="2211324"/>
                  </a:lnTo>
                  <a:lnTo>
                    <a:pt x="2741676" y="2154174"/>
                  </a:lnTo>
                  <a:lnTo>
                    <a:pt x="3056001" y="2154174"/>
                  </a:lnTo>
                  <a:lnTo>
                    <a:pt x="3056001" y="2125599"/>
                  </a:lnTo>
                  <a:close/>
                </a:path>
                <a:path w="4427855" h="2211704">
                  <a:moveTo>
                    <a:pt x="4212209" y="1154684"/>
                  </a:moveTo>
                  <a:lnTo>
                    <a:pt x="4185793" y="1144016"/>
                  </a:lnTo>
                  <a:lnTo>
                    <a:pt x="4086428" y="1392415"/>
                  </a:lnTo>
                  <a:lnTo>
                    <a:pt x="4033393" y="1371219"/>
                  </a:lnTo>
                  <a:lnTo>
                    <a:pt x="4046601" y="1530350"/>
                  </a:lnTo>
                  <a:lnTo>
                    <a:pt x="4165981" y="1424178"/>
                  </a:lnTo>
                  <a:lnTo>
                    <a:pt x="4146258" y="1416304"/>
                  </a:lnTo>
                  <a:lnTo>
                    <a:pt x="4112882" y="1402981"/>
                  </a:lnTo>
                  <a:lnTo>
                    <a:pt x="4212209" y="1154684"/>
                  </a:lnTo>
                  <a:close/>
                </a:path>
                <a:path w="4427855" h="2211704">
                  <a:moveTo>
                    <a:pt x="4427601" y="151384"/>
                  </a:moveTo>
                  <a:lnTo>
                    <a:pt x="4376496" y="176936"/>
                  </a:lnTo>
                  <a:lnTo>
                    <a:pt x="4288028" y="0"/>
                  </a:lnTo>
                  <a:lnTo>
                    <a:pt x="4262374" y="12700"/>
                  </a:lnTo>
                  <a:lnTo>
                    <a:pt x="4350931" y="189725"/>
                  </a:lnTo>
                  <a:lnTo>
                    <a:pt x="4299839" y="215265"/>
                  </a:lnTo>
                  <a:lnTo>
                    <a:pt x="4427601" y="311150"/>
                  </a:lnTo>
                  <a:lnTo>
                    <a:pt x="4427601" y="202565"/>
                  </a:lnTo>
                  <a:lnTo>
                    <a:pt x="4427601" y="15138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065400" y="2773299"/>
              <a:ext cx="4940300" cy="1268730"/>
            </a:xfrm>
            <a:custGeom>
              <a:avLst/>
              <a:gdLst/>
              <a:ahLst/>
              <a:cxnLst/>
              <a:rect l="l" t="t" r="r" b="b"/>
              <a:pathLst>
                <a:path w="4940300" h="1268729">
                  <a:moveTo>
                    <a:pt x="4940300" y="0"/>
                  </a:moveTo>
                  <a:lnTo>
                    <a:pt x="4865624" y="161925"/>
                  </a:lnTo>
                  <a:lnTo>
                    <a:pt x="4822825" y="309625"/>
                  </a:lnTo>
                  <a:lnTo>
                    <a:pt x="4689475" y="485775"/>
                  </a:lnTo>
                  <a:lnTo>
                    <a:pt x="4586224" y="692150"/>
                  </a:lnTo>
                  <a:lnTo>
                    <a:pt x="4438650" y="884301"/>
                  </a:lnTo>
                  <a:lnTo>
                    <a:pt x="4262374" y="1017651"/>
                  </a:lnTo>
                  <a:lnTo>
                    <a:pt x="4084574" y="1090676"/>
                  </a:lnTo>
                  <a:lnTo>
                    <a:pt x="3789299" y="1165225"/>
                  </a:lnTo>
                  <a:lnTo>
                    <a:pt x="3524250" y="1238250"/>
                  </a:lnTo>
                  <a:lnTo>
                    <a:pt x="3303524" y="1268476"/>
                  </a:lnTo>
                  <a:lnTo>
                    <a:pt x="3052699" y="1135126"/>
                  </a:lnTo>
                  <a:lnTo>
                    <a:pt x="2949575" y="1060450"/>
                  </a:lnTo>
                  <a:lnTo>
                    <a:pt x="3022600" y="898525"/>
                  </a:lnTo>
                  <a:lnTo>
                    <a:pt x="3008249" y="647700"/>
                  </a:lnTo>
                  <a:lnTo>
                    <a:pt x="2933700" y="457200"/>
                  </a:lnTo>
                  <a:lnTo>
                    <a:pt x="2830449" y="293750"/>
                  </a:lnTo>
                  <a:lnTo>
                    <a:pt x="2682875" y="103250"/>
                  </a:lnTo>
                  <a:lnTo>
                    <a:pt x="2344674" y="28575"/>
                  </a:lnTo>
                  <a:lnTo>
                    <a:pt x="2049399" y="87375"/>
                  </a:lnTo>
                  <a:lnTo>
                    <a:pt x="1768475" y="103250"/>
                  </a:lnTo>
                  <a:lnTo>
                    <a:pt x="1474724" y="87375"/>
                  </a:lnTo>
                  <a:lnTo>
                    <a:pt x="1193800" y="28575"/>
                  </a:lnTo>
                  <a:lnTo>
                    <a:pt x="1031875" y="42925"/>
                  </a:lnTo>
                  <a:lnTo>
                    <a:pt x="928624" y="206375"/>
                  </a:lnTo>
                  <a:lnTo>
                    <a:pt x="884174" y="427100"/>
                  </a:lnTo>
                  <a:lnTo>
                    <a:pt x="722249" y="647700"/>
                  </a:lnTo>
                  <a:lnTo>
                    <a:pt x="588899" y="811276"/>
                  </a:lnTo>
                  <a:lnTo>
                    <a:pt x="501650" y="928751"/>
                  </a:lnTo>
                  <a:lnTo>
                    <a:pt x="279400" y="1031875"/>
                  </a:lnTo>
                  <a:lnTo>
                    <a:pt x="0" y="1090676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2209800" y="3935349"/>
              <a:ext cx="316230" cy="139065"/>
            </a:xfrm>
            <a:custGeom>
              <a:avLst/>
              <a:gdLst/>
              <a:ahLst/>
              <a:cxnLst/>
              <a:rect l="l" t="t" r="r" b="b"/>
              <a:pathLst>
                <a:path w="316230" h="139064">
                  <a:moveTo>
                    <a:pt x="121919" y="0"/>
                  </a:moveTo>
                  <a:lnTo>
                    <a:pt x="0" y="103250"/>
                  </a:lnTo>
                  <a:lnTo>
                    <a:pt x="155701" y="138811"/>
                  </a:lnTo>
                  <a:lnTo>
                    <a:pt x="143029" y="86740"/>
                  </a:lnTo>
                  <a:lnTo>
                    <a:pt x="128269" y="86740"/>
                  </a:lnTo>
                  <a:lnTo>
                    <a:pt x="121538" y="58927"/>
                  </a:lnTo>
                  <a:lnTo>
                    <a:pt x="135437" y="55544"/>
                  </a:lnTo>
                  <a:lnTo>
                    <a:pt x="121919" y="0"/>
                  </a:lnTo>
                  <a:close/>
                </a:path>
                <a:path w="316230" h="139064">
                  <a:moveTo>
                    <a:pt x="135437" y="55544"/>
                  </a:moveTo>
                  <a:lnTo>
                    <a:pt x="121538" y="58927"/>
                  </a:lnTo>
                  <a:lnTo>
                    <a:pt x="128269" y="86740"/>
                  </a:lnTo>
                  <a:lnTo>
                    <a:pt x="142202" y="83340"/>
                  </a:lnTo>
                  <a:lnTo>
                    <a:pt x="135437" y="55544"/>
                  </a:lnTo>
                  <a:close/>
                </a:path>
                <a:path w="316230" h="139064">
                  <a:moveTo>
                    <a:pt x="142202" y="83340"/>
                  </a:moveTo>
                  <a:lnTo>
                    <a:pt x="128269" y="86740"/>
                  </a:lnTo>
                  <a:lnTo>
                    <a:pt x="143029" y="86740"/>
                  </a:lnTo>
                  <a:lnTo>
                    <a:pt x="142202" y="83340"/>
                  </a:lnTo>
                  <a:close/>
                </a:path>
                <a:path w="316230" h="139064">
                  <a:moveTo>
                    <a:pt x="309372" y="13207"/>
                  </a:moveTo>
                  <a:lnTo>
                    <a:pt x="135437" y="55544"/>
                  </a:lnTo>
                  <a:lnTo>
                    <a:pt x="142202" y="83340"/>
                  </a:lnTo>
                  <a:lnTo>
                    <a:pt x="316102" y="40893"/>
                  </a:lnTo>
                  <a:lnTo>
                    <a:pt x="309372" y="13207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"/>
          <p:cNvSpPr txBox="1"/>
          <p:nvPr/>
        </p:nvSpPr>
        <p:spPr>
          <a:xfrm>
            <a:off x="1502716" y="5251462"/>
            <a:ext cx="10689284" cy="107337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377950" algn="l"/>
              </a:tabLst>
            </a:pPr>
            <a:r>
              <a:rPr sz="3200" b="1" spc="-5" dirty="0">
                <a:solidFill>
                  <a:srgbClr val="6D815B"/>
                </a:solidFill>
                <a:latin typeface="Arial"/>
                <a:cs typeface="Arial"/>
              </a:rPr>
              <a:t>Câu</a:t>
            </a:r>
            <a:r>
              <a:rPr sz="3200" b="1" spc="-20" dirty="0">
                <a:solidFill>
                  <a:srgbClr val="6D815B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6D815B"/>
                </a:solidFill>
                <a:latin typeface="Arial"/>
                <a:cs typeface="Arial"/>
              </a:rPr>
              <a:t>hỏi.	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thể đi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qua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bảy cây cầu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mà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không có cây</a:t>
            </a:r>
            <a:r>
              <a:rPr sz="32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cầu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285"/>
              </a:spcBef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nào đi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quá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32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lần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27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grpSp>
        <p:nvGrpSpPr>
          <p:cNvPr id="19" name="object 2"/>
          <p:cNvGrpSpPr/>
          <p:nvPr/>
        </p:nvGrpSpPr>
        <p:grpSpPr>
          <a:xfrm>
            <a:off x="1588167" y="772668"/>
            <a:ext cx="8005445" cy="2171700"/>
            <a:chOff x="0" y="772668"/>
            <a:chExt cx="8005445" cy="2171700"/>
          </a:xfrm>
        </p:grpSpPr>
        <p:sp>
          <p:nvSpPr>
            <p:cNvPr id="20" name="object 3"/>
            <p:cNvSpPr/>
            <p:nvPr/>
          </p:nvSpPr>
          <p:spPr>
            <a:xfrm>
              <a:off x="1073162" y="879347"/>
              <a:ext cx="6932295" cy="1836420"/>
            </a:xfrm>
            <a:custGeom>
              <a:avLst/>
              <a:gdLst/>
              <a:ahLst/>
              <a:cxnLst/>
              <a:rect l="l" t="t" r="r" b="b"/>
              <a:pathLst>
                <a:path w="6932295" h="1836420">
                  <a:moveTo>
                    <a:pt x="6932155" y="364236"/>
                  </a:moveTo>
                  <a:lnTo>
                    <a:pt x="6878942" y="150495"/>
                  </a:lnTo>
                  <a:lnTo>
                    <a:pt x="6828333" y="158711"/>
                  </a:lnTo>
                  <a:lnTo>
                    <a:pt x="6777863" y="167462"/>
                  </a:lnTo>
                  <a:lnTo>
                    <a:pt x="6727507" y="176745"/>
                  </a:lnTo>
                  <a:lnTo>
                    <a:pt x="6677241" y="186499"/>
                  </a:lnTo>
                  <a:lnTo>
                    <a:pt x="6627088" y="196697"/>
                  </a:lnTo>
                  <a:lnTo>
                    <a:pt x="6577025" y="207302"/>
                  </a:lnTo>
                  <a:lnTo>
                    <a:pt x="6527038" y="218274"/>
                  </a:lnTo>
                  <a:lnTo>
                    <a:pt x="6477114" y="229577"/>
                  </a:lnTo>
                  <a:lnTo>
                    <a:pt x="6427267" y="241173"/>
                  </a:lnTo>
                  <a:lnTo>
                    <a:pt x="6327737" y="265112"/>
                  </a:lnTo>
                  <a:lnTo>
                    <a:pt x="6178715" y="302310"/>
                  </a:lnTo>
                  <a:lnTo>
                    <a:pt x="5930582" y="365290"/>
                  </a:lnTo>
                  <a:lnTo>
                    <a:pt x="5831205" y="389966"/>
                  </a:lnTo>
                  <a:lnTo>
                    <a:pt x="5731675" y="413905"/>
                  </a:lnTo>
                  <a:lnTo>
                    <a:pt x="5681827" y="425500"/>
                  </a:lnTo>
                  <a:lnTo>
                    <a:pt x="5631904" y="436803"/>
                  </a:lnTo>
                  <a:lnTo>
                    <a:pt x="5581916" y="447776"/>
                  </a:lnTo>
                  <a:lnTo>
                    <a:pt x="5531853" y="458381"/>
                  </a:lnTo>
                  <a:lnTo>
                    <a:pt x="5481701" y="468579"/>
                  </a:lnTo>
                  <a:lnTo>
                    <a:pt x="5431434" y="478332"/>
                  </a:lnTo>
                  <a:lnTo>
                    <a:pt x="5381079" y="487616"/>
                  </a:lnTo>
                  <a:lnTo>
                    <a:pt x="5330609" y="496366"/>
                  </a:lnTo>
                  <a:lnTo>
                    <a:pt x="5279034" y="502450"/>
                  </a:lnTo>
                  <a:lnTo>
                    <a:pt x="5231092" y="503986"/>
                  </a:lnTo>
                  <a:lnTo>
                    <a:pt x="5183340" y="504393"/>
                  </a:lnTo>
                  <a:lnTo>
                    <a:pt x="5135765" y="503720"/>
                  </a:lnTo>
                  <a:lnTo>
                    <a:pt x="5088356" y="501992"/>
                  </a:lnTo>
                  <a:lnTo>
                    <a:pt x="5041125" y="499262"/>
                  </a:lnTo>
                  <a:lnTo>
                    <a:pt x="4994033" y="495566"/>
                  </a:lnTo>
                  <a:lnTo>
                    <a:pt x="4947107" y="490943"/>
                  </a:lnTo>
                  <a:lnTo>
                    <a:pt x="4900320" y="485457"/>
                  </a:lnTo>
                  <a:lnTo>
                    <a:pt x="4853673" y="479120"/>
                  </a:lnTo>
                  <a:lnTo>
                    <a:pt x="4807153" y="471982"/>
                  </a:lnTo>
                  <a:lnTo>
                    <a:pt x="4760747" y="464096"/>
                  </a:lnTo>
                  <a:lnTo>
                    <a:pt x="4714468" y="455498"/>
                  </a:lnTo>
                  <a:lnTo>
                    <a:pt x="4668304" y="446227"/>
                  </a:lnTo>
                  <a:lnTo>
                    <a:pt x="4622228" y="436333"/>
                  </a:lnTo>
                  <a:lnTo>
                    <a:pt x="4576254" y="425843"/>
                  </a:lnTo>
                  <a:lnTo>
                    <a:pt x="4530369" y="414820"/>
                  </a:lnTo>
                  <a:lnTo>
                    <a:pt x="4484573" y="403275"/>
                  </a:lnTo>
                  <a:lnTo>
                    <a:pt x="4438840" y="391287"/>
                  </a:lnTo>
                  <a:lnTo>
                    <a:pt x="4405604" y="382257"/>
                  </a:lnTo>
                  <a:lnTo>
                    <a:pt x="4405604" y="1221917"/>
                  </a:lnTo>
                  <a:lnTo>
                    <a:pt x="4402188" y="1247089"/>
                  </a:lnTo>
                  <a:lnTo>
                    <a:pt x="4394339" y="1272273"/>
                  </a:lnTo>
                  <a:lnTo>
                    <a:pt x="4382249" y="1296174"/>
                  </a:lnTo>
                  <a:lnTo>
                    <a:pt x="4354957" y="1299032"/>
                  </a:lnTo>
                  <a:lnTo>
                    <a:pt x="4306786" y="1304569"/>
                  </a:lnTo>
                  <a:lnTo>
                    <a:pt x="4258627" y="1310551"/>
                  </a:lnTo>
                  <a:lnTo>
                    <a:pt x="4210520" y="1316951"/>
                  </a:lnTo>
                  <a:lnTo>
                    <a:pt x="4162437" y="1323759"/>
                  </a:lnTo>
                  <a:lnTo>
                    <a:pt x="4114381" y="1330909"/>
                  </a:lnTo>
                  <a:lnTo>
                    <a:pt x="4066349" y="1338402"/>
                  </a:lnTo>
                  <a:lnTo>
                    <a:pt x="4018330" y="1346200"/>
                  </a:lnTo>
                  <a:lnTo>
                    <a:pt x="3922382" y="1362557"/>
                  </a:lnTo>
                  <a:lnTo>
                    <a:pt x="3826484" y="1379766"/>
                  </a:lnTo>
                  <a:lnTo>
                    <a:pt x="3395281" y="1461185"/>
                  </a:lnTo>
                  <a:lnTo>
                    <a:pt x="3299422" y="1478724"/>
                  </a:lnTo>
                  <a:lnTo>
                    <a:pt x="3203498" y="1495539"/>
                  </a:lnTo>
                  <a:lnTo>
                    <a:pt x="3155518" y="1503603"/>
                  </a:lnTo>
                  <a:lnTo>
                    <a:pt x="3107512" y="1511401"/>
                  </a:lnTo>
                  <a:lnTo>
                    <a:pt x="3059480" y="1518894"/>
                  </a:lnTo>
                  <a:lnTo>
                    <a:pt x="3011424" y="1526057"/>
                  </a:lnTo>
                  <a:lnTo>
                    <a:pt x="2963341" y="1532851"/>
                  </a:lnTo>
                  <a:lnTo>
                    <a:pt x="2915221" y="1539265"/>
                  </a:lnTo>
                  <a:lnTo>
                    <a:pt x="2867088" y="1545259"/>
                  </a:lnTo>
                  <a:lnTo>
                    <a:pt x="2818904" y="1550797"/>
                  </a:lnTo>
                  <a:lnTo>
                    <a:pt x="2770682" y="1555851"/>
                  </a:lnTo>
                  <a:lnTo>
                    <a:pt x="2722435" y="1560385"/>
                  </a:lnTo>
                  <a:lnTo>
                    <a:pt x="2674137" y="1564398"/>
                  </a:lnTo>
                  <a:lnTo>
                    <a:pt x="2625801" y="1567827"/>
                  </a:lnTo>
                  <a:lnTo>
                    <a:pt x="2577414" y="1570659"/>
                  </a:lnTo>
                  <a:lnTo>
                    <a:pt x="2528976" y="1572856"/>
                  </a:lnTo>
                  <a:lnTo>
                    <a:pt x="2480487" y="1574393"/>
                  </a:lnTo>
                  <a:lnTo>
                    <a:pt x="2431961" y="1575231"/>
                  </a:lnTo>
                  <a:lnTo>
                    <a:pt x="2383358" y="1575358"/>
                  </a:lnTo>
                  <a:lnTo>
                    <a:pt x="2334717" y="1574723"/>
                  </a:lnTo>
                  <a:lnTo>
                    <a:pt x="2286000" y="1573314"/>
                  </a:lnTo>
                  <a:lnTo>
                    <a:pt x="2237232" y="1571091"/>
                  </a:lnTo>
                  <a:lnTo>
                    <a:pt x="2188387" y="1568030"/>
                  </a:lnTo>
                  <a:lnTo>
                    <a:pt x="2139492" y="1564093"/>
                  </a:lnTo>
                  <a:lnTo>
                    <a:pt x="2090521" y="1559255"/>
                  </a:lnTo>
                  <a:lnTo>
                    <a:pt x="2041474" y="1553476"/>
                  </a:lnTo>
                  <a:lnTo>
                    <a:pt x="1992363" y="1546733"/>
                  </a:lnTo>
                  <a:lnTo>
                    <a:pt x="1992744" y="1549247"/>
                  </a:lnTo>
                  <a:lnTo>
                    <a:pt x="1948129" y="1515414"/>
                  </a:lnTo>
                  <a:lnTo>
                    <a:pt x="1914080" y="1487093"/>
                  </a:lnTo>
                  <a:lnTo>
                    <a:pt x="1881060" y="1457667"/>
                  </a:lnTo>
                  <a:lnTo>
                    <a:pt x="1848993" y="1427187"/>
                  </a:lnTo>
                  <a:lnTo>
                    <a:pt x="1817776" y="1395768"/>
                  </a:lnTo>
                  <a:lnTo>
                    <a:pt x="1787359" y="1363484"/>
                  </a:lnTo>
                  <a:lnTo>
                    <a:pt x="1757654" y="1330413"/>
                  </a:lnTo>
                  <a:lnTo>
                    <a:pt x="1728571" y="1296657"/>
                  </a:lnTo>
                  <a:lnTo>
                    <a:pt x="1700060" y="1262303"/>
                  </a:lnTo>
                  <a:lnTo>
                    <a:pt x="1672005" y="1227429"/>
                  </a:lnTo>
                  <a:lnTo>
                    <a:pt x="1644345" y="1192110"/>
                  </a:lnTo>
                  <a:lnTo>
                    <a:pt x="1617014" y="1156462"/>
                  </a:lnTo>
                  <a:lnTo>
                    <a:pt x="1589900" y="1120546"/>
                  </a:lnTo>
                  <a:lnTo>
                    <a:pt x="1509229" y="1012101"/>
                  </a:lnTo>
                  <a:lnTo>
                    <a:pt x="1455178" y="940104"/>
                  </a:lnTo>
                  <a:lnTo>
                    <a:pt x="1427835" y="904455"/>
                  </a:lnTo>
                  <a:lnTo>
                    <a:pt x="1400175" y="869137"/>
                  </a:lnTo>
                  <a:lnTo>
                    <a:pt x="1372120" y="834263"/>
                  </a:lnTo>
                  <a:lnTo>
                    <a:pt x="1343596" y="799909"/>
                  </a:lnTo>
                  <a:lnTo>
                    <a:pt x="1314513" y="766152"/>
                  </a:lnTo>
                  <a:lnTo>
                    <a:pt x="1284808" y="733094"/>
                  </a:lnTo>
                  <a:lnTo>
                    <a:pt x="1254391" y="700811"/>
                  </a:lnTo>
                  <a:lnTo>
                    <a:pt x="1237589" y="683907"/>
                  </a:lnTo>
                  <a:lnTo>
                    <a:pt x="1324597" y="655396"/>
                  </a:lnTo>
                  <a:lnTo>
                    <a:pt x="1415262" y="624814"/>
                  </a:lnTo>
                  <a:lnTo>
                    <a:pt x="1777339" y="499745"/>
                  </a:lnTo>
                  <a:lnTo>
                    <a:pt x="1868004" y="469163"/>
                  </a:lnTo>
                  <a:lnTo>
                    <a:pt x="1958835" y="439407"/>
                  </a:lnTo>
                  <a:lnTo>
                    <a:pt x="2004326" y="424929"/>
                  </a:lnTo>
                  <a:lnTo>
                    <a:pt x="2049881" y="410768"/>
                  </a:lnTo>
                  <a:lnTo>
                    <a:pt x="2095512" y="396938"/>
                  </a:lnTo>
                  <a:lnTo>
                    <a:pt x="2141220" y="383489"/>
                  </a:lnTo>
                  <a:lnTo>
                    <a:pt x="2187003" y="370459"/>
                  </a:lnTo>
                  <a:lnTo>
                    <a:pt x="2232888" y="357873"/>
                  </a:lnTo>
                  <a:lnTo>
                    <a:pt x="2278862" y="345770"/>
                  </a:lnTo>
                  <a:lnTo>
                    <a:pt x="2324951" y="334187"/>
                  </a:lnTo>
                  <a:lnTo>
                    <a:pt x="2371153" y="323164"/>
                  </a:lnTo>
                  <a:lnTo>
                    <a:pt x="2417470" y="312712"/>
                  </a:lnTo>
                  <a:lnTo>
                    <a:pt x="2463901" y="302895"/>
                  </a:lnTo>
                  <a:lnTo>
                    <a:pt x="2510485" y="293712"/>
                  </a:lnTo>
                  <a:lnTo>
                    <a:pt x="2557195" y="285242"/>
                  </a:lnTo>
                  <a:lnTo>
                    <a:pt x="2604058" y="277482"/>
                  </a:lnTo>
                  <a:lnTo>
                    <a:pt x="2651074" y="270484"/>
                  </a:lnTo>
                  <a:lnTo>
                    <a:pt x="2698254" y="264274"/>
                  </a:lnTo>
                  <a:lnTo>
                    <a:pt x="2745600" y="258902"/>
                  </a:lnTo>
                  <a:lnTo>
                    <a:pt x="2787993" y="254876"/>
                  </a:lnTo>
                  <a:lnTo>
                    <a:pt x="2829039" y="256374"/>
                  </a:lnTo>
                  <a:lnTo>
                    <a:pt x="2876270" y="259105"/>
                  </a:lnTo>
                  <a:lnTo>
                    <a:pt x="2923362" y="262801"/>
                  </a:lnTo>
                  <a:lnTo>
                    <a:pt x="2970288" y="267423"/>
                  </a:lnTo>
                  <a:lnTo>
                    <a:pt x="3017075" y="272923"/>
                  </a:lnTo>
                  <a:lnTo>
                    <a:pt x="3063722" y="279260"/>
                  </a:lnTo>
                  <a:lnTo>
                    <a:pt x="3110242" y="286397"/>
                  </a:lnTo>
                  <a:lnTo>
                    <a:pt x="3156648" y="294284"/>
                  </a:lnTo>
                  <a:lnTo>
                    <a:pt x="3202927" y="302882"/>
                  </a:lnTo>
                  <a:lnTo>
                    <a:pt x="3249091" y="312153"/>
                  </a:lnTo>
                  <a:lnTo>
                    <a:pt x="3295167" y="322059"/>
                  </a:lnTo>
                  <a:lnTo>
                    <a:pt x="3341141" y="332549"/>
                  </a:lnTo>
                  <a:lnTo>
                    <a:pt x="3387013" y="343573"/>
                  </a:lnTo>
                  <a:lnTo>
                    <a:pt x="3432822" y="355104"/>
                  </a:lnTo>
                  <a:lnTo>
                    <a:pt x="3478542" y="367106"/>
                  </a:lnTo>
                  <a:lnTo>
                    <a:pt x="3524199" y="379514"/>
                  </a:lnTo>
                  <a:lnTo>
                    <a:pt x="3569805" y="392303"/>
                  </a:lnTo>
                  <a:lnTo>
                    <a:pt x="3615347" y="405434"/>
                  </a:lnTo>
                  <a:lnTo>
                    <a:pt x="3706291" y="432523"/>
                  </a:lnTo>
                  <a:lnTo>
                    <a:pt x="3797096" y="460451"/>
                  </a:lnTo>
                  <a:lnTo>
                    <a:pt x="4069245" y="545909"/>
                  </a:lnTo>
                  <a:lnTo>
                    <a:pt x="4160050" y="573836"/>
                  </a:lnTo>
                  <a:lnTo>
                    <a:pt x="4250995" y="600925"/>
                  </a:lnTo>
                  <a:lnTo>
                    <a:pt x="4296537" y="614057"/>
                  </a:lnTo>
                  <a:lnTo>
                    <a:pt x="4309491" y="617702"/>
                  </a:lnTo>
                  <a:lnTo>
                    <a:pt x="4279506" y="642785"/>
                  </a:lnTo>
                  <a:lnTo>
                    <a:pt x="4237558" y="693153"/>
                  </a:lnTo>
                  <a:lnTo>
                    <a:pt x="4216946" y="743521"/>
                  </a:lnTo>
                  <a:lnTo>
                    <a:pt x="4213542" y="768692"/>
                  </a:lnTo>
                  <a:lnTo>
                    <a:pt x="4214126" y="793877"/>
                  </a:lnTo>
                  <a:lnTo>
                    <a:pt x="4225531" y="844232"/>
                  </a:lnTo>
                  <a:lnTo>
                    <a:pt x="4247604" y="894588"/>
                  </a:lnTo>
                  <a:lnTo>
                    <a:pt x="4276801" y="944943"/>
                  </a:lnTo>
                  <a:lnTo>
                    <a:pt x="4326153" y="1020483"/>
                  </a:lnTo>
                  <a:lnTo>
                    <a:pt x="4342308" y="1045667"/>
                  </a:lnTo>
                  <a:lnTo>
                    <a:pt x="4371505" y="1096022"/>
                  </a:lnTo>
                  <a:lnTo>
                    <a:pt x="4393590" y="1146378"/>
                  </a:lnTo>
                  <a:lnTo>
                    <a:pt x="4405007" y="1196733"/>
                  </a:lnTo>
                  <a:lnTo>
                    <a:pt x="4405604" y="1221917"/>
                  </a:lnTo>
                  <a:lnTo>
                    <a:pt x="4405604" y="382257"/>
                  </a:lnTo>
                  <a:lnTo>
                    <a:pt x="4347591" y="366090"/>
                  </a:lnTo>
                  <a:lnTo>
                    <a:pt x="4302049" y="352958"/>
                  </a:lnTo>
                  <a:lnTo>
                    <a:pt x="4211104" y="325869"/>
                  </a:lnTo>
                  <a:lnTo>
                    <a:pt x="4120286" y="297942"/>
                  </a:lnTo>
                  <a:lnTo>
                    <a:pt x="3848125" y="212483"/>
                  </a:lnTo>
                  <a:lnTo>
                    <a:pt x="3757320" y="184556"/>
                  </a:lnTo>
                  <a:lnTo>
                    <a:pt x="3666363" y="157467"/>
                  </a:lnTo>
                  <a:lnTo>
                    <a:pt x="3620820" y="144335"/>
                  </a:lnTo>
                  <a:lnTo>
                    <a:pt x="3575227" y="131546"/>
                  </a:lnTo>
                  <a:lnTo>
                    <a:pt x="3529558" y="119138"/>
                  </a:lnTo>
                  <a:lnTo>
                    <a:pt x="3483838" y="107149"/>
                  </a:lnTo>
                  <a:lnTo>
                    <a:pt x="3438029" y="95605"/>
                  </a:lnTo>
                  <a:lnTo>
                    <a:pt x="3392144" y="84582"/>
                  </a:lnTo>
                  <a:lnTo>
                    <a:pt x="3346170" y="74091"/>
                  </a:lnTo>
                  <a:lnTo>
                    <a:pt x="3300095" y="64198"/>
                  </a:lnTo>
                  <a:lnTo>
                    <a:pt x="3253917" y="54927"/>
                  </a:lnTo>
                  <a:lnTo>
                    <a:pt x="3207639" y="46329"/>
                  </a:lnTo>
                  <a:lnTo>
                    <a:pt x="3161233" y="38442"/>
                  </a:lnTo>
                  <a:lnTo>
                    <a:pt x="3114713" y="31305"/>
                  </a:lnTo>
                  <a:lnTo>
                    <a:pt x="3075508" y="25984"/>
                  </a:lnTo>
                  <a:lnTo>
                    <a:pt x="3070085" y="4191"/>
                  </a:lnTo>
                  <a:lnTo>
                    <a:pt x="3021126" y="1701"/>
                  </a:lnTo>
                  <a:lnTo>
                    <a:pt x="2972397" y="317"/>
                  </a:lnTo>
                  <a:lnTo>
                    <a:pt x="2923883" y="0"/>
                  </a:lnTo>
                  <a:lnTo>
                    <a:pt x="2875584" y="723"/>
                  </a:lnTo>
                  <a:lnTo>
                    <a:pt x="2827490" y="2438"/>
                  </a:lnTo>
                  <a:lnTo>
                    <a:pt x="2779585" y="5118"/>
                  </a:lnTo>
                  <a:lnTo>
                    <a:pt x="2765323" y="6210"/>
                  </a:lnTo>
                  <a:lnTo>
                    <a:pt x="2737256" y="6438"/>
                  </a:lnTo>
                  <a:lnTo>
                    <a:pt x="2689314" y="7975"/>
                  </a:lnTo>
                  <a:lnTo>
                    <a:pt x="2641168" y="10693"/>
                  </a:lnTo>
                  <a:lnTo>
                    <a:pt x="2592844" y="14630"/>
                  </a:lnTo>
                  <a:lnTo>
                    <a:pt x="2544305" y="19812"/>
                  </a:lnTo>
                  <a:lnTo>
                    <a:pt x="2541803" y="31991"/>
                  </a:lnTo>
                  <a:lnTo>
                    <a:pt x="2495931" y="39573"/>
                  </a:lnTo>
                  <a:lnTo>
                    <a:pt x="2449207" y="48056"/>
                  </a:lnTo>
                  <a:lnTo>
                    <a:pt x="2402624" y="57226"/>
                  </a:lnTo>
                  <a:lnTo>
                    <a:pt x="2356180" y="67043"/>
                  </a:lnTo>
                  <a:lnTo>
                    <a:pt x="2309863" y="77482"/>
                  </a:lnTo>
                  <a:lnTo>
                    <a:pt x="2263660" y="88519"/>
                  </a:lnTo>
                  <a:lnTo>
                    <a:pt x="2217572" y="100101"/>
                  </a:lnTo>
                  <a:lnTo>
                    <a:pt x="2171598" y="112204"/>
                  </a:lnTo>
                  <a:lnTo>
                    <a:pt x="2125713" y="124790"/>
                  </a:lnTo>
                  <a:lnTo>
                    <a:pt x="2079917" y="137820"/>
                  </a:lnTo>
                  <a:lnTo>
                    <a:pt x="2034209" y="151269"/>
                  </a:lnTo>
                  <a:lnTo>
                    <a:pt x="1988578" y="165087"/>
                  </a:lnTo>
                  <a:lnTo>
                    <a:pt x="1943023" y="179260"/>
                  </a:lnTo>
                  <a:lnTo>
                    <a:pt x="1897519" y="193738"/>
                  </a:lnTo>
                  <a:lnTo>
                    <a:pt x="1806689" y="223494"/>
                  </a:lnTo>
                  <a:lnTo>
                    <a:pt x="1716024" y="254076"/>
                  </a:lnTo>
                  <a:lnTo>
                    <a:pt x="1353947" y="379158"/>
                  </a:lnTo>
                  <a:lnTo>
                    <a:pt x="1263281" y="409740"/>
                  </a:lnTo>
                  <a:lnTo>
                    <a:pt x="1172451" y="439496"/>
                  </a:lnTo>
                  <a:lnTo>
                    <a:pt x="1126959" y="453974"/>
                  </a:lnTo>
                  <a:lnTo>
                    <a:pt x="1081392" y="468147"/>
                  </a:lnTo>
                  <a:lnTo>
                    <a:pt x="1035773" y="481965"/>
                  </a:lnTo>
                  <a:lnTo>
                    <a:pt x="997026" y="493369"/>
                  </a:lnTo>
                  <a:lnTo>
                    <a:pt x="975944" y="480936"/>
                  </a:lnTo>
                  <a:lnTo>
                    <a:pt x="935570" y="459536"/>
                  </a:lnTo>
                  <a:lnTo>
                    <a:pt x="893699" y="439788"/>
                  </a:lnTo>
                  <a:lnTo>
                    <a:pt x="850252" y="421767"/>
                  </a:lnTo>
                  <a:lnTo>
                    <a:pt x="719340" y="564946"/>
                  </a:lnTo>
                  <a:lnTo>
                    <a:pt x="713816" y="566191"/>
                  </a:lnTo>
                  <a:lnTo>
                    <a:pt x="667372" y="576008"/>
                  </a:lnTo>
                  <a:lnTo>
                    <a:pt x="620801" y="585177"/>
                  </a:lnTo>
                  <a:lnTo>
                    <a:pt x="574078" y="593661"/>
                  </a:lnTo>
                  <a:lnTo>
                    <a:pt x="527215" y="601408"/>
                  </a:lnTo>
                  <a:lnTo>
                    <a:pt x="480199" y="608406"/>
                  </a:lnTo>
                  <a:lnTo>
                    <a:pt x="433019" y="614616"/>
                  </a:lnTo>
                  <a:lnTo>
                    <a:pt x="385673" y="619988"/>
                  </a:lnTo>
                  <a:lnTo>
                    <a:pt x="338150" y="624497"/>
                  </a:lnTo>
                  <a:lnTo>
                    <a:pt x="290449" y="628116"/>
                  </a:lnTo>
                  <a:lnTo>
                    <a:pt x="242557" y="630796"/>
                  </a:lnTo>
                  <a:lnTo>
                    <a:pt x="194462" y="632510"/>
                  </a:lnTo>
                  <a:lnTo>
                    <a:pt x="146164" y="633234"/>
                  </a:lnTo>
                  <a:lnTo>
                    <a:pt x="97663" y="632917"/>
                  </a:lnTo>
                  <a:lnTo>
                    <a:pt x="48945" y="631532"/>
                  </a:lnTo>
                  <a:lnTo>
                    <a:pt x="0" y="629031"/>
                  </a:lnTo>
                  <a:lnTo>
                    <a:pt x="61290" y="874649"/>
                  </a:lnTo>
                  <a:lnTo>
                    <a:pt x="110236" y="877150"/>
                  </a:lnTo>
                  <a:lnTo>
                    <a:pt x="158953" y="878535"/>
                  </a:lnTo>
                  <a:lnTo>
                    <a:pt x="207467" y="878852"/>
                  </a:lnTo>
                  <a:lnTo>
                    <a:pt x="255765" y="878128"/>
                  </a:lnTo>
                  <a:lnTo>
                    <a:pt x="303860" y="876414"/>
                  </a:lnTo>
                  <a:lnTo>
                    <a:pt x="351751" y="873734"/>
                  </a:lnTo>
                  <a:lnTo>
                    <a:pt x="399453" y="870115"/>
                  </a:lnTo>
                  <a:lnTo>
                    <a:pt x="446976" y="865606"/>
                  </a:lnTo>
                  <a:lnTo>
                    <a:pt x="494334" y="860234"/>
                  </a:lnTo>
                  <a:lnTo>
                    <a:pt x="541515" y="854036"/>
                  </a:lnTo>
                  <a:lnTo>
                    <a:pt x="588530" y="847039"/>
                  </a:lnTo>
                  <a:lnTo>
                    <a:pt x="635393" y="839292"/>
                  </a:lnTo>
                  <a:lnTo>
                    <a:pt x="682117" y="830808"/>
                  </a:lnTo>
                  <a:lnTo>
                    <a:pt x="728687" y="821639"/>
                  </a:lnTo>
                  <a:lnTo>
                    <a:pt x="775131" y="811822"/>
                  </a:lnTo>
                  <a:lnTo>
                    <a:pt x="821448" y="801382"/>
                  </a:lnTo>
                  <a:lnTo>
                    <a:pt x="867651" y="790346"/>
                  </a:lnTo>
                  <a:lnTo>
                    <a:pt x="913726" y="778776"/>
                  </a:lnTo>
                  <a:lnTo>
                    <a:pt x="959713" y="766673"/>
                  </a:lnTo>
                  <a:lnTo>
                    <a:pt x="996213" y="756666"/>
                  </a:lnTo>
                  <a:lnTo>
                    <a:pt x="1011758" y="769581"/>
                  </a:lnTo>
                  <a:lnTo>
                    <a:pt x="1044790" y="799007"/>
                  </a:lnTo>
                  <a:lnTo>
                    <a:pt x="1076871" y="829487"/>
                  </a:lnTo>
                  <a:lnTo>
                    <a:pt x="1108087" y="860907"/>
                  </a:lnTo>
                  <a:lnTo>
                    <a:pt x="1138504" y="893191"/>
                  </a:lnTo>
                  <a:lnTo>
                    <a:pt x="1168222" y="926261"/>
                  </a:lnTo>
                  <a:lnTo>
                    <a:pt x="1197305" y="960018"/>
                  </a:lnTo>
                  <a:lnTo>
                    <a:pt x="1225829" y="994371"/>
                  </a:lnTo>
                  <a:lnTo>
                    <a:pt x="1253883" y="1029246"/>
                  </a:lnTo>
                  <a:lnTo>
                    <a:pt x="1281544" y="1064564"/>
                  </a:lnTo>
                  <a:lnTo>
                    <a:pt x="1308887" y="1100213"/>
                  </a:lnTo>
                  <a:lnTo>
                    <a:pt x="1335989" y="1136129"/>
                  </a:lnTo>
                  <a:lnTo>
                    <a:pt x="1416672" y="1244574"/>
                  </a:lnTo>
                  <a:lnTo>
                    <a:pt x="1470723" y="1316570"/>
                  </a:lnTo>
                  <a:lnTo>
                    <a:pt x="1498066" y="1352219"/>
                  </a:lnTo>
                  <a:lnTo>
                    <a:pt x="1525727" y="1387538"/>
                  </a:lnTo>
                  <a:lnTo>
                    <a:pt x="1553781" y="1422412"/>
                  </a:lnTo>
                  <a:lnTo>
                    <a:pt x="1582305" y="1456766"/>
                  </a:lnTo>
                  <a:lnTo>
                    <a:pt x="1611388" y="1490522"/>
                  </a:lnTo>
                  <a:lnTo>
                    <a:pt x="1641106" y="1523580"/>
                  </a:lnTo>
                  <a:lnTo>
                    <a:pt x="1671523" y="1555864"/>
                  </a:lnTo>
                  <a:lnTo>
                    <a:pt x="1702739" y="1587284"/>
                  </a:lnTo>
                  <a:lnTo>
                    <a:pt x="1734820" y="1617751"/>
                  </a:lnTo>
                  <a:lnTo>
                    <a:pt x="1767852" y="1647177"/>
                  </a:lnTo>
                  <a:lnTo>
                    <a:pt x="1801901" y="1675485"/>
                  </a:lnTo>
                  <a:lnTo>
                    <a:pt x="1837067" y="1702574"/>
                  </a:lnTo>
                  <a:lnTo>
                    <a:pt x="1873415" y="1728381"/>
                  </a:lnTo>
                  <a:lnTo>
                    <a:pt x="1911019" y="1752790"/>
                  </a:lnTo>
                  <a:lnTo>
                    <a:pt x="1949970" y="1775739"/>
                  </a:lnTo>
                  <a:lnTo>
                    <a:pt x="1990344" y="1797138"/>
                  </a:lnTo>
                  <a:lnTo>
                    <a:pt x="2032215" y="1816887"/>
                  </a:lnTo>
                  <a:lnTo>
                    <a:pt x="2075675" y="1834896"/>
                  </a:lnTo>
                  <a:lnTo>
                    <a:pt x="2130564" y="1774799"/>
                  </a:lnTo>
                  <a:lnTo>
                    <a:pt x="2172893" y="1778977"/>
                  </a:lnTo>
                  <a:lnTo>
                    <a:pt x="2221801" y="1782914"/>
                  </a:lnTo>
                  <a:lnTo>
                    <a:pt x="2270633" y="1785975"/>
                  </a:lnTo>
                  <a:lnTo>
                    <a:pt x="2319401" y="1788210"/>
                  </a:lnTo>
                  <a:lnTo>
                    <a:pt x="2368118" y="1789620"/>
                  </a:lnTo>
                  <a:lnTo>
                    <a:pt x="2416772" y="1790242"/>
                  </a:lnTo>
                  <a:lnTo>
                    <a:pt x="2465362" y="1790128"/>
                  </a:lnTo>
                  <a:lnTo>
                    <a:pt x="2513901" y="1789277"/>
                  </a:lnTo>
                  <a:lnTo>
                    <a:pt x="2562390" y="1787753"/>
                  </a:lnTo>
                  <a:lnTo>
                    <a:pt x="2610828" y="1785556"/>
                  </a:lnTo>
                  <a:lnTo>
                    <a:pt x="2659215" y="1782724"/>
                  </a:lnTo>
                  <a:lnTo>
                    <a:pt x="2707551" y="1779295"/>
                  </a:lnTo>
                  <a:lnTo>
                    <a:pt x="2755849" y="1775294"/>
                  </a:lnTo>
                  <a:lnTo>
                    <a:pt x="2804109" y="1770748"/>
                  </a:lnTo>
                  <a:lnTo>
                    <a:pt x="2852318" y="1765693"/>
                  </a:lnTo>
                  <a:lnTo>
                    <a:pt x="2900502" y="1760156"/>
                  </a:lnTo>
                  <a:lnTo>
                    <a:pt x="2948648" y="1754174"/>
                  </a:lnTo>
                  <a:lnTo>
                    <a:pt x="2996768" y="1747761"/>
                  </a:lnTo>
                  <a:lnTo>
                    <a:pt x="3044850" y="1740966"/>
                  </a:lnTo>
                  <a:lnTo>
                    <a:pt x="3092907" y="1733804"/>
                  </a:lnTo>
                  <a:lnTo>
                    <a:pt x="3140938" y="1726311"/>
                  </a:lnTo>
                  <a:lnTo>
                    <a:pt x="3188944" y="1718525"/>
                  </a:lnTo>
                  <a:lnTo>
                    <a:pt x="3284905" y="1702155"/>
                  </a:lnTo>
                  <a:lnTo>
                    <a:pt x="3380803" y="1684947"/>
                  </a:lnTo>
                  <a:lnTo>
                    <a:pt x="3812019" y="1603552"/>
                  </a:lnTo>
                  <a:lnTo>
                    <a:pt x="3907879" y="1586014"/>
                  </a:lnTo>
                  <a:lnTo>
                    <a:pt x="4003802" y="1569199"/>
                  </a:lnTo>
                  <a:lnTo>
                    <a:pt x="4051795" y="1561134"/>
                  </a:lnTo>
                  <a:lnTo>
                    <a:pt x="4099801" y="1553349"/>
                  </a:lnTo>
                  <a:lnTo>
                    <a:pt x="4147832" y="1545856"/>
                  </a:lnTo>
                  <a:lnTo>
                    <a:pt x="4195889" y="1538693"/>
                  </a:lnTo>
                  <a:lnTo>
                    <a:pt x="4243971" y="1531899"/>
                  </a:lnTo>
                  <a:lnTo>
                    <a:pt x="4292092" y="1525485"/>
                  </a:lnTo>
                  <a:lnTo>
                    <a:pt x="4340237" y="1519504"/>
                  </a:lnTo>
                  <a:lnTo>
                    <a:pt x="4388421" y="1513967"/>
                  </a:lnTo>
                  <a:lnTo>
                    <a:pt x="4436630" y="1508912"/>
                  </a:lnTo>
                  <a:lnTo>
                    <a:pt x="4484890" y="1504365"/>
                  </a:lnTo>
                  <a:lnTo>
                    <a:pt x="4533189" y="1500365"/>
                  </a:lnTo>
                  <a:lnTo>
                    <a:pt x="4581525" y="1496936"/>
                  </a:lnTo>
                  <a:lnTo>
                    <a:pt x="4629912" y="1494104"/>
                  </a:lnTo>
                  <a:lnTo>
                    <a:pt x="4678350" y="1491907"/>
                  </a:lnTo>
                  <a:lnTo>
                    <a:pt x="4726838" y="1490383"/>
                  </a:lnTo>
                  <a:lnTo>
                    <a:pt x="4775378" y="1489532"/>
                  </a:lnTo>
                  <a:lnTo>
                    <a:pt x="4823968" y="1489417"/>
                  </a:lnTo>
                  <a:lnTo>
                    <a:pt x="4872621" y="1490040"/>
                  </a:lnTo>
                  <a:lnTo>
                    <a:pt x="4921339" y="1491449"/>
                  </a:lnTo>
                  <a:lnTo>
                    <a:pt x="4970107" y="1493685"/>
                  </a:lnTo>
                  <a:lnTo>
                    <a:pt x="5020437" y="1500301"/>
                  </a:lnTo>
                  <a:lnTo>
                    <a:pt x="5070513" y="1507820"/>
                  </a:lnTo>
                  <a:lnTo>
                    <a:pt x="5120513" y="1515694"/>
                  </a:lnTo>
                  <a:lnTo>
                    <a:pt x="5170449" y="1523911"/>
                  </a:lnTo>
                  <a:lnTo>
                    <a:pt x="5220335" y="1532432"/>
                  </a:lnTo>
                  <a:lnTo>
                    <a:pt x="5270157" y="1541233"/>
                  </a:lnTo>
                  <a:lnTo>
                    <a:pt x="5369674" y="1559623"/>
                  </a:lnTo>
                  <a:lnTo>
                    <a:pt x="5469013" y="1578914"/>
                  </a:lnTo>
                  <a:lnTo>
                    <a:pt x="5568226" y="1598904"/>
                  </a:lnTo>
                  <a:lnTo>
                    <a:pt x="5667337" y="1619427"/>
                  </a:lnTo>
                  <a:lnTo>
                    <a:pt x="5964402" y="1682407"/>
                  </a:lnTo>
                  <a:lnTo>
                    <a:pt x="6162560" y="1723809"/>
                  </a:lnTo>
                  <a:lnTo>
                    <a:pt x="6261760" y="1743798"/>
                  </a:lnTo>
                  <a:lnTo>
                    <a:pt x="6361100" y="1763090"/>
                  </a:lnTo>
                  <a:lnTo>
                    <a:pt x="6460591" y="1781479"/>
                  </a:lnTo>
                  <a:lnTo>
                    <a:pt x="6510414" y="1790280"/>
                  </a:lnTo>
                  <a:lnTo>
                    <a:pt x="6560286" y="1798802"/>
                  </a:lnTo>
                  <a:lnTo>
                    <a:pt x="6610223" y="1807019"/>
                  </a:lnTo>
                  <a:lnTo>
                    <a:pt x="6660223" y="1814893"/>
                  </a:lnTo>
                  <a:lnTo>
                    <a:pt x="6710273" y="1822411"/>
                  </a:lnTo>
                  <a:lnTo>
                    <a:pt x="6760400" y="1829549"/>
                  </a:lnTo>
                  <a:lnTo>
                    <a:pt x="6810616" y="1836293"/>
                  </a:lnTo>
                  <a:lnTo>
                    <a:pt x="6857352" y="1620901"/>
                  </a:lnTo>
                  <a:lnTo>
                    <a:pt x="6807136" y="1614157"/>
                  </a:lnTo>
                  <a:lnTo>
                    <a:pt x="6757009" y="1607019"/>
                  </a:lnTo>
                  <a:lnTo>
                    <a:pt x="6706959" y="1599501"/>
                  </a:lnTo>
                  <a:lnTo>
                    <a:pt x="6656959" y="1591627"/>
                  </a:lnTo>
                  <a:lnTo>
                    <a:pt x="6607022" y="1583410"/>
                  </a:lnTo>
                  <a:lnTo>
                    <a:pt x="6557150" y="1574888"/>
                  </a:lnTo>
                  <a:lnTo>
                    <a:pt x="6507327" y="1566087"/>
                  </a:lnTo>
                  <a:lnTo>
                    <a:pt x="6407836" y="1547698"/>
                  </a:lnTo>
                  <a:lnTo>
                    <a:pt x="6308496" y="1528419"/>
                  </a:lnTo>
                  <a:lnTo>
                    <a:pt x="6209296" y="1508429"/>
                  </a:lnTo>
                  <a:lnTo>
                    <a:pt x="6110186" y="1487906"/>
                  </a:lnTo>
                  <a:lnTo>
                    <a:pt x="5813145" y="1424927"/>
                  </a:lnTo>
                  <a:lnTo>
                    <a:pt x="5615000" y="1383538"/>
                  </a:lnTo>
                  <a:lnTo>
                    <a:pt x="5515800" y="1363560"/>
                  </a:lnTo>
                  <a:lnTo>
                    <a:pt x="5416461" y="1344295"/>
                  </a:lnTo>
                  <a:lnTo>
                    <a:pt x="5316969" y="1325918"/>
                  </a:lnTo>
                  <a:lnTo>
                    <a:pt x="5267147" y="1317117"/>
                  </a:lnTo>
                  <a:lnTo>
                    <a:pt x="5217274" y="1308595"/>
                  </a:lnTo>
                  <a:lnTo>
                    <a:pt x="5167338" y="1300403"/>
                  </a:lnTo>
                  <a:lnTo>
                    <a:pt x="5117338" y="1292529"/>
                  </a:lnTo>
                  <a:lnTo>
                    <a:pt x="5067287" y="1285024"/>
                  </a:lnTo>
                  <a:lnTo>
                    <a:pt x="5017160" y="1277886"/>
                  </a:lnTo>
                  <a:lnTo>
                    <a:pt x="4966957" y="1271143"/>
                  </a:lnTo>
                  <a:lnTo>
                    <a:pt x="4964900" y="1280553"/>
                  </a:lnTo>
                  <a:lnTo>
                    <a:pt x="4936680" y="1278775"/>
                  </a:lnTo>
                  <a:lnTo>
                    <a:pt x="4887900" y="1276540"/>
                  </a:lnTo>
                  <a:lnTo>
                    <a:pt x="4839195" y="1275130"/>
                  </a:lnTo>
                  <a:lnTo>
                    <a:pt x="4790529" y="1274495"/>
                  </a:lnTo>
                  <a:lnTo>
                    <a:pt x="4741938" y="1274610"/>
                  </a:lnTo>
                  <a:lnTo>
                    <a:pt x="4693399" y="1275448"/>
                  </a:lnTo>
                  <a:lnTo>
                    <a:pt x="4677308" y="1275969"/>
                  </a:lnTo>
                  <a:lnTo>
                    <a:pt x="4681740" y="1269796"/>
                  </a:lnTo>
                  <a:lnTo>
                    <a:pt x="4694479" y="1244625"/>
                  </a:lnTo>
                  <a:lnTo>
                    <a:pt x="4702340" y="1219454"/>
                  </a:lnTo>
                  <a:lnTo>
                    <a:pt x="4705743" y="1194269"/>
                  </a:lnTo>
                  <a:lnTo>
                    <a:pt x="4705159" y="1169098"/>
                  </a:lnTo>
                  <a:lnTo>
                    <a:pt x="4693742" y="1118743"/>
                  </a:lnTo>
                  <a:lnTo>
                    <a:pt x="4671657" y="1068387"/>
                  </a:lnTo>
                  <a:lnTo>
                    <a:pt x="4642459" y="1018032"/>
                  </a:lnTo>
                  <a:lnTo>
                    <a:pt x="4593094" y="942505"/>
                  </a:lnTo>
                  <a:lnTo>
                    <a:pt x="4576940" y="917333"/>
                  </a:lnTo>
                  <a:lnTo>
                    <a:pt x="4547743" y="866978"/>
                  </a:lnTo>
                  <a:lnTo>
                    <a:pt x="4525657" y="816622"/>
                  </a:lnTo>
                  <a:lnTo>
                    <a:pt x="4514240" y="766267"/>
                  </a:lnTo>
                  <a:lnTo>
                    <a:pt x="4513656" y="741095"/>
                  </a:lnTo>
                  <a:lnTo>
                    <a:pt x="4517060" y="715911"/>
                  </a:lnTo>
                  <a:lnTo>
                    <a:pt x="4524921" y="690740"/>
                  </a:lnTo>
                  <a:lnTo>
                    <a:pt x="4532630" y="675513"/>
                  </a:lnTo>
                  <a:lnTo>
                    <a:pt x="4571174" y="684301"/>
                  </a:lnTo>
                  <a:lnTo>
                    <a:pt x="4617250" y="694207"/>
                  </a:lnTo>
                  <a:lnTo>
                    <a:pt x="4663414" y="703478"/>
                  </a:lnTo>
                  <a:lnTo>
                    <a:pt x="4709693" y="712076"/>
                  </a:lnTo>
                  <a:lnTo>
                    <a:pt x="4756099" y="719963"/>
                  </a:lnTo>
                  <a:lnTo>
                    <a:pt x="4802619" y="727100"/>
                  </a:lnTo>
                  <a:lnTo>
                    <a:pt x="4849266" y="733437"/>
                  </a:lnTo>
                  <a:lnTo>
                    <a:pt x="4896053" y="738936"/>
                  </a:lnTo>
                  <a:lnTo>
                    <a:pt x="4942979" y="743559"/>
                  </a:lnTo>
                  <a:lnTo>
                    <a:pt x="4990071" y="747255"/>
                  </a:lnTo>
                  <a:lnTo>
                    <a:pt x="5037302" y="749985"/>
                  </a:lnTo>
                  <a:lnTo>
                    <a:pt x="5084711" y="751725"/>
                  </a:lnTo>
                  <a:lnTo>
                    <a:pt x="5132286" y="752398"/>
                  </a:lnTo>
                  <a:lnTo>
                    <a:pt x="5180038" y="751992"/>
                  </a:lnTo>
                  <a:lnTo>
                    <a:pt x="5227980" y="750455"/>
                  </a:lnTo>
                  <a:lnTo>
                    <a:pt x="5276113" y="747750"/>
                  </a:lnTo>
                  <a:lnTo>
                    <a:pt x="5324437" y="743826"/>
                  </a:lnTo>
                  <a:lnTo>
                    <a:pt x="5372976" y="738632"/>
                  </a:lnTo>
                  <a:lnTo>
                    <a:pt x="5378666" y="710958"/>
                  </a:lnTo>
                  <a:lnTo>
                    <a:pt x="5383822" y="710120"/>
                  </a:lnTo>
                  <a:lnTo>
                    <a:pt x="5434317" y="701370"/>
                  </a:lnTo>
                  <a:lnTo>
                    <a:pt x="5484685" y="692099"/>
                  </a:lnTo>
                  <a:lnTo>
                    <a:pt x="5534939" y="682358"/>
                  </a:lnTo>
                  <a:lnTo>
                    <a:pt x="5585104" y="672160"/>
                  </a:lnTo>
                  <a:lnTo>
                    <a:pt x="5635180" y="661568"/>
                  </a:lnTo>
                  <a:lnTo>
                    <a:pt x="5685167" y="650595"/>
                  </a:lnTo>
                  <a:lnTo>
                    <a:pt x="5735091" y="639292"/>
                  </a:lnTo>
                  <a:lnTo>
                    <a:pt x="5784939" y="627697"/>
                  </a:lnTo>
                  <a:lnTo>
                    <a:pt x="5884469" y="603758"/>
                  </a:lnTo>
                  <a:lnTo>
                    <a:pt x="6033490" y="566559"/>
                  </a:lnTo>
                  <a:lnTo>
                    <a:pt x="6281610" y="503567"/>
                  </a:lnTo>
                  <a:lnTo>
                    <a:pt x="6380975" y="478891"/>
                  </a:lnTo>
                  <a:lnTo>
                    <a:pt x="6480505" y="454939"/>
                  </a:lnTo>
                  <a:lnTo>
                    <a:pt x="6530353" y="443331"/>
                  </a:lnTo>
                  <a:lnTo>
                    <a:pt x="6580264" y="432028"/>
                  </a:lnTo>
                  <a:lnTo>
                    <a:pt x="6630238" y="421055"/>
                  </a:lnTo>
                  <a:lnTo>
                    <a:pt x="6680314" y="410451"/>
                  </a:lnTo>
                  <a:lnTo>
                    <a:pt x="6730466" y="400240"/>
                  </a:lnTo>
                  <a:lnTo>
                    <a:pt x="6780720" y="390486"/>
                  </a:lnTo>
                  <a:lnTo>
                    <a:pt x="6831076" y="381215"/>
                  </a:lnTo>
                  <a:lnTo>
                    <a:pt x="6881546" y="372452"/>
                  </a:lnTo>
                  <a:lnTo>
                    <a:pt x="6932155" y="364236"/>
                  </a:lnTo>
                  <a:close/>
                </a:path>
              </a:pathLst>
            </a:custGeom>
            <a:solidFill>
              <a:srgbClr val="398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/>
            <p:cNvSpPr/>
            <p:nvPr/>
          </p:nvSpPr>
          <p:spPr>
            <a:xfrm>
              <a:off x="4759452" y="1984248"/>
              <a:ext cx="736091" cy="960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6739128" y="1019556"/>
              <a:ext cx="736092" cy="964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/>
            <p:cNvSpPr/>
            <p:nvPr/>
          </p:nvSpPr>
          <p:spPr>
            <a:xfrm>
              <a:off x="4672584" y="772668"/>
              <a:ext cx="649224" cy="10241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"/>
            <p:cNvSpPr/>
            <p:nvPr/>
          </p:nvSpPr>
          <p:spPr>
            <a:xfrm>
              <a:off x="2555748" y="1970531"/>
              <a:ext cx="822960" cy="900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8"/>
            <p:cNvSpPr/>
            <p:nvPr/>
          </p:nvSpPr>
          <p:spPr>
            <a:xfrm>
              <a:off x="2775204" y="836676"/>
              <a:ext cx="736092" cy="969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/>
            <p:cNvSpPr/>
            <p:nvPr/>
          </p:nvSpPr>
          <p:spPr>
            <a:xfrm>
              <a:off x="6341364" y="2057400"/>
              <a:ext cx="854963" cy="868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/>
            <p:cNvSpPr/>
            <p:nvPr/>
          </p:nvSpPr>
          <p:spPr>
            <a:xfrm>
              <a:off x="5042915" y="1531619"/>
              <a:ext cx="1211580" cy="7955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1"/>
          <p:cNvSpPr txBox="1"/>
          <p:nvPr/>
        </p:nvSpPr>
        <p:spPr>
          <a:xfrm>
            <a:off x="4011708" y="4550105"/>
            <a:ext cx="2082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6D815B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12"/>
          <p:cNvGrpSpPr/>
          <p:nvPr/>
        </p:nvGrpSpPr>
        <p:grpSpPr>
          <a:xfrm>
            <a:off x="4400153" y="3600450"/>
            <a:ext cx="2352675" cy="2239010"/>
            <a:chOff x="2811986" y="3600450"/>
            <a:chExt cx="2352675" cy="2239010"/>
          </a:xfrm>
        </p:grpSpPr>
        <p:sp>
          <p:nvSpPr>
            <p:cNvPr id="30" name="object 13"/>
            <p:cNvSpPr/>
            <p:nvPr/>
          </p:nvSpPr>
          <p:spPr>
            <a:xfrm>
              <a:off x="2889249" y="3600450"/>
              <a:ext cx="217550" cy="2190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"/>
            <p:cNvSpPr/>
            <p:nvPr/>
          </p:nvSpPr>
          <p:spPr>
            <a:xfrm>
              <a:off x="2818336" y="5589128"/>
              <a:ext cx="232251" cy="2437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5"/>
            <p:cNvSpPr/>
            <p:nvPr/>
          </p:nvSpPr>
          <p:spPr>
            <a:xfrm>
              <a:off x="2818336" y="5589128"/>
              <a:ext cx="232410" cy="243840"/>
            </a:xfrm>
            <a:custGeom>
              <a:avLst/>
              <a:gdLst/>
              <a:ahLst/>
              <a:cxnLst/>
              <a:rect l="l" t="t" r="r" b="b"/>
              <a:pathLst>
                <a:path w="232410" h="243839">
                  <a:moveTo>
                    <a:pt x="8556" y="81015"/>
                  </a:moveTo>
                  <a:lnTo>
                    <a:pt x="0" y="128998"/>
                  </a:lnTo>
                  <a:lnTo>
                    <a:pt x="9159" y="174316"/>
                  </a:lnTo>
                  <a:lnTo>
                    <a:pt x="33988" y="211956"/>
                  </a:lnTo>
                  <a:lnTo>
                    <a:pt x="72437" y="236907"/>
                  </a:lnTo>
                  <a:lnTo>
                    <a:pt x="117752" y="243784"/>
                  </a:lnTo>
                  <a:lnTo>
                    <a:pt x="161305" y="232132"/>
                  </a:lnTo>
                  <a:lnTo>
                    <a:pt x="198239" y="204336"/>
                  </a:lnTo>
                  <a:lnTo>
                    <a:pt x="223694" y="162778"/>
                  </a:lnTo>
                  <a:lnTo>
                    <a:pt x="232251" y="114801"/>
                  </a:lnTo>
                  <a:lnTo>
                    <a:pt x="223091" y="69483"/>
                  </a:lnTo>
                  <a:lnTo>
                    <a:pt x="198262" y="31843"/>
                  </a:lnTo>
                  <a:lnTo>
                    <a:pt x="159813" y="6898"/>
                  </a:lnTo>
                  <a:lnTo>
                    <a:pt x="114498" y="0"/>
                  </a:lnTo>
                  <a:lnTo>
                    <a:pt x="70945" y="11652"/>
                  </a:lnTo>
                  <a:lnTo>
                    <a:pt x="34012" y="39457"/>
                  </a:lnTo>
                  <a:lnTo>
                    <a:pt x="8556" y="81015"/>
                  </a:lnTo>
                  <a:close/>
                </a:path>
              </a:pathLst>
            </a:custGeom>
            <a:ln w="1269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6"/>
            <p:cNvSpPr/>
            <p:nvPr/>
          </p:nvSpPr>
          <p:spPr>
            <a:xfrm>
              <a:off x="2813049" y="4667250"/>
              <a:ext cx="219075" cy="21755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7"/>
            <p:cNvSpPr/>
            <p:nvPr/>
          </p:nvSpPr>
          <p:spPr>
            <a:xfrm>
              <a:off x="4946650" y="4591050"/>
              <a:ext cx="217550" cy="2175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8"/>
          <p:cNvSpPr txBox="1"/>
          <p:nvPr/>
        </p:nvSpPr>
        <p:spPr>
          <a:xfrm>
            <a:off x="4020852" y="5465165"/>
            <a:ext cx="2082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6D815B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19"/>
          <p:cNvSpPr txBox="1"/>
          <p:nvPr/>
        </p:nvSpPr>
        <p:spPr>
          <a:xfrm>
            <a:off x="6841140" y="4550105"/>
            <a:ext cx="2082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6D815B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20"/>
          <p:cNvGrpSpPr/>
          <p:nvPr/>
        </p:nvGrpSpPr>
        <p:grpSpPr>
          <a:xfrm>
            <a:off x="4317079" y="3668712"/>
            <a:ext cx="2319655" cy="2179955"/>
            <a:chOff x="2728912" y="3668712"/>
            <a:chExt cx="2319655" cy="2179955"/>
          </a:xfrm>
        </p:grpSpPr>
        <p:sp>
          <p:nvSpPr>
            <p:cNvPr id="38" name="object 21"/>
            <p:cNvSpPr/>
            <p:nvPr/>
          </p:nvSpPr>
          <p:spPr>
            <a:xfrm>
              <a:off x="3048000" y="3759200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1981200"/>
                  </a:moveTo>
                  <a:lnTo>
                    <a:pt x="1981200" y="990600"/>
                  </a:lnTo>
                </a:path>
                <a:path w="1981200" h="1981200">
                  <a:moveTo>
                    <a:pt x="1905000" y="931799"/>
                  </a:moveTo>
                  <a:lnTo>
                    <a:pt x="76200" y="0"/>
                  </a:lnTo>
                </a:path>
                <a:path w="1981200" h="1981200">
                  <a:moveTo>
                    <a:pt x="1905000" y="990600"/>
                  </a:moveTo>
                  <a:lnTo>
                    <a:pt x="0" y="990600"/>
                  </a:lnTo>
                </a:path>
              </a:pathLst>
            </a:custGeom>
            <a:ln w="381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2"/>
            <p:cNvSpPr/>
            <p:nvPr/>
          </p:nvSpPr>
          <p:spPr>
            <a:xfrm>
              <a:off x="2743200" y="3683000"/>
              <a:ext cx="381000" cy="2151380"/>
            </a:xfrm>
            <a:custGeom>
              <a:avLst/>
              <a:gdLst/>
              <a:ahLst/>
              <a:cxnLst/>
              <a:rect l="l" t="t" r="r" b="b"/>
              <a:pathLst>
                <a:path w="381000" h="2151379">
                  <a:moveTo>
                    <a:pt x="245110" y="990473"/>
                  </a:moveTo>
                  <a:lnTo>
                    <a:pt x="246125" y="990473"/>
                  </a:lnTo>
                  <a:lnTo>
                    <a:pt x="247269" y="990600"/>
                  </a:lnTo>
                  <a:lnTo>
                    <a:pt x="248412" y="990600"/>
                  </a:lnTo>
                  <a:lnTo>
                    <a:pt x="286724" y="969630"/>
                  </a:lnTo>
                  <a:lnTo>
                    <a:pt x="320630" y="910806"/>
                  </a:lnTo>
                  <a:lnTo>
                    <a:pt x="335420" y="869115"/>
                  </a:lnTo>
                  <a:lnTo>
                    <a:pt x="348496" y="820257"/>
                  </a:lnTo>
                  <a:lnTo>
                    <a:pt x="359652" y="765001"/>
                  </a:lnTo>
                  <a:lnTo>
                    <a:pt x="368685" y="704110"/>
                  </a:lnTo>
                  <a:lnTo>
                    <a:pt x="375390" y="638353"/>
                  </a:lnTo>
                  <a:lnTo>
                    <a:pt x="379563" y="568494"/>
                  </a:lnTo>
                  <a:lnTo>
                    <a:pt x="381000" y="495300"/>
                  </a:lnTo>
                  <a:lnTo>
                    <a:pt x="379563" y="422105"/>
                  </a:lnTo>
                  <a:lnTo>
                    <a:pt x="375390" y="352246"/>
                  </a:lnTo>
                  <a:lnTo>
                    <a:pt x="368685" y="286489"/>
                  </a:lnTo>
                  <a:lnTo>
                    <a:pt x="359652" y="225598"/>
                  </a:lnTo>
                  <a:lnTo>
                    <a:pt x="348496" y="170342"/>
                  </a:lnTo>
                  <a:lnTo>
                    <a:pt x="335420" y="121484"/>
                  </a:lnTo>
                  <a:lnTo>
                    <a:pt x="320630" y="79793"/>
                  </a:lnTo>
                  <a:lnTo>
                    <a:pt x="286724" y="20969"/>
                  </a:lnTo>
                  <a:lnTo>
                    <a:pt x="248412" y="0"/>
                  </a:lnTo>
                  <a:lnTo>
                    <a:pt x="241807" y="0"/>
                  </a:lnTo>
                  <a:lnTo>
                    <a:pt x="235204" y="1905"/>
                  </a:lnTo>
                  <a:lnTo>
                    <a:pt x="228600" y="5587"/>
                  </a:lnTo>
                </a:path>
                <a:path w="381000" h="2151379">
                  <a:moveTo>
                    <a:pt x="245110" y="2057222"/>
                  </a:moveTo>
                  <a:lnTo>
                    <a:pt x="246125" y="2057336"/>
                  </a:lnTo>
                  <a:lnTo>
                    <a:pt x="247269" y="2057374"/>
                  </a:lnTo>
                  <a:lnTo>
                    <a:pt x="248412" y="2057400"/>
                  </a:lnTo>
                  <a:lnTo>
                    <a:pt x="268016" y="2052029"/>
                  </a:lnTo>
                  <a:lnTo>
                    <a:pt x="304330" y="2011367"/>
                  </a:lnTo>
                  <a:lnTo>
                    <a:pt x="335420" y="1935915"/>
                  </a:lnTo>
                  <a:lnTo>
                    <a:pt x="348496" y="1887057"/>
                  </a:lnTo>
                  <a:lnTo>
                    <a:pt x="359652" y="1831801"/>
                  </a:lnTo>
                  <a:lnTo>
                    <a:pt x="368685" y="1770910"/>
                  </a:lnTo>
                  <a:lnTo>
                    <a:pt x="375390" y="1705153"/>
                  </a:lnTo>
                  <a:lnTo>
                    <a:pt x="379563" y="1635294"/>
                  </a:lnTo>
                  <a:lnTo>
                    <a:pt x="381000" y="1562100"/>
                  </a:lnTo>
                  <a:lnTo>
                    <a:pt x="379563" y="1488905"/>
                  </a:lnTo>
                  <a:lnTo>
                    <a:pt x="375390" y="1419046"/>
                  </a:lnTo>
                  <a:lnTo>
                    <a:pt x="368685" y="1353289"/>
                  </a:lnTo>
                  <a:lnTo>
                    <a:pt x="359652" y="1292398"/>
                  </a:lnTo>
                  <a:lnTo>
                    <a:pt x="348496" y="1237142"/>
                  </a:lnTo>
                  <a:lnTo>
                    <a:pt x="335420" y="1188284"/>
                  </a:lnTo>
                  <a:lnTo>
                    <a:pt x="320630" y="1146593"/>
                  </a:lnTo>
                  <a:lnTo>
                    <a:pt x="286724" y="1087769"/>
                  </a:lnTo>
                  <a:lnTo>
                    <a:pt x="248412" y="1066800"/>
                  </a:lnTo>
                  <a:lnTo>
                    <a:pt x="241807" y="1066800"/>
                  </a:lnTo>
                  <a:lnTo>
                    <a:pt x="235204" y="1068705"/>
                  </a:lnTo>
                  <a:lnTo>
                    <a:pt x="228600" y="1072388"/>
                  </a:lnTo>
                </a:path>
                <a:path w="381000" h="2151379">
                  <a:moveTo>
                    <a:pt x="212089" y="76326"/>
                  </a:moveTo>
                  <a:lnTo>
                    <a:pt x="211074" y="76326"/>
                  </a:lnTo>
                  <a:lnTo>
                    <a:pt x="209931" y="76200"/>
                  </a:lnTo>
                  <a:lnTo>
                    <a:pt x="208787" y="76200"/>
                  </a:lnTo>
                  <a:lnTo>
                    <a:pt x="170475" y="97169"/>
                  </a:lnTo>
                  <a:lnTo>
                    <a:pt x="136569" y="155993"/>
                  </a:lnTo>
                  <a:lnTo>
                    <a:pt x="121779" y="197684"/>
                  </a:lnTo>
                  <a:lnTo>
                    <a:pt x="108703" y="246542"/>
                  </a:lnTo>
                  <a:lnTo>
                    <a:pt x="97547" y="301798"/>
                  </a:lnTo>
                  <a:lnTo>
                    <a:pt x="88514" y="362689"/>
                  </a:lnTo>
                  <a:lnTo>
                    <a:pt x="81809" y="428446"/>
                  </a:lnTo>
                  <a:lnTo>
                    <a:pt x="77636" y="498305"/>
                  </a:lnTo>
                  <a:lnTo>
                    <a:pt x="76200" y="571500"/>
                  </a:lnTo>
                  <a:lnTo>
                    <a:pt x="77636" y="644694"/>
                  </a:lnTo>
                  <a:lnTo>
                    <a:pt x="81809" y="714553"/>
                  </a:lnTo>
                  <a:lnTo>
                    <a:pt x="88514" y="780310"/>
                  </a:lnTo>
                  <a:lnTo>
                    <a:pt x="97547" y="841201"/>
                  </a:lnTo>
                  <a:lnTo>
                    <a:pt x="108703" y="896457"/>
                  </a:lnTo>
                  <a:lnTo>
                    <a:pt x="121779" y="945315"/>
                  </a:lnTo>
                  <a:lnTo>
                    <a:pt x="136569" y="987006"/>
                  </a:lnTo>
                  <a:lnTo>
                    <a:pt x="170475" y="1045830"/>
                  </a:lnTo>
                  <a:lnTo>
                    <a:pt x="208787" y="1066800"/>
                  </a:lnTo>
                  <a:lnTo>
                    <a:pt x="215392" y="1066800"/>
                  </a:lnTo>
                  <a:lnTo>
                    <a:pt x="221995" y="1064895"/>
                  </a:lnTo>
                  <a:lnTo>
                    <a:pt x="228600" y="1061212"/>
                  </a:lnTo>
                </a:path>
                <a:path w="381000" h="2151379">
                  <a:moveTo>
                    <a:pt x="135889" y="1160652"/>
                  </a:moveTo>
                  <a:lnTo>
                    <a:pt x="134874" y="1160526"/>
                  </a:lnTo>
                  <a:lnTo>
                    <a:pt x="133731" y="1160526"/>
                  </a:lnTo>
                  <a:lnTo>
                    <a:pt x="132587" y="1160399"/>
                  </a:lnTo>
                  <a:lnTo>
                    <a:pt x="94275" y="1181379"/>
                  </a:lnTo>
                  <a:lnTo>
                    <a:pt x="60369" y="1240230"/>
                  </a:lnTo>
                  <a:lnTo>
                    <a:pt x="45579" y="1281938"/>
                  </a:lnTo>
                  <a:lnTo>
                    <a:pt x="32503" y="1330813"/>
                  </a:lnTo>
                  <a:lnTo>
                    <a:pt x="21347" y="1386086"/>
                  </a:lnTo>
                  <a:lnTo>
                    <a:pt x="12314" y="1446991"/>
                  </a:lnTo>
                  <a:lnTo>
                    <a:pt x="5609" y="1512761"/>
                  </a:lnTo>
                  <a:lnTo>
                    <a:pt x="1436" y="1582628"/>
                  </a:lnTo>
                  <a:lnTo>
                    <a:pt x="0" y="1655826"/>
                  </a:lnTo>
                  <a:lnTo>
                    <a:pt x="1436" y="1729004"/>
                  </a:lnTo>
                  <a:lnTo>
                    <a:pt x="5609" y="1798850"/>
                  </a:lnTo>
                  <a:lnTo>
                    <a:pt x="12314" y="1864597"/>
                  </a:lnTo>
                  <a:lnTo>
                    <a:pt x="21347" y="1925479"/>
                  </a:lnTo>
                  <a:lnTo>
                    <a:pt x="32503" y="1980730"/>
                  </a:lnTo>
                  <a:lnTo>
                    <a:pt x="45579" y="2029583"/>
                  </a:lnTo>
                  <a:lnTo>
                    <a:pt x="60369" y="2071272"/>
                  </a:lnTo>
                  <a:lnTo>
                    <a:pt x="94275" y="2130093"/>
                  </a:lnTo>
                  <a:lnTo>
                    <a:pt x="132587" y="2151062"/>
                  </a:lnTo>
                  <a:lnTo>
                    <a:pt x="139192" y="2151087"/>
                  </a:lnTo>
                  <a:lnTo>
                    <a:pt x="145795" y="2149208"/>
                  </a:lnTo>
                  <a:lnTo>
                    <a:pt x="152400" y="2145512"/>
                  </a:lnTo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23"/>
          <p:cNvSpPr txBox="1"/>
          <p:nvPr/>
        </p:nvSpPr>
        <p:spPr>
          <a:xfrm>
            <a:off x="5612543" y="1628012"/>
            <a:ext cx="2082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6D815B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24"/>
          <p:cNvSpPr txBox="1"/>
          <p:nvPr/>
        </p:nvSpPr>
        <p:spPr>
          <a:xfrm>
            <a:off x="4173252" y="2923743"/>
            <a:ext cx="1885314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6D815B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b="1" i="1" spc="-10" dirty="0">
                <a:solidFill>
                  <a:srgbClr val="6D815B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25"/>
          <p:cNvSpPr txBox="1"/>
          <p:nvPr/>
        </p:nvSpPr>
        <p:spPr>
          <a:xfrm>
            <a:off x="3868452" y="484377"/>
            <a:ext cx="2082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6D815B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26"/>
          <p:cNvSpPr txBox="1"/>
          <p:nvPr/>
        </p:nvSpPr>
        <p:spPr>
          <a:xfrm>
            <a:off x="9280557" y="1780412"/>
            <a:ext cx="2082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6D815B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381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 smtClean="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 smtClean="0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 smtClean="0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 smtClean="0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311878" y="1146180"/>
            <a:ext cx="10715690" cy="4480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400" b="1" spc="-10" smtClean="0">
                <a:solidFill>
                  <a:srgbClr val="003366"/>
                </a:solidFill>
                <a:latin typeface="Times New Roman"/>
                <a:cs typeface="Times New Roman"/>
              </a:rPr>
              <a:t>Đường đi</a:t>
            </a:r>
            <a:r>
              <a:rPr sz="4400" b="1" spc="5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4400" b="1" smtClean="0">
                <a:solidFill>
                  <a:srgbClr val="003366"/>
                </a:solidFill>
                <a:latin typeface="Times New Roman"/>
                <a:cs typeface="Times New Roman"/>
              </a:rPr>
              <a:t>Euler</a:t>
            </a:r>
            <a:endParaRPr sz="4400" smtClean="0">
              <a:latin typeface="Times New Roman"/>
              <a:cs typeface="Times New Roman"/>
            </a:endParaRPr>
          </a:p>
          <a:p>
            <a:pPr marL="165100" algn="just">
              <a:lnSpc>
                <a:spcPct val="100000"/>
              </a:lnSpc>
              <a:spcBef>
                <a:spcPts val="2045"/>
              </a:spcBef>
            </a:pPr>
            <a:r>
              <a:rPr sz="3200" b="1" spc="-5" smtClean="0">
                <a:solidFill>
                  <a:srgbClr val="C00000"/>
                </a:solidFill>
                <a:latin typeface="Arial"/>
                <a:cs typeface="Arial"/>
              </a:rPr>
              <a:t>Định</a:t>
            </a:r>
            <a:r>
              <a:rPr sz="3200" b="1" spc="-55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mtClean="0">
                <a:solidFill>
                  <a:srgbClr val="C00000"/>
                </a:solidFill>
                <a:latin typeface="Arial"/>
                <a:cs typeface="Arial"/>
              </a:rPr>
              <a:t>nghĩa.</a:t>
            </a:r>
            <a:endParaRPr sz="3200" smtClean="0">
              <a:latin typeface="Arial"/>
              <a:cs typeface="Arial"/>
            </a:endParaRPr>
          </a:p>
          <a:p>
            <a:pPr marL="165100" marR="5080" algn="just">
              <a:lnSpc>
                <a:spcPct val="150000"/>
              </a:lnSpc>
              <a:spcBef>
                <a:spcPts val="600"/>
              </a:spcBef>
              <a:buClr>
                <a:srgbClr val="003366"/>
              </a:buClr>
              <a:buAutoNum type="arabicPeriod"/>
              <a:tabLst>
                <a:tab pos="531495" algn="l"/>
              </a:tabLst>
            </a:pPr>
            <a:r>
              <a:rPr sz="3200" i="1" spc="-10" smtClean="0">
                <a:solidFill>
                  <a:srgbClr val="C00000"/>
                </a:solidFill>
                <a:latin typeface="Arial"/>
                <a:cs typeface="Arial"/>
              </a:rPr>
              <a:t>Đường </a:t>
            </a:r>
            <a:r>
              <a:rPr sz="3200" i="1" smtClean="0">
                <a:solidFill>
                  <a:srgbClr val="C00000"/>
                </a:solidFill>
                <a:latin typeface="Arial"/>
                <a:cs typeface="Arial"/>
              </a:rPr>
              <a:t>đi Euler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là đường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đi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qua tất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cả </a:t>
            </a:r>
            <a:r>
              <a:rPr sz="3200" spc="-10" smtClean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cạnh </a:t>
            </a:r>
            <a:r>
              <a:rPr sz="3200" spc="5" smtClean="0">
                <a:solidFill>
                  <a:srgbClr val="003366"/>
                </a:solidFill>
                <a:latin typeface="Arial"/>
                <a:cs typeface="Arial"/>
              </a:rPr>
              <a:t>mỗi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cạnh  (cung)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đúng </a:t>
            </a:r>
            <a:r>
              <a:rPr sz="3200" spc="5" smtClean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lần. </a:t>
            </a:r>
            <a:r>
              <a:rPr sz="3200" i="1" spc="-5" smtClean="0">
                <a:solidFill>
                  <a:srgbClr val="C00000"/>
                </a:solidFill>
                <a:latin typeface="Arial"/>
                <a:cs typeface="Arial"/>
              </a:rPr>
              <a:t>Chu trình Euler </a:t>
            </a:r>
            <a:r>
              <a:rPr sz="3200" i="1" spc="-5" smtClean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chu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đi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qua tất </a:t>
            </a:r>
            <a:r>
              <a:rPr sz="3200" spc="-25" smtClean="0">
                <a:solidFill>
                  <a:srgbClr val="003366"/>
                </a:solidFill>
                <a:latin typeface="Arial"/>
                <a:cs typeface="Arial"/>
              </a:rPr>
              <a:t>cả 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các cạnh của đồ thị </a:t>
            </a:r>
            <a:r>
              <a:rPr sz="3200" spc="5" smtClean="0">
                <a:solidFill>
                  <a:srgbClr val="003366"/>
                </a:solidFill>
                <a:latin typeface="Arial"/>
                <a:cs typeface="Arial"/>
              </a:rPr>
              <a:t>mỗi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cạnh đúng </a:t>
            </a:r>
            <a:r>
              <a:rPr sz="3200" spc="5" smtClean="0">
                <a:solidFill>
                  <a:srgbClr val="003366"/>
                </a:solidFill>
                <a:latin typeface="Arial"/>
                <a:cs typeface="Arial"/>
              </a:rPr>
              <a:t>một</a:t>
            </a:r>
            <a:r>
              <a:rPr sz="3200" spc="-18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lần.</a:t>
            </a:r>
            <a:endParaRPr sz="3200" smtClean="0">
              <a:latin typeface="Arial"/>
              <a:cs typeface="Arial"/>
            </a:endParaRPr>
          </a:p>
          <a:p>
            <a:pPr marL="500380" indent="-335915" algn="just">
              <a:lnSpc>
                <a:spcPct val="100000"/>
              </a:lnSpc>
              <a:spcBef>
                <a:spcPts val="2045"/>
              </a:spcBef>
              <a:buAutoNum type="arabicPeriod"/>
              <a:tabLst>
                <a:tab pos="501015" algn="l"/>
              </a:tabLst>
            </a:pP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thị được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gọi là </a:t>
            </a:r>
            <a:r>
              <a:rPr sz="3200" i="1" smtClean="0">
                <a:solidFill>
                  <a:srgbClr val="C00000"/>
                </a:solidFill>
                <a:latin typeface="Arial"/>
                <a:cs typeface="Arial"/>
              </a:rPr>
              <a:t>đồ thị Euler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nếu nó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chu </a:t>
            </a:r>
            <a:r>
              <a:rPr sz="3200" spc="-5" smtClean="0">
                <a:solidFill>
                  <a:srgbClr val="003366"/>
                </a:solidFill>
                <a:latin typeface="Arial"/>
                <a:cs typeface="Arial"/>
              </a:rPr>
              <a:t>trình</a:t>
            </a:r>
            <a:r>
              <a:rPr sz="3200" spc="-5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mtClean="0">
                <a:solidFill>
                  <a:srgbClr val="003366"/>
                </a:solidFill>
                <a:latin typeface="Arial"/>
                <a:cs typeface="Arial"/>
              </a:rPr>
              <a:t>Euler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9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561" y="750205"/>
            <a:ext cx="10930155" cy="54848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0"/>
              </a:spcBef>
            </a:pP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Điều </a:t>
            </a:r>
            <a:r>
              <a:rPr sz="2800" b="1" spc="5" dirty="0">
                <a:solidFill>
                  <a:srgbClr val="C00000"/>
                </a:solidFill>
                <a:latin typeface="Arial"/>
                <a:cs typeface="Arial"/>
              </a:rPr>
              <a:t>kiện cần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và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đủ.</a:t>
            </a:r>
            <a:endParaRPr sz="2800">
              <a:latin typeface="Arial"/>
              <a:cs typeface="Arial"/>
            </a:endParaRPr>
          </a:p>
          <a:p>
            <a:pPr marL="661670" marR="227329" indent="-573405">
              <a:lnSpc>
                <a:spcPct val="120100"/>
              </a:lnSpc>
              <a:spcBef>
                <a:spcPts val="580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Cho G = (V,E)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 thị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vô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hướng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liên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thông. 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</a:t>
            </a:r>
            <a:r>
              <a:rPr sz="2800" spc="-1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thị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Euler </a:t>
            </a:r>
            <a:r>
              <a:rPr sz="2800" dirty="0">
                <a:solidFill>
                  <a:srgbClr val="003366"/>
                </a:solidFill>
                <a:latin typeface="Symbol"/>
                <a:cs typeface="Symbol"/>
              </a:rPr>
              <a:t></a:t>
            </a:r>
            <a:r>
              <a:rPr sz="2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Mọi đỉnh của G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đều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</a:t>
            </a:r>
            <a:r>
              <a:rPr sz="28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chẵn.</a:t>
            </a:r>
            <a:endParaRPr sz="2800">
              <a:latin typeface="Arial"/>
              <a:cs typeface="Arial"/>
            </a:endParaRPr>
          </a:p>
          <a:p>
            <a:pPr marL="661670" marR="208279" indent="-573405">
              <a:lnSpc>
                <a:spcPct val="120000"/>
              </a:lnSpc>
              <a:spcBef>
                <a:spcPts val="575"/>
              </a:spcBef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Nếu 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hai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lẻ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còn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mọi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đỉnh khác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đều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</a:t>
            </a:r>
            <a:r>
              <a:rPr sz="2800" spc="-2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bậc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chẵn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thì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đường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đi</a:t>
            </a:r>
            <a:r>
              <a:rPr sz="28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Euler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Nhận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xét.</a:t>
            </a:r>
            <a:endParaRPr sz="2800">
              <a:latin typeface="Arial"/>
              <a:cs typeface="Arial"/>
            </a:endParaRPr>
          </a:p>
          <a:p>
            <a:pPr marL="12700" marR="157480">
              <a:lnSpc>
                <a:spcPct val="120100"/>
              </a:lnSpc>
              <a:spcBef>
                <a:spcPts val="575"/>
              </a:spcBef>
              <a:buChar char="-"/>
              <a:tabLst>
                <a:tab pos="280670" algn="l"/>
                <a:tab pos="28130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thị G chỉ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2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lẻ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thì ta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thể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vẽ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</a:t>
            </a:r>
            <a:r>
              <a:rPr sz="2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thị 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bằng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8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nét.</a:t>
            </a:r>
            <a:endParaRPr sz="28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1155"/>
              </a:spcBef>
              <a:buChar char="-"/>
              <a:tabLst>
                <a:tab pos="280670" algn="l"/>
                <a:tab pos="28130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thị G chỉ có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2k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bậc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lẻ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thì ta có thể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vẽ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đồ</a:t>
            </a:r>
            <a:r>
              <a:rPr sz="2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bằng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8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nét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941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315889" y="1653037"/>
            <a:ext cx="11044553" cy="37561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10" dirty="0">
                <a:solidFill>
                  <a:srgbClr val="003366"/>
                </a:solidFill>
                <a:latin typeface="Arial"/>
                <a:cs typeface="Arial"/>
              </a:rPr>
              <a:t>Thuật toán Fleury </a:t>
            </a:r>
            <a:r>
              <a:rPr sz="4000" b="1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4000" b="1" spc="-10" dirty="0">
                <a:solidFill>
                  <a:srgbClr val="003366"/>
                </a:solidFill>
                <a:latin typeface="Arial"/>
                <a:cs typeface="Arial"/>
              </a:rPr>
              <a:t>tìm chu </a:t>
            </a:r>
            <a:r>
              <a:rPr sz="4000" b="1" spc="-5" dirty="0">
                <a:solidFill>
                  <a:srgbClr val="003366"/>
                </a:solidFill>
                <a:latin typeface="Arial"/>
                <a:cs typeface="Arial"/>
              </a:rPr>
              <a:t>trình</a:t>
            </a:r>
            <a:r>
              <a:rPr sz="400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b="1" spc="-35" dirty="0">
                <a:solidFill>
                  <a:srgbClr val="003366"/>
                </a:solidFill>
                <a:latin typeface="Arial"/>
                <a:cs typeface="Arial"/>
              </a:rPr>
              <a:t>Euler.</a:t>
            </a:r>
            <a:endParaRPr sz="4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770"/>
              </a:spcBef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Bắt đầu từ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đỉnh bất kỳ của G 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tuân theo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qui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tắc</a:t>
            </a:r>
            <a:r>
              <a:rPr sz="3200" spc="-1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sau:</a:t>
            </a:r>
            <a:endParaRPr sz="3200">
              <a:latin typeface="Arial"/>
              <a:cs typeface="Arial"/>
            </a:endParaRPr>
          </a:p>
          <a:p>
            <a:pPr marL="241300" marR="508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577215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Mỗi khi đi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qua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cạnh nào đó thì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xoá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đi, sau đó</a:t>
            </a:r>
            <a:r>
              <a:rPr sz="32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xoá 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cô lập nếu</a:t>
            </a:r>
            <a:r>
              <a:rPr sz="32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có.</a:t>
            </a:r>
            <a:endParaRPr sz="3200">
              <a:latin typeface="Arial"/>
              <a:cs typeface="Arial"/>
            </a:endParaRPr>
          </a:p>
          <a:p>
            <a:pPr marL="241300" marR="508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77215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Không bao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giờ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đi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qua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cầu trừ phi không còn cách</a:t>
            </a:r>
            <a:r>
              <a:rPr sz="32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đi  nào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khác.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5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5" name="object 3"/>
          <p:cNvSpPr txBox="1"/>
          <p:nvPr/>
        </p:nvSpPr>
        <p:spPr>
          <a:xfrm>
            <a:off x="1507169" y="838197"/>
            <a:ext cx="10018713" cy="5199500"/>
          </a:xfrm>
          <a:prstGeom prst="rect">
            <a:avLst/>
          </a:prstGeom>
        </p:spPr>
        <p:txBody>
          <a:bodyPr vert="horz" wrap="square" lIns="0" tIns="343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Chú</a:t>
            </a:r>
            <a:r>
              <a:rPr sz="2800" b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ý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1555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nói cạnh uv nối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với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uv </a:t>
            </a:r>
            <a:r>
              <a:rPr sz="2800" i="1" dirty="0">
                <a:solidFill>
                  <a:srgbClr val="003366"/>
                </a:solidFill>
                <a:latin typeface="Arial"/>
                <a:cs typeface="Arial"/>
              </a:rPr>
              <a:t>kề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28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u,v.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14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Nếu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uv</a:t>
            </a:r>
            <a:r>
              <a:rPr sz="2800" spc="-15" dirty="0">
                <a:solidFill>
                  <a:srgbClr val="003366"/>
                </a:solidFill>
                <a:latin typeface="Symbol"/>
                <a:cs typeface="Symbol"/>
              </a:rPr>
              <a:t>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thì ta nói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u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kề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v.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20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Hai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nối cùng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cặp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đỉnh gọi là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hai cạnh song</a:t>
            </a:r>
            <a:r>
              <a:rPr sz="2800" i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song</a:t>
            </a:r>
            <a:r>
              <a:rPr sz="2800" i="1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09270" indent="-344805">
              <a:lnSpc>
                <a:spcPct val="100000"/>
              </a:lnSpc>
              <a:spcBef>
                <a:spcPts val="2014"/>
              </a:spcBef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Cạnh uu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hai đầu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mút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trùng nhau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gọi là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một</a:t>
            </a:r>
            <a:r>
              <a:rPr sz="28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C00000"/>
                </a:solidFill>
                <a:latin typeface="Arial"/>
                <a:cs typeface="Arial"/>
              </a:rPr>
              <a:t>khuyên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D815B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509270" marR="50165" indent="-344805" algn="just">
              <a:lnSpc>
                <a:spcPct val="100000"/>
              </a:lnSpc>
              <a:buClr>
                <a:srgbClr val="6D815B"/>
              </a:buClr>
              <a:buFont typeface="Wingdings"/>
              <a:buChar char=""/>
              <a:tabLst>
                <a:tab pos="509905" algn="l"/>
              </a:tabLst>
            </a:pPr>
            <a:r>
              <a:rPr sz="2800" b="1" spc="-5" dirty="0">
                <a:solidFill>
                  <a:srgbClr val="C00000"/>
                </a:solidFill>
                <a:latin typeface="Verdana"/>
                <a:cs typeface="Verdana"/>
              </a:rPr>
              <a:t>Định nghĩa 2.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Đồ thị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vô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hướng không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có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cạnh  song song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và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không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có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khuyên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gọi 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là </a:t>
            </a:r>
            <a:r>
              <a:rPr sz="2800" b="1" i="1" dirty="0">
                <a:solidFill>
                  <a:srgbClr val="00AF50"/>
                </a:solidFill>
                <a:latin typeface="Verdana"/>
                <a:cs typeface="Verdana"/>
              </a:rPr>
              <a:t>đồ thị đơn  vô</a:t>
            </a:r>
            <a:r>
              <a:rPr sz="2800" b="1" i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00AF50"/>
                </a:solidFill>
                <a:latin typeface="Verdana"/>
                <a:cs typeface="Verdana"/>
              </a:rPr>
              <a:t>hướng</a:t>
            </a:r>
            <a:r>
              <a:rPr sz="2800" i="1" spc="-5" dirty="0">
                <a:solidFill>
                  <a:srgbClr val="003366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71614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>
            <a:off x="1147447" y="0"/>
            <a:ext cx="11044553" cy="75020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4800" b="1" spc="-10">
                <a:solidFill>
                  <a:srgbClr val="2D6171"/>
                </a:solidFill>
                <a:latin typeface="Arial"/>
                <a:cs typeface="Arial"/>
              </a:rPr>
              <a:t>Đường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đi</a:t>
            </a:r>
            <a:r>
              <a:rPr lang="vi-VN" sz="4800" b="1" spc="-65">
                <a:solidFill>
                  <a:srgbClr val="2D6171"/>
                </a:solidFill>
                <a:latin typeface="Arial"/>
                <a:cs typeface="Arial"/>
              </a:rPr>
              <a:t> </a:t>
            </a:r>
            <a:r>
              <a:rPr lang="vi-VN" sz="4800" b="1" spc="-5">
                <a:solidFill>
                  <a:srgbClr val="2D6171"/>
                </a:solidFill>
                <a:latin typeface="Arial"/>
                <a:cs typeface="Arial"/>
              </a:rPr>
              <a:t>Euler</a:t>
            </a:r>
            <a:endParaRPr lang="vi-VN" sz="4800">
              <a:latin typeface="Arial"/>
              <a:cs typeface="Arial"/>
            </a:endParaRPr>
          </a:p>
        </p:txBody>
      </p:sp>
      <p:grpSp>
        <p:nvGrpSpPr>
          <p:cNvPr id="3" name="object 2"/>
          <p:cNvGrpSpPr/>
          <p:nvPr/>
        </p:nvGrpSpPr>
        <p:grpSpPr>
          <a:xfrm>
            <a:off x="2382587" y="1849187"/>
            <a:ext cx="5016500" cy="1587500"/>
            <a:chOff x="1035050" y="2330450"/>
            <a:chExt cx="5016500" cy="1587500"/>
          </a:xfrm>
        </p:grpSpPr>
        <p:sp>
          <p:nvSpPr>
            <p:cNvPr id="5" name="object 3"/>
            <p:cNvSpPr/>
            <p:nvPr/>
          </p:nvSpPr>
          <p:spPr>
            <a:xfrm>
              <a:off x="1066800" y="2362200"/>
              <a:ext cx="4953000" cy="1447800"/>
            </a:xfrm>
            <a:custGeom>
              <a:avLst/>
              <a:gdLst/>
              <a:ahLst/>
              <a:cxnLst/>
              <a:rect l="l" t="t" r="r" b="b"/>
              <a:pathLst>
                <a:path w="4953000" h="1447800">
                  <a:moveTo>
                    <a:pt x="0" y="0"/>
                  </a:moveTo>
                  <a:lnTo>
                    <a:pt x="1371600" y="0"/>
                  </a:lnTo>
                </a:path>
                <a:path w="4953000" h="1447800">
                  <a:moveTo>
                    <a:pt x="1371600" y="0"/>
                  </a:moveTo>
                  <a:lnTo>
                    <a:pt x="3048000" y="0"/>
                  </a:lnTo>
                </a:path>
                <a:path w="4953000" h="1447800">
                  <a:moveTo>
                    <a:pt x="3048000" y="0"/>
                  </a:moveTo>
                  <a:lnTo>
                    <a:pt x="4953000" y="0"/>
                  </a:lnTo>
                </a:path>
                <a:path w="4953000" h="1447800">
                  <a:moveTo>
                    <a:pt x="1371600" y="0"/>
                  </a:moveTo>
                  <a:lnTo>
                    <a:pt x="1371600" y="1447800"/>
                  </a:lnTo>
                </a:path>
                <a:path w="4953000" h="1447800">
                  <a:moveTo>
                    <a:pt x="3048000" y="0"/>
                  </a:moveTo>
                  <a:lnTo>
                    <a:pt x="3048000" y="1371600"/>
                  </a:lnTo>
                </a:path>
              </a:pathLst>
            </a:custGeom>
            <a:ln w="635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362200" y="3810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066800" y="2362200"/>
              <a:ext cx="4953000" cy="1524000"/>
            </a:xfrm>
            <a:custGeom>
              <a:avLst/>
              <a:gdLst/>
              <a:ahLst/>
              <a:cxnLst/>
              <a:rect l="l" t="t" r="r" b="b"/>
              <a:pathLst>
                <a:path w="4953000" h="1524000">
                  <a:moveTo>
                    <a:pt x="0" y="1524000"/>
                  </a:moveTo>
                  <a:lnTo>
                    <a:pt x="1371600" y="1478026"/>
                  </a:lnTo>
                </a:path>
                <a:path w="4953000" h="1524000">
                  <a:moveTo>
                    <a:pt x="0" y="0"/>
                  </a:moveTo>
                  <a:lnTo>
                    <a:pt x="1371600" y="1524000"/>
                  </a:lnTo>
                </a:path>
                <a:path w="4953000" h="1524000">
                  <a:moveTo>
                    <a:pt x="1371600" y="76200"/>
                  </a:moveTo>
                  <a:lnTo>
                    <a:pt x="0" y="1524000"/>
                  </a:lnTo>
                </a:path>
                <a:path w="4953000" h="1524000">
                  <a:moveTo>
                    <a:pt x="4953000" y="0"/>
                  </a:moveTo>
                  <a:lnTo>
                    <a:pt x="3048000" y="1447800"/>
                  </a:lnTo>
                </a:path>
                <a:path w="4953000" h="1524000">
                  <a:moveTo>
                    <a:pt x="3048000" y="76200"/>
                  </a:moveTo>
                  <a:lnTo>
                    <a:pt x="4953000" y="1447800"/>
                  </a:lnTo>
                </a:path>
              </a:pathLst>
            </a:custGeom>
            <a:ln w="635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/>
          <p:cNvSpPr txBox="1"/>
          <p:nvPr/>
        </p:nvSpPr>
        <p:spPr>
          <a:xfrm>
            <a:off x="2112381" y="13753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97291" y="13641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450526" y="1287923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356160" y="13641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584760" y="304146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5526726" y="3346212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3849691" y="342241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2265416" y="3587919"/>
            <a:ext cx="200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239837" y="4132596"/>
            <a:ext cx="26885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abcfdcefghbga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7" name="object 15"/>
          <p:cNvGrpSpPr/>
          <p:nvPr/>
        </p:nvGrpSpPr>
        <p:grpSpPr>
          <a:xfrm>
            <a:off x="2149160" y="1738233"/>
            <a:ext cx="5207000" cy="1778000"/>
            <a:chOff x="901700" y="2197100"/>
            <a:chExt cx="5207000" cy="1778000"/>
          </a:xfrm>
        </p:grpSpPr>
        <p:sp>
          <p:nvSpPr>
            <p:cNvPr id="18" name="object 16"/>
            <p:cNvSpPr/>
            <p:nvPr/>
          </p:nvSpPr>
          <p:spPr>
            <a:xfrm>
              <a:off x="2438400" y="3779900"/>
              <a:ext cx="3505200" cy="76200"/>
            </a:xfrm>
            <a:custGeom>
              <a:avLst/>
              <a:gdLst/>
              <a:ahLst/>
              <a:cxnLst/>
              <a:rect l="l" t="t" r="r" b="b"/>
              <a:pathLst>
                <a:path w="3505200" h="76200">
                  <a:moveTo>
                    <a:pt x="0" y="76200"/>
                  </a:moveTo>
                  <a:lnTo>
                    <a:pt x="1676400" y="30099"/>
                  </a:lnTo>
                </a:path>
                <a:path w="3505200" h="76200">
                  <a:moveTo>
                    <a:pt x="1676400" y="0"/>
                  </a:moveTo>
                  <a:lnTo>
                    <a:pt x="3505200" y="45974"/>
                  </a:lnTo>
                </a:path>
              </a:pathLst>
            </a:custGeom>
            <a:ln w="635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914400" y="22098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914400" y="220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990600" y="36576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990600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68" y="7766"/>
                  </a:lnTo>
                  <a:lnTo>
                    <a:pt x="242403" y="29394"/>
                  </a:lnTo>
                  <a:lnTo>
                    <a:pt x="275394" y="62380"/>
                  </a:lnTo>
                  <a:lnTo>
                    <a:pt x="297030" y="104217"/>
                  </a:lnTo>
                  <a:lnTo>
                    <a:pt x="304800" y="152400"/>
                  </a:lnTo>
                  <a:lnTo>
                    <a:pt x="297030" y="200582"/>
                  </a:lnTo>
                  <a:lnTo>
                    <a:pt x="275394" y="242419"/>
                  </a:lnTo>
                  <a:lnTo>
                    <a:pt x="242403" y="275405"/>
                  </a:lnTo>
                  <a:lnTo>
                    <a:pt x="200568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2286000" y="22098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2286000" y="220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2286000" y="36576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2286000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3962400" y="22098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3962400" y="220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3962400" y="35814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3962400" y="3581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5791200" y="22098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5791200" y="220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5791200" y="3657600"/>
              <a:ext cx="304800" cy="30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5791200" y="3657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2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791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79" y="1231582"/>
            <a:ext cx="7431091" cy="51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69" y="1407794"/>
            <a:ext cx="10265731" cy="44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5" name="object 2"/>
          <p:cNvSpPr txBox="1"/>
          <p:nvPr/>
        </p:nvSpPr>
        <p:spPr>
          <a:xfrm>
            <a:off x="1507169" y="1135456"/>
            <a:ext cx="10361773" cy="54001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dirty="0">
                <a:solidFill>
                  <a:srgbClr val="C00000"/>
                </a:solidFill>
                <a:latin typeface="Verdana"/>
                <a:cs typeface="Verdana"/>
              </a:rPr>
              <a:t>Định nghĩa</a:t>
            </a:r>
            <a:r>
              <a:rPr sz="3200" b="1" spc="-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200" b="1" spc="5" dirty="0">
                <a:solidFill>
                  <a:srgbClr val="C00000"/>
                </a:solidFill>
                <a:latin typeface="Verdana"/>
                <a:cs typeface="Verdana"/>
              </a:rPr>
              <a:t>3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Verdana"/>
              <a:cs typeface="Verdana"/>
            </a:endParaRPr>
          </a:p>
          <a:p>
            <a:pPr marL="400050" algn="just">
              <a:lnSpc>
                <a:spcPct val="100000"/>
              </a:lnSpc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Đa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đồ thị </a:t>
            </a: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có </a:t>
            </a:r>
            <a:r>
              <a:rPr sz="3200" b="1" spc="-5" dirty="0">
                <a:solidFill>
                  <a:srgbClr val="C00000"/>
                </a:solidFill>
                <a:latin typeface="Arial"/>
                <a:cs typeface="Arial"/>
              </a:rPr>
              <a:t>hướng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 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=(V,E)</a:t>
            </a:r>
            <a:r>
              <a:rPr sz="32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gồm:</a:t>
            </a:r>
            <a:endParaRPr sz="3200">
              <a:latin typeface="Arial"/>
              <a:cs typeface="Arial"/>
            </a:endParaRPr>
          </a:p>
          <a:p>
            <a:pPr marL="954405" indent="-299085" algn="just">
              <a:lnSpc>
                <a:spcPct val="100000"/>
              </a:lnSpc>
              <a:spcBef>
                <a:spcPts val="1205"/>
              </a:spcBef>
              <a:buAutoNum type="romanLcParenR"/>
              <a:tabLst>
                <a:tab pos="955040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V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tập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hợp khác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rỗng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mà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tử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gọi</a:t>
            </a:r>
            <a:r>
              <a:rPr sz="3200" spc="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endParaRPr sz="3200">
              <a:latin typeface="Arial"/>
              <a:cs typeface="Arial"/>
            </a:endParaRPr>
          </a:p>
          <a:p>
            <a:pPr marL="317500" algn="just">
              <a:lnSpc>
                <a:spcPct val="100000"/>
              </a:lnSpc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đỉnh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32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G.</a:t>
            </a:r>
            <a:endParaRPr sz="3200">
              <a:latin typeface="Arial"/>
              <a:cs typeface="Arial"/>
            </a:endParaRPr>
          </a:p>
          <a:p>
            <a:pPr marL="317500" marR="5080" indent="338455" algn="just">
              <a:lnSpc>
                <a:spcPct val="100000"/>
              </a:lnSpc>
              <a:spcBef>
                <a:spcPts val="1200"/>
              </a:spcBef>
              <a:buAutoNum type="romanLcParenR" startAt="2"/>
              <a:tabLst>
                <a:tab pos="1012825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tập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hợp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gồm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các cặp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sắp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thứ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tự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của hai đỉnh. 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Mỗi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tử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được gọi là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một </a:t>
            </a:r>
            <a:r>
              <a:rPr sz="3200" i="1" spc="-5" dirty="0">
                <a:solidFill>
                  <a:srgbClr val="FF0000"/>
                </a:solidFill>
                <a:latin typeface="Arial"/>
                <a:cs typeface="Arial"/>
              </a:rPr>
              <a:t>cung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(cạnh)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của G.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Ký 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hiệu</a:t>
            </a:r>
            <a:r>
              <a:rPr sz="32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003366"/>
                </a:solidFill>
                <a:latin typeface="Arial"/>
                <a:cs typeface="Arial"/>
              </a:rPr>
              <a:t>uv.</a:t>
            </a:r>
            <a:endParaRPr sz="3200">
              <a:latin typeface="Arial"/>
              <a:cs typeface="Arial"/>
            </a:endParaRPr>
          </a:p>
          <a:p>
            <a:pPr marL="728980" algn="just">
              <a:lnSpc>
                <a:spcPct val="100000"/>
              </a:lnSpc>
              <a:spcBef>
                <a:spcPts val="1205"/>
              </a:spcBef>
            </a:pPr>
            <a:r>
              <a:rPr sz="3200" spc="-125" dirty="0">
                <a:solidFill>
                  <a:srgbClr val="003366"/>
                </a:solidFill>
                <a:latin typeface="Arial"/>
                <a:cs typeface="Arial"/>
              </a:rPr>
              <a:t>Ta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nói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uv đi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từ u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đến </a:t>
            </a:r>
            <a:r>
              <a:rPr sz="3200" spc="-100" dirty="0">
                <a:solidFill>
                  <a:srgbClr val="003366"/>
                </a:solidFill>
                <a:latin typeface="Arial"/>
                <a:cs typeface="Arial"/>
              </a:rPr>
              <a:t>v,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cung </a:t>
            </a:r>
            <a:r>
              <a:rPr sz="3200" spc="5" dirty="0">
                <a:solidFill>
                  <a:srgbClr val="003366"/>
                </a:solidFill>
                <a:latin typeface="Arial"/>
                <a:cs typeface="Arial"/>
              </a:rPr>
              <a:t>uv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kề </a:t>
            </a:r>
            <a:r>
              <a:rPr sz="3200" spc="-10" dirty="0">
                <a:solidFill>
                  <a:srgbClr val="003366"/>
                </a:solidFill>
                <a:latin typeface="Arial"/>
                <a:cs typeface="Arial"/>
              </a:rPr>
              <a:t>với</a:t>
            </a:r>
            <a:r>
              <a:rPr sz="32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u,v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1507169" y="226344"/>
            <a:ext cx="10018713" cy="627095"/>
          </a:xfrm>
          <a:prstGeom prst="rect">
            <a:avLst/>
          </a:prstGeom>
          <a:effectLst/>
        </p:spPr>
        <p:txBody>
          <a:bodyPr vert="horz" wrap="square" lIns="0" tIns="1143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0"/>
              </a:spcBef>
            </a:pPr>
            <a:r>
              <a:rPr lang="vi-VN" spc="-5" smtClean="0"/>
              <a:t>1. </a:t>
            </a:r>
            <a:r>
              <a:rPr lang="vi-VN" spc="-15" smtClean="0"/>
              <a:t>Những </a:t>
            </a:r>
            <a:r>
              <a:rPr lang="vi-VN" spc="-5" smtClean="0"/>
              <a:t>khái niệm </a:t>
            </a:r>
            <a:r>
              <a:rPr lang="vi-VN" spc="-45" smtClean="0"/>
              <a:t>và </a:t>
            </a:r>
            <a:r>
              <a:rPr lang="vi-VN" spc="-10" smtClean="0"/>
              <a:t>tính chất cơ</a:t>
            </a:r>
            <a:r>
              <a:rPr lang="vi-VN" spc="140" smtClean="0"/>
              <a:t> </a:t>
            </a:r>
            <a:r>
              <a:rPr lang="vi-VN" spc="-5" smtClean="0"/>
              <a:t>bản</a:t>
            </a:r>
            <a:endParaRPr lang="vi-VN" spc="-5" dirty="0"/>
          </a:p>
        </p:txBody>
      </p:sp>
      <p:sp>
        <p:nvSpPr>
          <p:cNvPr id="6" name="object 2"/>
          <p:cNvSpPr txBox="1"/>
          <p:nvPr/>
        </p:nvSpPr>
        <p:spPr>
          <a:xfrm>
            <a:off x="4537329" y="216148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3143211" y="2455036"/>
            <a:ext cx="2249208" cy="185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 txBox="1"/>
          <p:nvPr/>
        </p:nvSpPr>
        <p:spPr>
          <a:xfrm>
            <a:off x="4819269" y="428683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2479344" y="23629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3161791" y="418566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7118858" y="2071497"/>
            <a:ext cx="2821684" cy="2498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7052817" y="25427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8500998" y="216148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9492233" y="429628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7891398" y="43724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56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88</TotalTime>
  <Words>2030</Words>
  <Application>Microsoft Office PowerPoint</Application>
  <PresentationFormat>Widescreen</PresentationFormat>
  <Paragraphs>314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Corbel</vt:lpstr>
      <vt:lpstr>Symbol</vt:lpstr>
      <vt:lpstr>Tahoma</vt:lpstr>
      <vt:lpstr>TAMu_Maduram</vt:lpstr>
      <vt:lpstr>Times New Roman</vt:lpstr>
      <vt:lpstr>Verdana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Detroit</vt:lpstr>
      <vt:lpstr>PowerPoint Presentation</vt:lpstr>
      <vt:lpstr>Bậc đỉnh a: Bậc đỉnh b:</vt:lpstr>
      <vt:lpstr>PowerPoint Presentation</vt:lpstr>
      <vt:lpstr>1. Những khái niệm và tính chất cơ bản</vt:lpstr>
      <vt:lpstr>1. Những khái niệm và tính chất cơ bản</vt:lpstr>
      <vt:lpstr>1. Những khái niệm và tính chất cơ bản</vt:lpstr>
      <vt:lpstr>1. Những khái niệm và tính chất cơ bản</vt:lpstr>
      <vt:lpstr>1. Những khái niệm và tính chất cơ bản</vt:lpstr>
      <vt:lpstr>1. Những khái niệm và tính chất cơ bản</vt:lpstr>
      <vt:lpstr>1. Những khái niệm và tính chất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Nhân Hạnh</dc:creator>
  <cp:lastModifiedBy>Nhân Hạnh</cp:lastModifiedBy>
  <cp:revision>42</cp:revision>
  <dcterms:created xsi:type="dcterms:W3CDTF">2021-10-14T14:49:19Z</dcterms:created>
  <dcterms:modified xsi:type="dcterms:W3CDTF">2021-10-23T07:08:07Z</dcterms:modified>
</cp:coreProperties>
</file>