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bbe4098e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bbe4098e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bbe4098e8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bbe4098e8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bbe4098e8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bbe4098e8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bbe4098e8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bbe4098e8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bbe4098e8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bbe4098e8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bbe4098e8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bbe4098e8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bbe4098e8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bbe4098e8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Semestrální práce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Dan Keršláger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Zadání úlohy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Zjistit nejdelší setříděnou posloupnost ze zadané posloupnosti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Vstup: délka posloupnosti, členové posloupnosti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Výstup: Délka nejdelší setříděné posloupnosti, index začátku nejdelší setříděné posloupnosti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Řešení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cs" sz="1400">
                <a:solidFill>
                  <a:schemeClr val="dk1"/>
                </a:solidFill>
              </a:rPr>
              <a:t>Načtení délky posloupnosti.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cs" sz="1400">
                <a:solidFill>
                  <a:schemeClr val="dk1"/>
                </a:solidFill>
              </a:rPr>
              <a:t>Kontrola zda má program pokračovat.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cs" sz="1400">
                <a:solidFill>
                  <a:schemeClr val="dk1"/>
                </a:solidFill>
              </a:rPr>
              <a:t>Načtení posloupnosti.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cs" sz="1400">
                <a:solidFill>
                  <a:schemeClr val="dk1"/>
                </a:solidFill>
              </a:rPr>
              <a:t>Iterace posloupností. Při každém postupu na další  číslo bude třeba vyhodnotit: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cs">
                <a:solidFill>
                  <a:schemeClr val="dk1"/>
                </a:solidFill>
              </a:rPr>
              <a:t>Je další číslo menší, rovno nebo větší než číslo minulé?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cs">
                <a:solidFill>
                  <a:schemeClr val="dk1"/>
                </a:solidFill>
              </a:rPr>
              <a:t>Pokračuje tato nerovnost v setříděné posloupnost?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</a:pPr>
            <a:r>
              <a:rPr lang="cs">
                <a:solidFill>
                  <a:schemeClr val="dk1"/>
                </a:solidFill>
              </a:rPr>
              <a:t>Pokud ano, je právě zpracovávaná s.posloupnost delší než nejdelší s.posloupnost?</a:t>
            </a:r>
            <a:endParaRPr>
              <a:solidFill>
                <a:schemeClr val="dk1"/>
              </a:solidFill>
            </a:endParaRPr>
          </a:p>
          <a:p>
            <a:pPr indent="-317500" lvl="3" marL="18288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cs">
                <a:solidFill>
                  <a:schemeClr val="dk1"/>
                </a:solidFill>
              </a:rPr>
              <a:t>Pokud ano, je třeba přepsat délku a začátek nejdelší s.posloupnosti. Začátek zpracovávané posloupnosti lze zjistit pomocí “pozice iterování” - ”délka zpracovávané posloupnosti”</a:t>
            </a:r>
            <a:endParaRPr>
              <a:solidFill>
                <a:schemeClr val="dk1"/>
              </a:solidFill>
            </a:endParaRPr>
          </a:p>
          <a:p>
            <a:pPr indent="-317500" lvl="3" marL="18288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cs">
                <a:solidFill>
                  <a:schemeClr val="dk1"/>
                </a:solidFill>
              </a:rPr>
              <a:t>Pokud ne, je třeba přepsat délku zpracovávané s.posloupnosti.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</a:pPr>
            <a:r>
              <a:rPr lang="cs">
                <a:solidFill>
                  <a:schemeClr val="dk1"/>
                </a:solidFill>
              </a:rPr>
              <a:t>Pokud ne, je třeba začít počítat začátek nové s.posloupnosti.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cs" sz="1400">
                <a:solidFill>
                  <a:schemeClr val="dk1"/>
                </a:solidFill>
              </a:rPr>
              <a:t>Vypsání hodnot “délka nejdelší posloupnosti” a “začátek nejdelší posloupnosti”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cs" sz="1400">
                <a:solidFill>
                  <a:schemeClr val="dk1"/>
                </a:solidFill>
              </a:rPr>
              <a:t>Návrat k 1.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Ukázka kódu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2988" y="1152476"/>
            <a:ext cx="4678025" cy="36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testy standardní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473" y="1070348"/>
            <a:ext cx="3250250" cy="37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6025" y="1399113"/>
            <a:ext cx="3714750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testy limitní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1349" l="-12291" r="53140" t="-1350"/>
          <a:stretch/>
        </p:blipFill>
        <p:spPr>
          <a:xfrm>
            <a:off x="3493750" y="1152475"/>
            <a:ext cx="4777649" cy="332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876363"/>
            <a:ext cx="3552825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test se špatným vstupem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0" l="0" r="0" t="1989"/>
          <a:stretch/>
        </p:blipFill>
        <p:spPr>
          <a:xfrm>
            <a:off x="1572100" y="1152475"/>
            <a:ext cx="5172075" cy="369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Děkuji za pozornost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