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B25AA2-08F7-4EE3-94B4-E6AE1CF50C7E}" v="6" dt="2023-04-21T09:49:05.2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9" d="100"/>
          <a:sy n="19" d="100"/>
        </p:scale>
        <p:origin x="2621" y="16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 KOSKIRANTA - STUDENT" userId="b05fa2f2-8ead-4453-9977-ac1d6db6bb87" providerId="ADAL" clId="{BD5B1A39-4732-4452-AA4E-AB42BF54B9A7}"/>
    <pc:docChg chg="custSel modSld">
      <pc:chgData name="DAN KOSKIRANTA - STUDENT" userId="b05fa2f2-8ead-4453-9977-ac1d6db6bb87" providerId="ADAL" clId="{BD5B1A39-4732-4452-AA4E-AB42BF54B9A7}" dt="2023-04-01T20:00:48.105" v="265" actId="20577"/>
      <pc:docMkLst>
        <pc:docMk/>
      </pc:docMkLst>
      <pc:sldChg chg="addSp delSp modSp mod setBg">
        <pc:chgData name="DAN KOSKIRANTA - STUDENT" userId="b05fa2f2-8ead-4453-9977-ac1d6db6bb87" providerId="ADAL" clId="{BD5B1A39-4732-4452-AA4E-AB42BF54B9A7}" dt="2023-04-01T20:00:48.105" v="265" actId="20577"/>
        <pc:sldMkLst>
          <pc:docMk/>
          <pc:sldMk cId="488827938" sldId="256"/>
        </pc:sldMkLst>
        <pc:spChg chg="mod">
          <ac:chgData name="DAN KOSKIRANTA - STUDENT" userId="b05fa2f2-8ead-4453-9977-ac1d6db6bb87" providerId="ADAL" clId="{BD5B1A39-4732-4452-AA4E-AB42BF54B9A7}" dt="2023-04-01T18:50:12.364" v="89" actId="14100"/>
          <ac:spMkLst>
            <pc:docMk/>
            <pc:sldMk cId="488827938" sldId="256"/>
            <ac:spMk id="4" creationId="{BAC1C9EB-6567-79E1-FC4D-F6890EE2D748}"/>
          </ac:spMkLst>
        </pc:spChg>
        <pc:spChg chg="add del mod">
          <ac:chgData name="DAN KOSKIRANTA - STUDENT" userId="b05fa2f2-8ead-4453-9977-ac1d6db6bb87" providerId="ADAL" clId="{BD5B1A39-4732-4452-AA4E-AB42BF54B9A7}" dt="2023-03-25T13:59:04.726" v="24"/>
          <ac:spMkLst>
            <pc:docMk/>
            <pc:sldMk cId="488827938" sldId="256"/>
            <ac:spMk id="6" creationId="{94FB189B-6BB1-F004-E786-CBCBDAA9C628}"/>
          </ac:spMkLst>
        </pc:spChg>
        <pc:spChg chg="add del mod">
          <ac:chgData name="DAN KOSKIRANTA - STUDENT" userId="b05fa2f2-8ead-4453-9977-ac1d6db6bb87" providerId="ADAL" clId="{BD5B1A39-4732-4452-AA4E-AB42BF54B9A7}" dt="2023-03-25T13:59:31.886" v="28"/>
          <ac:spMkLst>
            <pc:docMk/>
            <pc:sldMk cId="488827938" sldId="256"/>
            <ac:spMk id="11" creationId="{97A4F68B-A936-D6D4-5463-772115B13E9B}"/>
          </ac:spMkLst>
        </pc:spChg>
        <pc:spChg chg="add mod">
          <ac:chgData name="DAN KOSKIRANTA - STUDENT" userId="b05fa2f2-8ead-4453-9977-ac1d6db6bb87" providerId="ADAL" clId="{BD5B1A39-4732-4452-AA4E-AB42BF54B9A7}" dt="2023-04-01T17:03:52.577" v="73" actId="207"/>
          <ac:spMkLst>
            <pc:docMk/>
            <pc:sldMk cId="488827938" sldId="256"/>
            <ac:spMk id="13" creationId="{2968D7D4-C52C-74A5-2849-C3B3EB1C6F01}"/>
          </ac:spMkLst>
        </pc:spChg>
        <pc:spChg chg="mod">
          <ac:chgData name="DAN KOSKIRANTA - STUDENT" userId="b05fa2f2-8ead-4453-9977-ac1d6db6bb87" providerId="ADAL" clId="{BD5B1A39-4732-4452-AA4E-AB42BF54B9A7}" dt="2023-04-01T19:48:25.922" v="206" actId="20577"/>
          <ac:spMkLst>
            <pc:docMk/>
            <pc:sldMk cId="488827938" sldId="256"/>
            <ac:spMk id="15" creationId="{84EE8400-90F1-564D-718B-DF855757C90C}"/>
          </ac:spMkLst>
        </pc:spChg>
        <pc:spChg chg="mod">
          <ac:chgData name="DAN KOSKIRANTA - STUDENT" userId="b05fa2f2-8ead-4453-9977-ac1d6db6bb87" providerId="ADAL" clId="{BD5B1A39-4732-4452-AA4E-AB42BF54B9A7}" dt="2023-04-01T20:00:48.105" v="265" actId="20577"/>
          <ac:spMkLst>
            <pc:docMk/>
            <pc:sldMk cId="488827938" sldId="256"/>
            <ac:spMk id="17" creationId="{63F68C1D-5B2F-7707-5C1E-DD821A1E4664}"/>
          </ac:spMkLst>
        </pc:spChg>
        <pc:spChg chg="mod">
          <ac:chgData name="DAN KOSKIRANTA - STUDENT" userId="b05fa2f2-8ead-4453-9977-ac1d6db6bb87" providerId="ADAL" clId="{BD5B1A39-4732-4452-AA4E-AB42BF54B9A7}" dt="2023-04-01T19:11:38.807" v="119" actId="1076"/>
          <ac:spMkLst>
            <pc:docMk/>
            <pc:sldMk cId="488827938" sldId="256"/>
            <ac:spMk id="35" creationId="{447337B8-D8AC-3FCD-81A2-2095C11B2F1E}"/>
          </ac:spMkLst>
        </pc:spChg>
        <pc:picChg chg="add del mod">
          <ac:chgData name="DAN KOSKIRANTA - STUDENT" userId="b05fa2f2-8ead-4453-9977-ac1d6db6bb87" providerId="ADAL" clId="{BD5B1A39-4732-4452-AA4E-AB42BF54B9A7}" dt="2023-04-01T19:09:23.416" v="105" actId="21"/>
          <ac:picMkLst>
            <pc:docMk/>
            <pc:sldMk cId="488827938" sldId="256"/>
            <ac:picMk id="3" creationId="{04E6A583-9A42-9E12-995D-624FE1167379}"/>
          </ac:picMkLst>
        </pc:picChg>
        <pc:picChg chg="add del mod">
          <ac:chgData name="DAN KOSKIRANTA - STUDENT" userId="b05fa2f2-8ead-4453-9977-ac1d6db6bb87" providerId="ADAL" clId="{BD5B1A39-4732-4452-AA4E-AB42BF54B9A7}" dt="2023-03-25T14:04:16.720" v="56" actId="21"/>
          <ac:picMkLst>
            <pc:docMk/>
            <pc:sldMk cId="488827938" sldId="256"/>
            <ac:picMk id="3" creationId="{990ACC84-32D2-ABB4-25F2-2E2D0AF2AA5E}"/>
          </ac:picMkLst>
        </pc:picChg>
        <pc:picChg chg="del mod">
          <ac:chgData name="DAN KOSKIRANTA - STUDENT" userId="b05fa2f2-8ead-4453-9977-ac1d6db6bb87" providerId="ADAL" clId="{BD5B1A39-4732-4452-AA4E-AB42BF54B9A7}" dt="2023-04-01T19:32:28.191" v="140" actId="478"/>
          <ac:picMkLst>
            <pc:docMk/>
            <pc:sldMk cId="488827938" sldId="256"/>
            <ac:picMk id="5" creationId="{5752F6E3-FFCC-0854-3783-A78FEFFD11D5}"/>
          </ac:picMkLst>
        </pc:picChg>
        <pc:picChg chg="del">
          <ac:chgData name="DAN KOSKIRANTA - STUDENT" userId="b05fa2f2-8ead-4453-9977-ac1d6db6bb87" providerId="ADAL" clId="{BD5B1A39-4732-4452-AA4E-AB42BF54B9A7}" dt="2023-04-01T18:45:37.978" v="82" actId="21"/>
          <ac:picMkLst>
            <pc:docMk/>
            <pc:sldMk cId="488827938" sldId="256"/>
            <ac:picMk id="10" creationId="{06A3777F-4230-7F44-870F-467A093A2E8F}"/>
          </ac:picMkLst>
        </pc:picChg>
        <pc:picChg chg="add del mod">
          <ac:chgData name="DAN KOSKIRANTA - STUDENT" userId="b05fa2f2-8ead-4453-9977-ac1d6db6bb87" providerId="ADAL" clId="{BD5B1A39-4732-4452-AA4E-AB42BF54B9A7}" dt="2023-04-01T18:57:54.631" v="93" actId="21"/>
          <ac:picMkLst>
            <pc:docMk/>
            <pc:sldMk cId="488827938" sldId="256"/>
            <ac:picMk id="11" creationId="{C0EE4457-9172-5761-E9DD-BDB81E064E2D}"/>
          </ac:picMkLst>
        </pc:picChg>
        <pc:picChg chg="add del mod">
          <ac:chgData name="DAN KOSKIRANTA - STUDENT" userId="b05fa2f2-8ead-4453-9977-ac1d6db6bb87" providerId="ADAL" clId="{BD5B1A39-4732-4452-AA4E-AB42BF54B9A7}" dt="2023-04-01T17:03:35.969" v="72" actId="21"/>
          <ac:picMkLst>
            <pc:docMk/>
            <pc:sldMk cId="488827938" sldId="256"/>
            <ac:picMk id="14" creationId="{AE3C5CBD-47FB-5B97-3A4D-D08E388C9086}"/>
          </ac:picMkLst>
        </pc:picChg>
        <pc:picChg chg="add del mod">
          <ac:chgData name="DAN KOSKIRANTA - STUDENT" userId="b05fa2f2-8ead-4453-9977-ac1d6db6bb87" providerId="ADAL" clId="{BD5B1A39-4732-4452-AA4E-AB42BF54B9A7}" dt="2023-04-01T19:00:11.205" v="99" actId="21"/>
          <ac:picMkLst>
            <pc:docMk/>
            <pc:sldMk cId="488827938" sldId="256"/>
            <ac:picMk id="18" creationId="{18B2226F-8923-49A4-20A0-84EFF0092616}"/>
          </ac:picMkLst>
        </pc:picChg>
        <pc:picChg chg="add mod">
          <ac:chgData name="DAN KOSKIRANTA - STUDENT" userId="b05fa2f2-8ead-4453-9977-ac1d6db6bb87" providerId="ADAL" clId="{BD5B1A39-4732-4452-AA4E-AB42BF54B9A7}" dt="2023-04-01T19:12:21.321" v="122" actId="14100"/>
          <ac:picMkLst>
            <pc:docMk/>
            <pc:sldMk cId="488827938" sldId="256"/>
            <ac:picMk id="25" creationId="{C93A51AE-E514-B0E9-D8B8-9346C0EA2EE9}"/>
          </ac:picMkLst>
        </pc:picChg>
        <pc:picChg chg="add del mod">
          <ac:chgData name="DAN KOSKIRANTA - STUDENT" userId="b05fa2f2-8ead-4453-9977-ac1d6db6bb87" providerId="ADAL" clId="{BD5B1A39-4732-4452-AA4E-AB42BF54B9A7}" dt="2023-04-01T19:09:33.242" v="107" actId="21"/>
          <ac:picMkLst>
            <pc:docMk/>
            <pc:sldMk cId="488827938" sldId="256"/>
            <ac:picMk id="27" creationId="{E6800718-3FBB-EE1D-6514-542CE3264246}"/>
          </ac:picMkLst>
        </pc:picChg>
        <pc:picChg chg="add del mod">
          <ac:chgData name="DAN KOSKIRANTA - STUDENT" userId="b05fa2f2-8ead-4453-9977-ac1d6db6bb87" providerId="ADAL" clId="{BD5B1A39-4732-4452-AA4E-AB42BF54B9A7}" dt="2023-04-01T19:09:41.501" v="109" actId="21"/>
          <ac:picMkLst>
            <pc:docMk/>
            <pc:sldMk cId="488827938" sldId="256"/>
            <ac:picMk id="29" creationId="{1737EC7E-C2F1-8AF8-B060-397B8A091C2B}"/>
          </ac:picMkLst>
        </pc:picChg>
        <pc:picChg chg="add mod">
          <ac:chgData name="DAN KOSKIRANTA - STUDENT" userId="b05fa2f2-8ead-4453-9977-ac1d6db6bb87" providerId="ADAL" clId="{BD5B1A39-4732-4452-AA4E-AB42BF54B9A7}" dt="2023-04-01T19:12:29.425" v="123" actId="14100"/>
          <ac:picMkLst>
            <pc:docMk/>
            <pc:sldMk cId="488827938" sldId="256"/>
            <ac:picMk id="33" creationId="{6B9112BB-20C4-31AC-7350-7F8798768F13}"/>
          </ac:picMkLst>
        </pc:picChg>
        <pc:picChg chg="add del mod">
          <ac:chgData name="DAN KOSKIRANTA - STUDENT" userId="b05fa2f2-8ead-4453-9977-ac1d6db6bb87" providerId="ADAL" clId="{BD5B1A39-4732-4452-AA4E-AB42BF54B9A7}" dt="2023-04-01T19:31:15.882" v="132" actId="21"/>
          <ac:picMkLst>
            <pc:docMk/>
            <pc:sldMk cId="488827938" sldId="256"/>
            <ac:picMk id="37" creationId="{6FE00E73-FA2B-8D2B-9869-70F28B45BDA4}"/>
          </ac:picMkLst>
        </pc:picChg>
        <pc:picChg chg="add mod">
          <ac:chgData name="DAN KOSKIRANTA - STUDENT" userId="b05fa2f2-8ead-4453-9977-ac1d6db6bb87" providerId="ADAL" clId="{BD5B1A39-4732-4452-AA4E-AB42BF54B9A7}" dt="2023-04-01T19:32:38.945" v="141" actId="14100"/>
          <ac:picMkLst>
            <pc:docMk/>
            <pc:sldMk cId="488827938" sldId="256"/>
            <ac:picMk id="39" creationId="{90B85CC1-024A-DE9C-074A-1174D50755BB}"/>
          </ac:picMkLst>
        </pc:picChg>
      </pc:sldChg>
    </pc:docChg>
  </pc:docChgLst>
  <pc:docChgLst>
    <pc:chgData name="DAN KOSKIRANTA - STUDENT" userId="b05fa2f2-8ead-4453-9977-ac1d6db6bb87" providerId="ADAL" clId="{43D2131E-5103-41BF-9F67-1B226CA0035D}"/>
    <pc:docChg chg="custSel modSld">
      <pc:chgData name="DAN KOSKIRANTA - STUDENT" userId="b05fa2f2-8ead-4453-9977-ac1d6db6bb87" providerId="ADAL" clId="{43D2131E-5103-41BF-9F67-1B226CA0035D}" dt="2023-04-16T12:24:49.350" v="49" actId="20577"/>
      <pc:docMkLst>
        <pc:docMk/>
      </pc:docMkLst>
      <pc:sldChg chg="addSp delSp modSp mod">
        <pc:chgData name="DAN KOSKIRANTA - STUDENT" userId="b05fa2f2-8ead-4453-9977-ac1d6db6bb87" providerId="ADAL" clId="{43D2131E-5103-41BF-9F67-1B226CA0035D}" dt="2023-04-16T12:24:49.350" v="49" actId="20577"/>
        <pc:sldMkLst>
          <pc:docMk/>
          <pc:sldMk cId="488827938" sldId="256"/>
        </pc:sldMkLst>
        <pc:spChg chg="mod">
          <ac:chgData name="DAN KOSKIRANTA - STUDENT" userId="b05fa2f2-8ead-4453-9977-ac1d6db6bb87" providerId="ADAL" clId="{43D2131E-5103-41BF-9F67-1B226CA0035D}" dt="2023-04-13T12:43:35.799" v="21" actId="20577"/>
          <ac:spMkLst>
            <pc:docMk/>
            <pc:sldMk cId="488827938" sldId="256"/>
            <ac:spMk id="15" creationId="{84EE8400-90F1-564D-718B-DF855757C90C}"/>
          </ac:spMkLst>
        </pc:spChg>
        <pc:spChg chg="mod">
          <ac:chgData name="DAN KOSKIRANTA - STUDENT" userId="b05fa2f2-8ead-4453-9977-ac1d6db6bb87" providerId="ADAL" clId="{43D2131E-5103-41BF-9F67-1B226CA0035D}" dt="2023-04-16T12:24:49.350" v="49" actId="20577"/>
          <ac:spMkLst>
            <pc:docMk/>
            <pc:sldMk cId="488827938" sldId="256"/>
            <ac:spMk id="17" creationId="{63F68C1D-5B2F-7707-5C1E-DD821A1E4664}"/>
          </ac:spMkLst>
        </pc:spChg>
        <pc:picChg chg="del">
          <ac:chgData name="DAN KOSKIRANTA - STUDENT" userId="b05fa2f2-8ead-4453-9977-ac1d6db6bb87" providerId="ADAL" clId="{43D2131E-5103-41BF-9F67-1B226CA0035D}" dt="2023-04-13T14:45:13.011" v="24" actId="478"/>
          <ac:picMkLst>
            <pc:docMk/>
            <pc:sldMk cId="488827938" sldId="256"/>
            <ac:picMk id="3" creationId="{ED5363D0-64D5-452B-B213-84F9215F5ABF}"/>
          </ac:picMkLst>
        </pc:picChg>
        <pc:picChg chg="add mod">
          <ac:chgData name="DAN KOSKIRANTA - STUDENT" userId="b05fa2f2-8ead-4453-9977-ac1d6db6bb87" providerId="ADAL" clId="{43D2131E-5103-41BF-9F67-1B226CA0035D}" dt="2023-04-13T12:41:07.941" v="9" actId="14100"/>
          <ac:picMkLst>
            <pc:docMk/>
            <pc:sldMk cId="488827938" sldId="256"/>
            <ac:picMk id="5" creationId="{900970A9-3D8B-5656-A9D1-4DF3F151D147}"/>
          </ac:picMkLst>
        </pc:picChg>
        <pc:picChg chg="add mod">
          <ac:chgData name="DAN KOSKIRANTA - STUDENT" userId="b05fa2f2-8ead-4453-9977-ac1d6db6bb87" providerId="ADAL" clId="{43D2131E-5103-41BF-9F67-1B226CA0035D}" dt="2023-04-13T14:45:33.749" v="27" actId="14100"/>
          <ac:picMkLst>
            <pc:docMk/>
            <pc:sldMk cId="488827938" sldId="256"/>
            <ac:picMk id="10" creationId="{6C8151A3-0619-8C35-FD67-83EDD5D6EE99}"/>
          </ac:picMkLst>
        </pc:picChg>
        <pc:picChg chg="mod">
          <ac:chgData name="DAN KOSKIRANTA - STUDENT" userId="b05fa2f2-8ead-4453-9977-ac1d6db6bb87" providerId="ADAL" clId="{43D2131E-5103-41BF-9F67-1B226CA0035D}" dt="2023-04-13T12:43:41.328" v="22" actId="1076"/>
          <ac:picMkLst>
            <pc:docMk/>
            <pc:sldMk cId="488827938" sldId="256"/>
            <ac:picMk id="28" creationId="{D137A50D-FAB0-A3B2-D4C0-21B96F6B7D9C}"/>
          </ac:picMkLst>
        </pc:picChg>
        <pc:picChg chg="del">
          <ac:chgData name="DAN KOSKIRANTA - STUDENT" userId="b05fa2f2-8ead-4453-9977-ac1d6db6bb87" providerId="ADAL" clId="{43D2131E-5103-41BF-9F67-1B226CA0035D}" dt="2023-04-13T12:38:59.163" v="0" actId="478"/>
          <ac:picMkLst>
            <pc:docMk/>
            <pc:sldMk cId="488827938" sldId="256"/>
            <ac:picMk id="33" creationId="{6B9112BB-20C4-31AC-7350-7F8798768F13}"/>
          </ac:picMkLst>
        </pc:picChg>
      </pc:sldChg>
    </pc:docChg>
  </pc:docChgLst>
  <pc:docChgLst>
    <pc:chgData name="DAN KOSKIRANTA - STUDENT" userId="b05fa2f2-8ead-4453-9977-ac1d6db6bb87" providerId="ADAL" clId="{C7B25AA2-08F7-4EE3-94B4-E6AE1CF50C7E}"/>
    <pc:docChg chg="modSld">
      <pc:chgData name="DAN KOSKIRANTA - STUDENT" userId="b05fa2f2-8ead-4453-9977-ac1d6db6bb87" providerId="ADAL" clId="{C7B25AA2-08F7-4EE3-94B4-E6AE1CF50C7E}" dt="2023-04-21T10:02:38.237" v="436" actId="14100"/>
      <pc:docMkLst>
        <pc:docMk/>
      </pc:docMkLst>
      <pc:sldChg chg="addSp modSp mod">
        <pc:chgData name="DAN KOSKIRANTA - STUDENT" userId="b05fa2f2-8ead-4453-9977-ac1d6db6bb87" providerId="ADAL" clId="{C7B25AA2-08F7-4EE3-94B4-E6AE1CF50C7E}" dt="2023-04-21T10:02:38.237" v="436" actId="14100"/>
        <pc:sldMkLst>
          <pc:docMk/>
          <pc:sldMk cId="488827938" sldId="256"/>
        </pc:sldMkLst>
        <pc:spChg chg="add mod">
          <ac:chgData name="DAN KOSKIRANTA - STUDENT" userId="b05fa2f2-8ead-4453-9977-ac1d6db6bb87" providerId="ADAL" clId="{C7B25AA2-08F7-4EE3-94B4-E6AE1CF50C7E}" dt="2023-04-21T10:01:36.741" v="433" actId="14100"/>
          <ac:spMkLst>
            <pc:docMk/>
            <pc:sldMk cId="488827938" sldId="256"/>
            <ac:spMk id="2" creationId="{7B6AC917-41EF-D94F-096F-25CED8539718}"/>
          </ac:spMkLst>
        </pc:spChg>
        <pc:spChg chg="add mod">
          <ac:chgData name="DAN KOSKIRANTA - STUDENT" userId="b05fa2f2-8ead-4453-9977-ac1d6db6bb87" providerId="ADAL" clId="{C7B25AA2-08F7-4EE3-94B4-E6AE1CF50C7E}" dt="2023-04-21T10:01:30.549" v="432" actId="14100"/>
          <ac:spMkLst>
            <pc:docMk/>
            <pc:sldMk cId="488827938" sldId="256"/>
            <ac:spMk id="3" creationId="{A0CC2769-E840-920E-362E-528BDDF96093}"/>
          </ac:spMkLst>
        </pc:spChg>
        <pc:spChg chg="add mod">
          <ac:chgData name="DAN KOSKIRANTA - STUDENT" userId="b05fa2f2-8ead-4453-9977-ac1d6db6bb87" providerId="ADAL" clId="{C7B25AA2-08F7-4EE3-94B4-E6AE1CF50C7E}" dt="2023-04-21T10:01:21.653" v="431" actId="14100"/>
          <ac:spMkLst>
            <pc:docMk/>
            <pc:sldMk cId="488827938" sldId="256"/>
            <ac:spMk id="6" creationId="{433F555F-1D93-DBB9-AA1B-913D23D851F0}"/>
          </ac:spMkLst>
        </pc:spChg>
        <pc:spChg chg="add mod">
          <ac:chgData name="DAN KOSKIRANTA - STUDENT" userId="b05fa2f2-8ead-4453-9977-ac1d6db6bb87" providerId="ADAL" clId="{C7B25AA2-08F7-4EE3-94B4-E6AE1CF50C7E}" dt="2023-04-21T09:57:56.085" v="414" actId="14100"/>
          <ac:spMkLst>
            <pc:docMk/>
            <pc:sldMk cId="488827938" sldId="256"/>
            <ac:spMk id="11" creationId="{4184D95B-E076-ED17-E59B-ADAA9B103A06}"/>
          </ac:spMkLst>
        </pc:spChg>
        <pc:spChg chg="add mod">
          <ac:chgData name="DAN KOSKIRANTA - STUDENT" userId="b05fa2f2-8ead-4453-9977-ac1d6db6bb87" providerId="ADAL" clId="{C7B25AA2-08F7-4EE3-94B4-E6AE1CF50C7E}" dt="2023-04-21T09:58:02.981" v="416" actId="14100"/>
          <ac:spMkLst>
            <pc:docMk/>
            <pc:sldMk cId="488827938" sldId="256"/>
            <ac:spMk id="13" creationId="{CDD6F5D5-DD26-B9CD-FB9A-FCF9B7E4805A}"/>
          </ac:spMkLst>
        </pc:spChg>
        <pc:spChg chg="add mod">
          <ac:chgData name="DAN KOSKIRANTA - STUDENT" userId="b05fa2f2-8ead-4453-9977-ac1d6db6bb87" providerId="ADAL" clId="{C7B25AA2-08F7-4EE3-94B4-E6AE1CF50C7E}" dt="2023-04-21T09:58:25.733" v="418" actId="14100"/>
          <ac:spMkLst>
            <pc:docMk/>
            <pc:sldMk cId="488827938" sldId="256"/>
            <ac:spMk id="14" creationId="{DA988374-9946-9133-52FD-DEB52801C36E}"/>
          </ac:spMkLst>
        </pc:spChg>
        <pc:spChg chg="mod">
          <ac:chgData name="DAN KOSKIRANTA - STUDENT" userId="b05fa2f2-8ead-4453-9977-ac1d6db6bb87" providerId="ADAL" clId="{C7B25AA2-08F7-4EE3-94B4-E6AE1CF50C7E}" dt="2023-04-21T09:45:18.750" v="256" actId="20577"/>
          <ac:spMkLst>
            <pc:docMk/>
            <pc:sldMk cId="488827938" sldId="256"/>
            <ac:spMk id="15" creationId="{84EE8400-90F1-564D-718B-DF855757C90C}"/>
          </ac:spMkLst>
        </pc:spChg>
        <pc:spChg chg="mod">
          <ac:chgData name="DAN KOSKIRANTA - STUDENT" userId="b05fa2f2-8ead-4453-9977-ac1d6db6bb87" providerId="ADAL" clId="{C7B25AA2-08F7-4EE3-94B4-E6AE1CF50C7E}" dt="2023-04-21T09:49:55.514" v="402" actId="20577"/>
          <ac:spMkLst>
            <pc:docMk/>
            <pc:sldMk cId="488827938" sldId="256"/>
            <ac:spMk id="17" creationId="{63F68C1D-5B2F-7707-5C1E-DD821A1E4664}"/>
          </ac:spMkLst>
        </pc:spChg>
        <pc:spChg chg="mod">
          <ac:chgData name="DAN KOSKIRANTA - STUDENT" userId="b05fa2f2-8ead-4453-9977-ac1d6db6bb87" providerId="ADAL" clId="{C7B25AA2-08F7-4EE3-94B4-E6AE1CF50C7E}" dt="2023-04-21T10:02:00.036" v="435" actId="20577"/>
          <ac:spMkLst>
            <pc:docMk/>
            <pc:sldMk cId="488827938" sldId="256"/>
            <ac:spMk id="35" creationId="{447337B8-D8AC-3FCD-81A2-2095C11B2F1E}"/>
          </ac:spMkLst>
        </pc:spChg>
        <pc:picChg chg="mod">
          <ac:chgData name="DAN KOSKIRANTA - STUDENT" userId="b05fa2f2-8ead-4453-9977-ac1d6db6bb87" providerId="ADAL" clId="{C7B25AA2-08F7-4EE3-94B4-E6AE1CF50C7E}" dt="2023-04-21T10:02:38.237" v="436" actId="14100"/>
          <ac:picMkLst>
            <pc:docMk/>
            <pc:sldMk cId="488827938" sldId="256"/>
            <ac:picMk id="5" creationId="{900970A9-3D8B-5656-A9D1-4DF3F151D147}"/>
          </ac:picMkLst>
        </pc:picChg>
        <pc:picChg chg="mod">
          <ac:chgData name="DAN KOSKIRANTA - STUDENT" userId="b05fa2f2-8ead-4453-9977-ac1d6db6bb87" providerId="ADAL" clId="{C7B25AA2-08F7-4EE3-94B4-E6AE1CF50C7E}" dt="2023-04-21T09:50:10.230" v="404" actId="1076"/>
          <ac:picMkLst>
            <pc:docMk/>
            <pc:sldMk cId="488827938" sldId="256"/>
            <ac:picMk id="24" creationId="{226EDB38-EFA6-5675-FDE3-872F2A7D652B}"/>
          </ac:picMkLst>
        </pc:picChg>
        <pc:picChg chg="mod">
          <ac:chgData name="DAN KOSKIRANTA - STUDENT" userId="b05fa2f2-8ead-4453-9977-ac1d6db6bb87" providerId="ADAL" clId="{C7B25AA2-08F7-4EE3-94B4-E6AE1CF50C7E}" dt="2023-04-21T09:43:43.333" v="182" actId="1076"/>
          <ac:picMkLst>
            <pc:docMk/>
            <pc:sldMk cId="488827938" sldId="256"/>
            <ac:picMk id="26" creationId="{164EDD60-A33A-37F4-FBD7-5EE1D967A703}"/>
          </ac:picMkLst>
        </pc:picChg>
      </pc:sldChg>
    </pc:docChg>
  </pc:docChgLst>
  <pc:docChgLst>
    <pc:chgData name="DAN KOSKIRANTA - STUDENT" userId="b05fa2f2-8ead-4453-9977-ac1d6db6bb87" providerId="ADAL" clId="{D95B73B8-D174-4502-9D6C-7422AE0C2853}"/>
    <pc:docChg chg="custSel modSld">
      <pc:chgData name="DAN KOSKIRANTA - STUDENT" userId="b05fa2f2-8ead-4453-9977-ac1d6db6bb87" providerId="ADAL" clId="{D95B73B8-D174-4502-9D6C-7422AE0C2853}" dt="2023-03-24T10:06:11.578" v="45" actId="20577"/>
      <pc:docMkLst>
        <pc:docMk/>
      </pc:docMkLst>
      <pc:sldChg chg="modSp mod">
        <pc:chgData name="DAN KOSKIRANTA - STUDENT" userId="b05fa2f2-8ead-4453-9977-ac1d6db6bb87" providerId="ADAL" clId="{D95B73B8-D174-4502-9D6C-7422AE0C2853}" dt="2023-03-24T10:06:11.578" v="45" actId="20577"/>
        <pc:sldMkLst>
          <pc:docMk/>
          <pc:sldMk cId="488827938" sldId="256"/>
        </pc:sldMkLst>
        <pc:spChg chg="mod">
          <ac:chgData name="DAN KOSKIRANTA - STUDENT" userId="b05fa2f2-8ead-4453-9977-ac1d6db6bb87" providerId="ADAL" clId="{D95B73B8-D174-4502-9D6C-7422AE0C2853}" dt="2023-03-24T10:06:11.578" v="45" actId="20577"/>
          <ac:spMkLst>
            <pc:docMk/>
            <pc:sldMk cId="488827938" sldId="256"/>
            <ac:spMk id="8" creationId="{271C4BC1-5214-B707-AACF-AEC214419C20}"/>
          </ac:spMkLst>
        </pc:spChg>
        <pc:spChg chg="mod">
          <ac:chgData name="DAN KOSKIRANTA - STUDENT" userId="b05fa2f2-8ead-4453-9977-ac1d6db6bb87" providerId="ADAL" clId="{D95B73B8-D174-4502-9D6C-7422AE0C2853}" dt="2023-03-24T09:59:31.194" v="7" actId="20577"/>
          <ac:spMkLst>
            <pc:docMk/>
            <pc:sldMk cId="488827938" sldId="256"/>
            <ac:spMk id="15" creationId="{84EE8400-90F1-564D-718B-DF855757C90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en-US"/>
              <a:t>Click to edit Master title style</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9797AEA-32C1-4377-9B20-B8DD8765438D}" type="datetimeFigureOut">
              <a:rPr lang="en-IE" smtClean="0"/>
              <a:t>16/06/2023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D833A6A-D1CB-4679-9628-F512A6BA286E}" type="slidenum">
              <a:rPr lang="en-IE" smtClean="0"/>
              <a:t>‹#›</a:t>
            </a:fld>
            <a:endParaRPr lang="en-IE"/>
          </a:p>
        </p:txBody>
      </p:sp>
    </p:spTree>
    <p:extLst>
      <p:ext uri="{BB962C8B-B14F-4D97-AF65-F5344CB8AC3E}">
        <p14:creationId xmlns:p14="http://schemas.microsoft.com/office/powerpoint/2010/main" val="106539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797AEA-32C1-4377-9B20-B8DD8765438D}" type="datetimeFigureOut">
              <a:rPr lang="en-IE" smtClean="0"/>
              <a:t>16/06/2023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D833A6A-D1CB-4679-9628-F512A6BA286E}" type="slidenum">
              <a:rPr lang="en-IE" smtClean="0"/>
              <a:t>‹#›</a:t>
            </a:fld>
            <a:endParaRPr lang="en-IE"/>
          </a:p>
        </p:txBody>
      </p:sp>
    </p:spTree>
    <p:extLst>
      <p:ext uri="{BB962C8B-B14F-4D97-AF65-F5344CB8AC3E}">
        <p14:creationId xmlns:p14="http://schemas.microsoft.com/office/powerpoint/2010/main" val="3734074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797AEA-32C1-4377-9B20-B8DD8765438D}" type="datetimeFigureOut">
              <a:rPr lang="en-IE" smtClean="0"/>
              <a:t>16/06/2023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D833A6A-D1CB-4679-9628-F512A6BA286E}" type="slidenum">
              <a:rPr lang="en-IE" smtClean="0"/>
              <a:t>‹#›</a:t>
            </a:fld>
            <a:endParaRPr lang="en-IE"/>
          </a:p>
        </p:txBody>
      </p:sp>
    </p:spTree>
    <p:extLst>
      <p:ext uri="{BB962C8B-B14F-4D97-AF65-F5344CB8AC3E}">
        <p14:creationId xmlns:p14="http://schemas.microsoft.com/office/powerpoint/2010/main" val="628491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797AEA-32C1-4377-9B20-B8DD8765438D}" type="datetimeFigureOut">
              <a:rPr lang="en-IE" smtClean="0"/>
              <a:t>16/06/2023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D833A6A-D1CB-4679-9628-F512A6BA286E}" type="slidenum">
              <a:rPr lang="en-IE" smtClean="0"/>
              <a:t>‹#›</a:t>
            </a:fld>
            <a:endParaRPr lang="en-IE"/>
          </a:p>
        </p:txBody>
      </p:sp>
    </p:spTree>
    <p:extLst>
      <p:ext uri="{BB962C8B-B14F-4D97-AF65-F5344CB8AC3E}">
        <p14:creationId xmlns:p14="http://schemas.microsoft.com/office/powerpoint/2010/main" val="2588795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en-US"/>
              <a:t>Click to edit Master title style</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797AEA-32C1-4377-9B20-B8DD8765438D}" type="datetimeFigureOut">
              <a:rPr lang="en-IE" smtClean="0"/>
              <a:t>16/06/2023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D833A6A-D1CB-4679-9628-F512A6BA286E}" type="slidenum">
              <a:rPr lang="en-IE" smtClean="0"/>
              <a:t>‹#›</a:t>
            </a:fld>
            <a:endParaRPr lang="en-IE"/>
          </a:p>
        </p:txBody>
      </p:sp>
    </p:spTree>
    <p:extLst>
      <p:ext uri="{BB962C8B-B14F-4D97-AF65-F5344CB8AC3E}">
        <p14:creationId xmlns:p14="http://schemas.microsoft.com/office/powerpoint/2010/main" val="580992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9797AEA-32C1-4377-9B20-B8DD8765438D}" type="datetimeFigureOut">
              <a:rPr lang="en-IE" smtClean="0"/>
              <a:t>16/06/2023</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4D833A6A-D1CB-4679-9628-F512A6BA286E}" type="slidenum">
              <a:rPr lang="en-IE" smtClean="0"/>
              <a:t>‹#›</a:t>
            </a:fld>
            <a:endParaRPr lang="en-IE"/>
          </a:p>
        </p:txBody>
      </p:sp>
    </p:spTree>
    <p:extLst>
      <p:ext uri="{BB962C8B-B14F-4D97-AF65-F5344CB8AC3E}">
        <p14:creationId xmlns:p14="http://schemas.microsoft.com/office/powerpoint/2010/main" val="796259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4" name="Content Placeholder 3"/>
          <p:cNvSpPr>
            <a:spLocks noGrp="1"/>
          </p:cNvSpPr>
          <p:nvPr>
            <p:ph sz="half" idx="2"/>
          </p:nvPr>
        </p:nvSpPr>
        <p:spPr>
          <a:xfrm>
            <a:off x="1472912" y="11058863"/>
            <a:ext cx="9046274"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6" name="Content Placeholder 5"/>
          <p:cNvSpPr>
            <a:spLocks noGrp="1"/>
          </p:cNvSpPr>
          <p:nvPr>
            <p:ph sz="quarter" idx="4"/>
          </p:nvPr>
        </p:nvSpPr>
        <p:spPr>
          <a:xfrm>
            <a:off x="10825461" y="11058863"/>
            <a:ext cx="9090826"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797AEA-32C1-4377-9B20-B8DD8765438D}" type="datetimeFigureOut">
              <a:rPr lang="en-IE" smtClean="0"/>
              <a:t>16/06/2023</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4D833A6A-D1CB-4679-9628-F512A6BA286E}" type="slidenum">
              <a:rPr lang="en-IE" smtClean="0"/>
              <a:t>‹#›</a:t>
            </a:fld>
            <a:endParaRPr lang="en-IE"/>
          </a:p>
        </p:txBody>
      </p:sp>
    </p:spTree>
    <p:extLst>
      <p:ext uri="{BB962C8B-B14F-4D97-AF65-F5344CB8AC3E}">
        <p14:creationId xmlns:p14="http://schemas.microsoft.com/office/powerpoint/2010/main" val="1768942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797AEA-32C1-4377-9B20-B8DD8765438D}" type="datetimeFigureOut">
              <a:rPr lang="en-IE" smtClean="0"/>
              <a:t>16/06/2023</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4D833A6A-D1CB-4679-9628-F512A6BA286E}" type="slidenum">
              <a:rPr lang="en-IE" smtClean="0"/>
              <a:t>‹#›</a:t>
            </a:fld>
            <a:endParaRPr lang="en-IE"/>
          </a:p>
        </p:txBody>
      </p:sp>
    </p:spTree>
    <p:extLst>
      <p:ext uri="{BB962C8B-B14F-4D97-AF65-F5344CB8AC3E}">
        <p14:creationId xmlns:p14="http://schemas.microsoft.com/office/powerpoint/2010/main" val="2848382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797AEA-32C1-4377-9B20-B8DD8765438D}" type="datetimeFigureOut">
              <a:rPr lang="en-IE" smtClean="0"/>
              <a:t>16/06/2023</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4D833A6A-D1CB-4679-9628-F512A6BA286E}" type="slidenum">
              <a:rPr lang="en-IE" smtClean="0"/>
              <a:t>‹#›</a:t>
            </a:fld>
            <a:endParaRPr lang="en-IE"/>
          </a:p>
        </p:txBody>
      </p:sp>
    </p:spTree>
    <p:extLst>
      <p:ext uri="{BB962C8B-B14F-4D97-AF65-F5344CB8AC3E}">
        <p14:creationId xmlns:p14="http://schemas.microsoft.com/office/powerpoint/2010/main" val="1171212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D9797AEA-32C1-4377-9B20-B8DD8765438D}" type="datetimeFigureOut">
              <a:rPr lang="en-IE" smtClean="0"/>
              <a:t>16/06/2023</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4D833A6A-D1CB-4679-9628-F512A6BA286E}" type="slidenum">
              <a:rPr lang="en-IE" smtClean="0"/>
              <a:t>‹#›</a:t>
            </a:fld>
            <a:endParaRPr lang="en-IE"/>
          </a:p>
        </p:txBody>
      </p:sp>
    </p:spTree>
    <p:extLst>
      <p:ext uri="{BB962C8B-B14F-4D97-AF65-F5344CB8AC3E}">
        <p14:creationId xmlns:p14="http://schemas.microsoft.com/office/powerpoint/2010/main" val="91377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US"/>
              <a:t>Click icon to add picture</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D9797AEA-32C1-4377-9B20-B8DD8765438D}" type="datetimeFigureOut">
              <a:rPr lang="en-IE" smtClean="0"/>
              <a:t>16/06/2023</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4D833A6A-D1CB-4679-9628-F512A6BA286E}" type="slidenum">
              <a:rPr lang="en-IE" smtClean="0"/>
              <a:t>‹#›</a:t>
            </a:fld>
            <a:endParaRPr lang="en-IE"/>
          </a:p>
        </p:txBody>
      </p:sp>
    </p:spTree>
    <p:extLst>
      <p:ext uri="{BB962C8B-B14F-4D97-AF65-F5344CB8AC3E}">
        <p14:creationId xmlns:p14="http://schemas.microsoft.com/office/powerpoint/2010/main" val="3432281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D9797AEA-32C1-4377-9B20-B8DD8765438D}" type="datetimeFigureOut">
              <a:rPr lang="en-IE" smtClean="0"/>
              <a:t>16/06/2023</a:t>
            </a:fld>
            <a:endParaRPr lang="en-IE"/>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4D833A6A-D1CB-4679-9628-F512A6BA286E}" type="slidenum">
              <a:rPr lang="en-IE" smtClean="0"/>
              <a:t>‹#›</a:t>
            </a:fld>
            <a:endParaRPr lang="en-IE"/>
          </a:p>
        </p:txBody>
      </p:sp>
    </p:spTree>
    <p:extLst>
      <p:ext uri="{BB962C8B-B14F-4D97-AF65-F5344CB8AC3E}">
        <p14:creationId xmlns:p14="http://schemas.microsoft.com/office/powerpoint/2010/main" val="5612681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C1C9EB-6567-79E1-FC4D-F6890EE2D748}"/>
              </a:ext>
            </a:extLst>
          </p:cNvPr>
          <p:cNvSpPr txBox="1"/>
          <p:nvPr/>
        </p:nvSpPr>
        <p:spPr>
          <a:xfrm>
            <a:off x="-1" y="0"/>
            <a:ext cx="21383625" cy="4014176"/>
          </a:xfrm>
          <a:prstGeom prst="rect">
            <a:avLst/>
          </a:prstGeom>
          <a:solidFill>
            <a:srgbClr val="C00000"/>
          </a:solidFill>
        </p:spPr>
        <p:txBody>
          <a:bodyPr wrap="square" rtlCol="0">
            <a:spAutoFit/>
          </a:bodyPr>
          <a:lstStyle/>
          <a:p>
            <a:r>
              <a:rPr lang="sv-FI" sz="1271" dirty="0"/>
              <a:t>                                                                                                                                    </a:t>
            </a:r>
            <a:r>
              <a:rPr lang="sv-FI" sz="9600" b="1" dirty="0">
                <a:latin typeface="SansSerif" panose="00000400000000000000" pitchFamily="2" charset="2"/>
              </a:rPr>
              <a:t>Intruder Detection System</a:t>
            </a:r>
          </a:p>
          <a:p>
            <a:pPr lvl="3" algn="ctr"/>
            <a:r>
              <a:rPr lang="sv-FI" sz="5400" b="1" dirty="0">
                <a:latin typeface="SansSerif" panose="00000400000000000000" pitchFamily="2" charset="2"/>
              </a:rPr>
              <a:t>Project by Dan Koskiranta</a:t>
            </a:r>
          </a:p>
          <a:p>
            <a:pPr lvl="3" algn="ctr"/>
            <a:r>
              <a:rPr lang="sv-FI" sz="5400" b="1" dirty="0">
                <a:latin typeface="SansSerif" panose="00000400000000000000" pitchFamily="2" charset="2"/>
              </a:rPr>
              <a:t>     BENG in Software &amp; Electronic Engineering</a:t>
            </a:r>
            <a:endParaRPr lang="sv-FI" sz="3814" b="1" dirty="0">
              <a:latin typeface="SansSerif" panose="00000400000000000000" pitchFamily="2" charset="2"/>
            </a:endParaRPr>
          </a:p>
          <a:p>
            <a:pPr lvl="3" algn="ctr"/>
            <a:endParaRPr lang="sv-FI" sz="3814" b="1" dirty="0">
              <a:latin typeface="SansSerif" panose="00000400000000000000" pitchFamily="2" charset="2"/>
            </a:endParaRPr>
          </a:p>
          <a:p>
            <a:pPr lvl="3" algn="ctr"/>
            <a:endParaRPr lang="sv-FI" sz="1271" dirty="0"/>
          </a:p>
        </p:txBody>
      </p:sp>
      <p:sp>
        <p:nvSpPr>
          <p:cNvPr id="7" name="TextBox 6">
            <a:extLst>
              <a:ext uri="{FF2B5EF4-FFF2-40B4-BE49-F238E27FC236}">
                <a16:creationId xmlns:a16="http://schemas.microsoft.com/office/drawing/2014/main" id="{5F3D86D1-380A-B438-F7D9-1F1781CDE54D}"/>
              </a:ext>
            </a:extLst>
          </p:cNvPr>
          <p:cNvSpPr txBox="1"/>
          <p:nvPr/>
        </p:nvSpPr>
        <p:spPr>
          <a:xfrm>
            <a:off x="427402" y="5793920"/>
            <a:ext cx="5886709" cy="1754326"/>
          </a:xfrm>
          <a:prstGeom prst="rect">
            <a:avLst/>
          </a:prstGeom>
          <a:solidFill>
            <a:srgbClr val="C00000"/>
          </a:solidFill>
        </p:spPr>
        <p:txBody>
          <a:bodyPr wrap="square" rtlCol="0">
            <a:spAutoFit/>
          </a:bodyPr>
          <a:lstStyle/>
          <a:p>
            <a:pPr algn="ctr"/>
            <a:r>
              <a:rPr lang="sv-FI" sz="5400" b="1" dirty="0">
                <a:latin typeface="SansSerif" panose="00000400000000000000" pitchFamily="2" charset="2"/>
              </a:rPr>
              <a:t>Project Description</a:t>
            </a:r>
            <a:endParaRPr lang="en-IE" sz="5400" b="1" dirty="0">
              <a:latin typeface="SansSerif" panose="00000400000000000000" pitchFamily="2" charset="2"/>
            </a:endParaRPr>
          </a:p>
        </p:txBody>
      </p:sp>
      <p:sp>
        <p:nvSpPr>
          <p:cNvPr id="8" name="TextBox 7">
            <a:extLst>
              <a:ext uri="{FF2B5EF4-FFF2-40B4-BE49-F238E27FC236}">
                <a16:creationId xmlns:a16="http://schemas.microsoft.com/office/drawing/2014/main" id="{271C4BC1-5214-B707-AACF-AEC214419C20}"/>
              </a:ext>
            </a:extLst>
          </p:cNvPr>
          <p:cNvSpPr txBox="1"/>
          <p:nvPr/>
        </p:nvSpPr>
        <p:spPr>
          <a:xfrm>
            <a:off x="476919" y="7902713"/>
            <a:ext cx="5787673" cy="6986528"/>
          </a:xfrm>
          <a:prstGeom prst="rect">
            <a:avLst/>
          </a:prstGeom>
          <a:solidFill>
            <a:schemeClr val="bg1"/>
          </a:solidFill>
        </p:spPr>
        <p:txBody>
          <a:bodyPr wrap="square" rtlCol="0">
            <a:spAutoFit/>
          </a:bodyPr>
          <a:lstStyle/>
          <a:p>
            <a:r>
              <a:rPr lang="sv-FI" sz="3200" b="1" dirty="0">
                <a:latin typeface="SansSerif" panose="00000400000000000000" pitchFamily="2" charset="2"/>
              </a:rPr>
              <a:t>The Intruder Detection System is designed to increase the security of people</a:t>
            </a:r>
            <a:r>
              <a:rPr lang="sv-FI" sz="3200" b="1" dirty="0">
                <a:latin typeface="SansSerif" panose="00000400000000000000" pitchFamily="2" charset="2"/>
                <a:sym typeface="SansSerif" panose="00000400000000000000" pitchFamily="2" charset="2"/>
              </a:rPr>
              <a:t></a:t>
            </a:r>
            <a:r>
              <a:rPr lang="sv-FI" sz="3200" b="1" dirty="0">
                <a:latin typeface="SansSerif" panose="00000400000000000000" pitchFamily="2" charset="2"/>
              </a:rPr>
              <a:t>s homes. With the help of this system, anyone can feel a bit safer about their property. You can regularly monitor the status of your home remotely with the help of a web browser</a:t>
            </a:r>
            <a:r>
              <a:rPr lang="sv-FI" sz="3200" dirty="0"/>
              <a:t>. </a:t>
            </a:r>
            <a:r>
              <a:rPr lang="sv-FI" sz="3200" b="1" dirty="0">
                <a:latin typeface="SansSerif" panose="00000400000000000000" pitchFamily="2" charset="2"/>
              </a:rPr>
              <a:t>Using a web browser, a request must be sent to the ESP32 web server which will respond with a web page.</a:t>
            </a:r>
            <a:r>
              <a:rPr lang="sv-FI" sz="3200" b="1" dirty="0"/>
              <a:t> </a:t>
            </a:r>
          </a:p>
        </p:txBody>
      </p:sp>
      <p:sp>
        <p:nvSpPr>
          <p:cNvPr id="9" name="TextBox 8">
            <a:extLst>
              <a:ext uri="{FF2B5EF4-FFF2-40B4-BE49-F238E27FC236}">
                <a16:creationId xmlns:a16="http://schemas.microsoft.com/office/drawing/2014/main" id="{3C8525D8-FBE0-CD93-3C4F-62115785B1AB}"/>
              </a:ext>
            </a:extLst>
          </p:cNvPr>
          <p:cNvSpPr txBox="1"/>
          <p:nvPr/>
        </p:nvSpPr>
        <p:spPr>
          <a:xfrm>
            <a:off x="539705" y="18066951"/>
            <a:ext cx="7212942" cy="923330"/>
          </a:xfrm>
          <a:prstGeom prst="rect">
            <a:avLst/>
          </a:prstGeom>
          <a:solidFill>
            <a:srgbClr val="C00000"/>
          </a:solidFill>
        </p:spPr>
        <p:txBody>
          <a:bodyPr wrap="square" rtlCol="0">
            <a:spAutoFit/>
          </a:bodyPr>
          <a:lstStyle/>
          <a:p>
            <a:pPr algn="ctr"/>
            <a:r>
              <a:rPr lang="sv-FI" sz="5400" b="1" dirty="0">
                <a:latin typeface="SansSerif" panose="00000400000000000000" pitchFamily="2" charset="2"/>
              </a:rPr>
              <a:t>Architecture Diagram</a:t>
            </a:r>
          </a:p>
        </p:txBody>
      </p:sp>
      <p:sp>
        <p:nvSpPr>
          <p:cNvPr id="12" name="TextBox 11">
            <a:extLst>
              <a:ext uri="{FF2B5EF4-FFF2-40B4-BE49-F238E27FC236}">
                <a16:creationId xmlns:a16="http://schemas.microsoft.com/office/drawing/2014/main" id="{211FB8B6-667C-BF4D-91CB-09374312992B}"/>
              </a:ext>
            </a:extLst>
          </p:cNvPr>
          <p:cNvSpPr txBox="1"/>
          <p:nvPr/>
        </p:nvSpPr>
        <p:spPr>
          <a:xfrm>
            <a:off x="6776006" y="5758504"/>
            <a:ext cx="14444664" cy="1754326"/>
          </a:xfrm>
          <a:prstGeom prst="rect">
            <a:avLst/>
          </a:prstGeom>
          <a:solidFill>
            <a:srgbClr val="C00000"/>
          </a:solidFill>
        </p:spPr>
        <p:txBody>
          <a:bodyPr wrap="square" rtlCol="0">
            <a:spAutoFit/>
          </a:bodyPr>
          <a:lstStyle/>
          <a:p>
            <a:pPr algn="ctr"/>
            <a:r>
              <a:rPr lang="sv-FI" sz="5400" b="1" dirty="0">
                <a:latin typeface="SansSerif" panose="00000400000000000000" pitchFamily="2" charset="2"/>
              </a:rPr>
              <a:t>Features</a:t>
            </a:r>
          </a:p>
          <a:p>
            <a:pPr algn="ctr"/>
            <a:endParaRPr lang="sv-FI" sz="5400" b="1" dirty="0">
              <a:latin typeface="SansSerif" panose="00000400000000000000" pitchFamily="2" charset="2"/>
            </a:endParaRPr>
          </a:p>
        </p:txBody>
      </p:sp>
      <p:sp>
        <p:nvSpPr>
          <p:cNvPr id="15" name="TextBox 14">
            <a:extLst>
              <a:ext uri="{FF2B5EF4-FFF2-40B4-BE49-F238E27FC236}">
                <a16:creationId xmlns:a16="http://schemas.microsoft.com/office/drawing/2014/main" id="{84EE8400-90F1-564D-718B-DF855757C90C}"/>
              </a:ext>
            </a:extLst>
          </p:cNvPr>
          <p:cNvSpPr txBox="1"/>
          <p:nvPr/>
        </p:nvSpPr>
        <p:spPr>
          <a:xfrm>
            <a:off x="6664016" y="7797032"/>
            <a:ext cx="8055591" cy="6001643"/>
          </a:xfrm>
          <a:prstGeom prst="rect">
            <a:avLst/>
          </a:prstGeom>
          <a:solidFill>
            <a:schemeClr val="bg1"/>
          </a:solidFill>
        </p:spPr>
        <p:txBody>
          <a:bodyPr wrap="square" rtlCol="0">
            <a:spAutoFit/>
          </a:bodyPr>
          <a:lstStyle/>
          <a:p>
            <a:r>
              <a:rPr lang="sv-FI" sz="3200" b="1" dirty="0">
                <a:latin typeface="SansSerif" panose="00000400000000000000" pitchFamily="2" charset="2"/>
              </a:rPr>
              <a:t>                </a:t>
            </a:r>
          </a:p>
          <a:p>
            <a:pPr marL="457200" indent="-457200">
              <a:buFont typeface="SansSerif" panose="00000400000000000000" pitchFamily="2" charset="2"/>
              <a:buChar char=" "/>
            </a:pPr>
            <a:r>
              <a:rPr lang="sv-FI" sz="3200" b="1" dirty="0">
                <a:latin typeface="SansSerif" panose="00000400000000000000" pitchFamily="2" charset="2"/>
              </a:rPr>
              <a:t>            </a:t>
            </a:r>
          </a:p>
          <a:p>
            <a:pPr marL="457200" indent="-457200">
              <a:buFont typeface="SansSerif" panose="00000400000000000000" pitchFamily="2" charset="2"/>
              <a:buChar char=" "/>
            </a:pPr>
            <a:r>
              <a:rPr lang="sv-FI" sz="3200" b="1" dirty="0">
                <a:latin typeface="SansSerif" panose="00000400000000000000" pitchFamily="2" charset="2"/>
              </a:rPr>
              <a:t>         </a:t>
            </a:r>
          </a:p>
          <a:p>
            <a:pPr marL="457200" indent="-457200">
              <a:buFont typeface="SansSerif" panose="00000400000000000000" pitchFamily="2" charset="2"/>
              <a:buChar char=" "/>
            </a:pPr>
            <a:endParaRPr lang="sv-FI" sz="3200" b="1" dirty="0">
              <a:latin typeface="SansSerif" panose="00000400000000000000" pitchFamily="2" charset="2"/>
            </a:endParaRPr>
          </a:p>
          <a:p>
            <a:pPr marL="457200" indent="-457200">
              <a:buFont typeface="SansSerif" panose="00000400000000000000" pitchFamily="2" charset="2"/>
              <a:buChar char=" "/>
            </a:pPr>
            <a:r>
              <a:rPr lang="sv-FI" sz="3200" b="1" dirty="0">
                <a:latin typeface="SansSerif" panose="00000400000000000000" pitchFamily="2" charset="2"/>
              </a:rPr>
              <a:t>           </a:t>
            </a:r>
          </a:p>
          <a:p>
            <a:pPr marL="457200" indent="-457200">
              <a:buFont typeface="SansSerif" panose="00000400000000000000" pitchFamily="2" charset="2"/>
              <a:buChar char=" "/>
            </a:pPr>
            <a:endParaRPr lang="sv-FI" sz="3200" b="1" dirty="0">
              <a:latin typeface="SansSerif" panose="00000400000000000000" pitchFamily="2" charset="2"/>
            </a:endParaRPr>
          </a:p>
          <a:p>
            <a:pPr marL="457200" indent="-457200">
              <a:buFont typeface="SansSerif" panose="00000400000000000000" pitchFamily="2" charset="2"/>
              <a:buChar char=" "/>
            </a:pPr>
            <a:endParaRPr lang="sv-FI" sz="3200" b="1" dirty="0">
              <a:latin typeface="SansSerif" panose="00000400000000000000" pitchFamily="2" charset="2"/>
            </a:endParaRPr>
          </a:p>
          <a:p>
            <a:pPr marL="457200" indent="-457200">
              <a:buFont typeface="SansSerif" panose="00000400000000000000" pitchFamily="2" charset="2"/>
              <a:buChar char=" "/>
            </a:pPr>
            <a:endParaRPr lang="sv-FI" sz="3200" b="1" dirty="0">
              <a:latin typeface="SansSerif" panose="00000400000000000000" pitchFamily="2" charset="2"/>
            </a:endParaRPr>
          </a:p>
          <a:p>
            <a:pPr marL="457200" indent="-457200">
              <a:buFont typeface="SansSerif" panose="00000400000000000000" pitchFamily="2" charset="2"/>
              <a:buChar char=" "/>
            </a:pPr>
            <a:endParaRPr lang="sv-FI" sz="3200" b="1" dirty="0">
              <a:latin typeface="SansSerif" panose="00000400000000000000" pitchFamily="2" charset="2"/>
            </a:endParaRPr>
          </a:p>
          <a:p>
            <a:pPr marL="457200" indent="-457200">
              <a:buFont typeface="SansSerif" panose="00000400000000000000" pitchFamily="2" charset="2"/>
              <a:buChar char=" "/>
            </a:pPr>
            <a:endParaRPr lang="sv-FI" sz="3200" b="1" dirty="0">
              <a:latin typeface="SansSerif" panose="00000400000000000000" pitchFamily="2" charset="2"/>
            </a:endParaRPr>
          </a:p>
          <a:p>
            <a:pPr marL="457200" indent="-457200">
              <a:buFont typeface="SansSerif" panose="00000400000000000000" pitchFamily="2" charset="2"/>
              <a:buChar char=" "/>
            </a:pPr>
            <a:endParaRPr lang="sv-FI" sz="3200" b="1" dirty="0">
              <a:latin typeface="SansSerif" panose="00000400000000000000" pitchFamily="2" charset="2"/>
            </a:endParaRPr>
          </a:p>
          <a:p>
            <a:r>
              <a:rPr lang="sv-FI" sz="3200" b="1" dirty="0">
                <a:latin typeface="SansSerif" panose="00000400000000000000" pitchFamily="2" charset="2"/>
              </a:rPr>
              <a:t>                 </a:t>
            </a:r>
          </a:p>
        </p:txBody>
      </p:sp>
      <p:sp>
        <p:nvSpPr>
          <p:cNvPr id="17" name="TextBox 16">
            <a:extLst>
              <a:ext uri="{FF2B5EF4-FFF2-40B4-BE49-F238E27FC236}">
                <a16:creationId xmlns:a16="http://schemas.microsoft.com/office/drawing/2014/main" id="{63F68C1D-5B2F-7707-5C1E-DD821A1E4664}"/>
              </a:ext>
            </a:extLst>
          </p:cNvPr>
          <p:cNvSpPr txBox="1"/>
          <p:nvPr/>
        </p:nvSpPr>
        <p:spPr>
          <a:xfrm>
            <a:off x="15223703" y="7849102"/>
            <a:ext cx="5729224" cy="5856988"/>
          </a:xfrm>
          <a:prstGeom prst="rect">
            <a:avLst/>
          </a:prstGeom>
          <a:solidFill>
            <a:schemeClr val="bg1"/>
          </a:solidFill>
        </p:spPr>
        <p:txBody>
          <a:bodyPr wrap="square" rtlCol="0">
            <a:spAutoFit/>
          </a:bodyPr>
          <a:lstStyle/>
          <a:p>
            <a:r>
              <a:rPr lang="en-IE" sz="3200" dirty="0">
                <a:latin typeface="SansSerif" panose="00000400000000000000" pitchFamily="2" charset="2"/>
              </a:rPr>
              <a:t>                             </a:t>
            </a:r>
          </a:p>
          <a:p>
            <a:endParaRPr lang="en-IE" sz="3200" dirty="0">
              <a:latin typeface="SansSerif" panose="00000400000000000000" pitchFamily="2" charset="2"/>
            </a:endParaRPr>
          </a:p>
          <a:p>
            <a:r>
              <a:rPr lang="en-IE" sz="3200" dirty="0">
                <a:latin typeface="SansSerif" panose="00000400000000000000" pitchFamily="2" charset="2"/>
              </a:rPr>
              <a:t>               </a:t>
            </a:r>
          </a:p>
          <a:p>
            <a:endParaRPr lang="en-IE" sz="3200" b="1" dirty="0">
              <a:latin typeface="SansSerif" panose="00000400000000000000" pitchFamily="2" charset="2"/>
            </a:endParaRPr>
          </a:p>
          <a:p>
            <a:endParaRPr lang="en-IE" sz="3200" dirty="0">
              <a:latin typeface="SansSerif" panose="00000400000000000000" pitchFamily="2" charset="2"/>
            </a:endParaRPr>
          </a:p>
          <a:p>
            <a:r>
              <a:rPr lang="en-IE" sz="3200" dirty="0">
                <a:latin typeface="SansSerif" panose="00000400000000000000" pitchFamily="2" charset="2"/>
              </a:rPr>
              <a:t>              </a:t>
            </a:r>
          </a:p>
          <a:p>
            <a:endParaRPr lang="en-IE" sz="3200" dirty="0">
              <a:latin typeface="SansSerif" panose="00000400000000000000" pitchFamily="2" charset="2"/>
            </a:endParaRPr>
          </a:p>
          <a:p>
            <a:r>
              <a:rPr lang="en-IE" sz="3200" dirty="0">
                <a:latin typeface="SansSerif" panose="00000400000000000000" pitchFamily="2" charset="2"/>
              </a:rPr>
              <a:t>              </a:t>
            </a:r>
          </a:p>
          <a:p>
            <a:endParaRPr lang="en-IE" sz="3200" b="1" dirty="0">
              <a:latin typeface="SansSerif" panose="00000400000000000000" pitchFamily="2" charset="2"/>
            </a:endParaRPr>
          </a:p>
          <a:p>
            <a:endParaRPr lang="en-IE" sz="3200" b="1" dirty="0">
              <a:latin typeface="SansSerif" panose="00000400000000000000" pitchFamily="2" charset="2"/>
            </a:endParaRPr>
          </a:p>
          <a:p>
            <a:endParaRPr lang="en-IE" sz="3200" b="1" dirty="0">
              <a:latin typeface="SansSerif" panose="00000400000000000000" pitchFamily="2" charset="2"/>
            </a:endParaRPr>
          </a:p>
          <a:p>
            <a:pPr marL="201825" indent="-201825">
              <a:buFont typeface="Arial" panose="020B0604020202020204" pitchFamily="34" charset="0"/>
              <a:buChar char="•"/>
            </a:pPr>
            <a:endParaRPr lang="en-IE" sz="2260" dirty="0"/>
          </a:p>
        </p:txBody>
      </p:sp>
      <p:sp>
        <p:nvSpPr>
          <p:cNvPr id="19" name="TextBox 18">
            <a:extLst>
              <a:ext uri="{FF2B5EF4-FFF2-40B4-BE49-F238E27FC236}">
                <a16:creationId xmlns:a16="http://schemas.microsoft.com/office/drawing/2014/main" id="{096DD1B8-AD59-14E7-E021-7B16A77C1FA1}"/>
              </a:ext>
            </a:extLst>
          </p:cNvPr>
          <p:cNvSpPr txBox="1"/>
          <p:nvPr/>
        </p:nvSpPr>
        <p:spPr>
          <a:xfrm>
            <a:off x="8269910" y="18066951"/>
            <a:ext cx="5922563" cy="923330"/>
          </a:xfrm>
          <a:prstGeom prst="rect">
            <a:avLst/>
          </a:prstGeom>
          <a:solidFill>
            <a:srgbClr val="C00000"/>
          </a:solidFill>
        </p:spPr>
        <p:txBody>
          <a:bodyPr wrap="square" rtlCol="0">
            <a:spAutoFit/>
          </a:bodyPr>
          <a:lstStyle/>
          <a:p>
            <a:pPr algn="ctr"/>
            <a:r>
              <a:rPr lang="sv-FI" sz="5400" b="1" dirty="0">
                <a:latin typeface="SansSerif" panose="00000400000000000000" pitchFamily="2" charset="2"/>
              </a:rPr>
              <a:t>Sustainability</a:t>
            </a:r>
          </a:p>
        </p:txBody>
      </p:sp>
      <p:sp>
        <p:nvSpPr>
          <p:cNvPr id="20" name="TextBox 19">
            <a:extLst>
              <a:ext uri="{FF2B5EF4-FFF2-40B4-BE49-F238E27FC236}">
                <a16:creationId xmlns:a16="http://schemas.microsoft.com/office/drawing/2014/main" id="{1B922BCF-0C62-03A4-0E12-ED67F31EAFA3}"/>
              </a:ext>
            </a:extLst>
          </p:cNvPr>
          <p:cNvSpPr txBox="1"/>
          <p:nvPr/>
        </p:nvSpPr>
        <p:spPr>
          <a:xfrm>
            <a:off x="8269911" y="18995316"/>
            <a:ext cx="5886709" cy="7478970"/>
          </a:xfrm>
          <a:prstGeom prst="rect">
            <a:avLst/>
          </a:prstGeom>
          <a:solidFill>
            <a:schemeClr val="bg1"/>
          </a:solidFill>
        </p:spPr>
        <p:txBody>
          <a:bodyPr wrap="square" rtlCol="0">
            <a:spAutoFit/>
          </a:bodyPr>
          <a:lstStyle/>
          <a:p>
            <a:r>
              <a:rPr lang="sv-FI" sz="3200" b="1" dirty="0">
                <a:latin typeface="SansSerif" panose="00000400000000000000" pitchFamily="2" charset="2"/>
              </a:rPr>
              <a:t>This project has an impact on UN sustainable development goal 11.1. The project could potentially affect sustainable cities and communities. This project is planned to increase security, so it can make human settlements safer and therefore our communities safer.</a:t>
            </a:r>
          </a:p>
          <a:p>
            <a:r>
              <a:rPr lang="sv-FI" sz="3200" b="1" dirty="0">
                <a:latin typeface="SansSerif" panose="00000400000000000000" pitchFamily="2" charset="2"/>
              </a:rPr>
              <a:t>Because of the low cost of this project, anyone can use this system to increase the security of their house.</a:t>
            </a:r>
            <a:endParaRPr lang="en-IE" sz="3200" b="1" dirty="0">
              <a:latin typeface="SansSerif" panose="00000400000000000000" pitchFamily="2" charset="2"/>
            </a:endParaRPr>
          </a:p>
        </p:txBody>
      </p:sp>
      <p:sp>
        <p:nvSpPr>
          <p:cNvPr id="22" name="TextBox 21">
            <a:extLst>
              <a:ext uri="{FF2B5EF4-FFF2-40B4-BE49-F238E27FC236}">
                <a16:creationId xmlns:a16="http://schemas.microsoft.com/office/drawing/2014/main" id="{FCCE7B2D-363E-97AD-C9B7-9416DE780AAE}"/>
              </a:ext>
            </a:extLst>
          </p:cNvPr>
          <p:cNvSpPr txBox="1"/>
          <p:nvPr/>
        </p:nvSpPr>
        <p:spPr>
          <a:xfrm>
            <a:off x="14365226" y="12341684"/>
            <a:ext cx="6282340" cy="287899"/>
          </a:xfrm>
          <a:prstGeom prst="rect">
            <a:avLst/>
          </a:prstGeom>
          <a:noFill/>
        </p:spPr>
        <p:txBody>
          <a:bodyPr wrap="square" rtlCol="0">
            <a:spAutoFit/>
          </a:bodyPr>
          <a:lstStyle/>
          <a:p>
            <a:endParaRPr lang="en-IE" sz="1271" dirty="0"/>
          </a:p>
        </p:txBody>
      </p:sp>
      <p:pic>
        <p:nvPicPr>
          <p:cNvPr id="24" name="Picture 23" descr="A close-up of a computer&#10;&#10;Description automatically generated with low confidence">
            <a:extLst>
              <a:ext uri="{FF2B5EF4-FFF2-40B4-BE49-F238E27FC236}">
                <a16:creationId xmlns:a16="http://schemas.microsoft.com/office/drawing/2014/main" id="{226EDB38-EFA6-5675-FDE3-872F2A7D65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57633" y="13331833"/>
            <a:ext cx="1442303" cy="1924745"/>
          </a:xfrm>
          <a:prstGeom prst="rect">
            <a:avLst/>
          </a:prstGeom>
        </p:spPr>
      </p:pic>
      <p:pic>
        <p:nvPicPr>
          <p:cNvPr id="26" name="Picture 25" descr="A picture containing indoor&#10;&#10;Description automatically generated">
            <a:extLst>
              <a:ext uri="{FF2B5EF4-FFF2-40B4-BE49-F238E27FC236}">
                <a16:creationId xmlns:a16="http://schemas.microsoft.com/office/drawing/2014/main" id="{164EDD60-A33A-37F4-FBD7-5EE1D967A7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3595" y="10117678"/>
            <a:ext cx="1541861" cy="2194228"/>
          </a:xfrm>
          <a:prstGeom prst="rect">
            <a:avLst/>
          </a:prstGeom>
        </p:spPr>
      </p:pic>
      <p:pic>
        <p:nvPicPr>
          <p:cNvPr id="28" name="Picture 27" descr="A picture containing electronics, camera&#10;&#10;Description automatically generated">
            <a:extLst>
              <a:ext uri="{FF2B5EF4-FFF2-40B4-BE49-F238E27FC236}">
                <a16:creationId xmlns:a16="http://schemas.microsoft.com/office/drawing/2014/main" id="{D137A50D-FAB0-A3B2-D4C0-21B96F6B7D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78922" y="13185849"/>
            <a:ext cx="1547450" cy="2562999"/>
          </a:xfrm>
          <a:prstGeom prst="rect">
            <a:avLst/>
          </a:prstGeom>
        </p:spPr>
      </p:pic>
      <p:pic>
        <p:nvPicPr>
          <p:cNvPr id="30" name="Picture 29" descr="A close-up of a calculator and a pen&#10;&#10;Description automatically generated with medium confidence">
            <a:extLst>
              <a:ext uri="{FF2B5EF4-FFF2-40B4-BE49-F238E27FC236}">
                <a16:creationId xmlns:a16="http://schemas.microsoft.com/office/drawing/2014/main" id="{39433BF0-C1D9-F741-F1A2-490C3FD56B9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25903" y="7768312"/>
            <a:ext cx="1541861" cy="1830135"/>
          </a:xfrm>
          <a:prstGeom prst="rect">
            <a:avLst/>
          </a:prstGeom>
          <a:effectLst>
            <a:softEdge rad="25400"/>
          </a:effectLst>
        </p:spPr>
      </p:pic>
      <p:pic>
        <p:nvPicPr>
          <p:cNvPr id="32" name="Picture 31" descr="A picture containing floor, close&#10;&#10;Description automatically generated">
            <a:extLst>
              <a:ext uri="{FF2B5EF4-FFF2-40B4-BE49-F238E27FC236}">
                <a16:creationId xmlns:a16="http://schemas.microsoft.com/office/drawing/2014/main" id="{F58ADE38-F814-CA69-7B3A-F299B3462A2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226999" y="7902713"/>
            <a:ext cx="1567481" cy="2021830"/>
          </a:xfrm>
          <a:prstGeom prst="rect">
            <a:avLst/>
          </a:prstGeom>
        </p:spPr>
      </p:pic>
      <p:pic>
        <p:nvPicPr>
          <p:cNvPr id="34" name="Picture 33">
            <a:extLst>
              <a:ext uri="{FF2B5EF4-FFF2-40B4-BE49-F238E27FC236}">
                <a16:creationId xmlns:a16="http://schemas.microsoft.com/office/drawing/2014/main" id="{EEA0EBBB-A3EE-935C-C68E-E40E74F0ECA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289587" y="10439413"/>
            <a:ext cx="1567481" cy="2363322"/>
          </a:xfrm>
          <a:prstGeom prst="rect">
            <a:avLst/>
          </a:prstGeom>
        </p:spPr>
      </p:pic>
      <p:sp>
        <p:nvSpPr>
          <p:cNvPr id="35" name="TextBox 34">
            <a:extLst>
              <a:ext uri="{FF2B5EF4-FFF2-40B4-BE49-F238E27FC236}">
                <a16:creationId xmlns:a16="http://schemas.microsoft.com/office/drawing/2014/main" id="{447337B8-D8AC-3FCD-81A2-2095C11B2F1E}"/>
              </a:ext>
            </a:extLst>
          </p:cNvPr>
          <p:cNvSpPr txBox="1"/>
          <p:nvPr/>
        </p:nvSpPr>
        <p:spPr>
          <a:xfrm>
            <a:off x="14569223" y="18066951"/>
            <a:ext cx="6651447" cy="923330"/>
          </a:xfrm>
          <a:prstGeom prst="rect">
            <a:avLst/>
          </a:prstGeom>
          <a:solidFill>
            <a:srgbClr val="C00000"/>
          </a:solidFill>
        </p:spPr>
        <p:txBody>
          <a:bodyPr wrap="square" rtlCol="0">
            <a:spAutoFit/>
          </a:bodyPr>
          <a:lstStyle/>
          <a:p>
            <a:pPr algn="ctr"/>
            <a:r>
              <a:rPr lang="sv-FI" sz="5400" b="1" dirty="0">
                <a:latin typeface="SansSerif" panose="00000400000000000000" pitchFamily="2" charset="2"/>
              </a:rPr>
              <a:t>Web Page</a:t>
            </a:r>
          </a:p>
        </p:txBody>
      </p:sp>
      <p:pic>
        <p:nvPicPr>
          <p:cNvPr id="39" name="Picture 38">
            <a:extLst>
              <a:ext uri="{FF2B5EF4-FFF2-40B4-BE49-F238E27FC236}">
                <a16:creationId xmlns:a16="http://schemas.microsoft.com/office/drawing/2014/main" id="{90B85CC1-024A-DE9C-074A-1174D50755BB}"/>
              </a:ext>
            </a:extLst>
          </p:cNvPr>
          <p:cNvPicPr>
            <a:picLocks noChangeAspect="1"/>
          </p:cNvPicPr>
          <p:nvPr/>
        </p:nvPicPr>
        <p:blipFill>
          <a:blip r:embed="rId8"/>
          <a:stretch>
            <a:fillRect/>
          </a:stretch>
        </p:blipFill>
        <p:spPr>
          <a:xfrm>
            <a:off x="238849" y="171258"/>
            <a:ext cx="4279840" cy="3199408"/>
          </a:xfrm>
          <a:prstGeom prst="rect">
            <a:avLst/>
          </a:prstGeom>
        </p:spPr>
      </p:pic>
      <p:pic>
        <p:nvPicPr>
          <p:cNvPr id="5" name="Picture 4" descr="Graphical user interface, application&#10;&#10;Description automatically generated">
            <a:extLst>
              <a:ext uri="{FF2B5EF4-FFF2-40B4-BE49-F238E27FC236}">
                <a16:creationId xmlns:a16="http://schemas.microsoft.com/office/drawing/2014/main" id="{900970A9-3D8B-5656-A9D1-4DF3F151D14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4561457" y="19055459"/>
            <a:ext cx="6659214" cy="7478970"/>
          </a:xfrm>
          <a:prstGeom prst="rect">
            <a:avLst/>
          </a:prstGeom>
        </p:spPr>
      </p:pic>
      <p:sp>
        <p:nvSpPr>
          <p:cNvPr id="2" name="TextBox 1">
            <a:extLst>
              <a:ext uri="{FF2B5EF4-FFF2-40B4-BE49-F238E27FC236}">
                <a16:creationId xmlns:a16="http://schemas.microsoft.com/office/drawing/2014/main" id="{7B6AC917-41EF-D94F-096F-25CED8539718}"/>
              </a:ext>
            </a:extLst>
          </p:cNvPr>
          <p:cNvSpPr txBox="1"/>
          <p:nvPr/>
        </p:nvSpPr>
        <p:spPr>
          <a:xfrm>
            <a:off x="9227126" y="7760049"/>
            <a:ext cx="5334330" cy="1661993"/>
          </a:xfrm>
          <a:prstGeom prst="rect">
            <a:avLst/>
          </a:prstGeom>
          <a:noFill/>
        </p:spPr>
        <p:txBody>
          <a:bodyPr wrap="square" rtlCol="0">
            <a:spAutoFit/>
          </a:bodyPr>
          <a:lstStyle/>
          <a:p>
            <a:r>
              <a:rPr lang="sv-FI" sz="2800" b="1" dirty="0">
                <a:latin typeface="SansSerif" panose="00000400000000000000" pitchFamily="2" charset="2"/>
              </a:rPr>
              <a:t>The system is activated and  deactivated by entering a code from the keypad</a:t>
            </a:r>
          </a:p>
          <a:p>
            <a:endParaRPr lang="en-IE" b="1" dirty="0"/>
          </a:p>
        </p:txBody>
      </p:sp>
      <p:sp>
        <p:nvSpPr>
          <p:cNvPr id="3" name="TextBox 2">
            <a:extLst>
              <a:ext uri="{FF2B5EF4-FFF2-40B4-BE49-F238E27FC236}">
                <a16:creationId xmlns:a16="http://schemas.microsoft.com/office/drawing/2014/main" id="{A0CC2769-E840-920E-362E-528BDDF96093}"/>
              </a:ext>
            </a:extLst>
          </p:cNvPr>
          <p:cNvSpPr txBox="1"/>
          <p:nvPr/>
        </p:nvSpPr>
        <p:spPr>
          <a:xfrm>
            <a:off x="9227127" y="9906081"/>
            <a:ext cx="5342096" cy="3385542"/>
          </a:xfrm>
          <a:prstGeom prst="rect">
            <a:avLst/>
          </a:prstGeom>
          <a:noFill/>
        </p:spPr>
        <p:txBody>
          <a:bodyPr wrap="square" rtlCol="0">
            <a:spAutoFit/>
          </a:bodyPr>
          <a:lstStyle/>
          <a:p>
            <a:r>
              <a:rPr lang="sv-FI" sz="2800" b="1" dirty="0">
                <a:latin typeface="SansSerif" panose="00000400000000000000" pitchFamily="2" charset="2"/>
              </a:rPr>
              <a:t>The ESP32 sends a PWM  (Pulse Width Modulation) signal to the servo motor to start rotating between 0 and 180 degrees continuously. Servo motor rotates the ESP32 Cam.</a:t>
            </a:r>
          </a:p>
          <a:p>
            <a:endParaRPr lang="en-IE" dirty="0"/>
          </a:p>
        </p:txBody>
      </p:sp>
      <p:sp>
        <p:nvSpPr>
          <p:cNvPr id="6" name="TextBox 5">
            <a:extLst>
              <a:ext uri="{FF2B5EF4-FFF2-40B4-BE49-F238E27FC236}">
                <a16:creationId xmlns:a16="http://schemas.microsoft.com/office/drawing/2014/main" id="{433F555F-1D93-DBB9-AA1B-913D23D851F0}"/>
              </a:ext>
            </a:extLst>
          </p:cNvPr>
          <p:cNvSpPr txBox="1"/>
          <p:nvPr/>
        </p:nvSpPr>
        <p:spPr>
          <a:xfrm>
            <a:off x="9240701" y="13113622"/>
            <a:ext cx="5351196" cy="4678204"/>
          </a:xfrm>
          <a:prstGeom prst="rect">
            <a:avLst/>
          </a:prstGeom>
          <a:noFill/>
        </p:spPr>
        <p:txBody>
          <a:bodyPr wrap="square" rtlCol="0">
            <a:spAutoFit/>
          </a:bodyPr>
          <a:lstStyle/>
          <a:p>
            <a:r>
              <a:rPr lang="sv-FI" sz="2800" b="1" dirty="0">
                <a:latin typeface="SansSerif" panose="00000400000000000000" pitchFamily="2" charset="2"/>
              </a:rPr>
              <a:t>A PIR (Passive Infrared) sensor will scan the area to detect any temperature changes from room temperature to body temperature. This change in temperature is sent as a signal to the ESP32 board. The signal will trigger an alarm.  </a:t>
            </a:r>
          </a:p>
          <a:p>
            <a:endParaRPr lang="en-IE" dirty="0"/>
          </a:p>
        </p:txBody>
      </p:sp>
      <p:sp>
        <p:nvSpPr>
          <p:cNvPr id="11" name="TextBox 10">
            <a:extLst>
              <a:ext uri="{FF2B5EF4-FFF2-40B4-BE49-F238E27FC236}">
                <a16:creationId xmlns:a16="http://schemas.microsoft.com/office/drawing/2014/main" id="{4184D95B-E076-ED17-E59B-ADAA9B103A06}"/>
              </a:ext>
            </a:extLst>
          </p:cNvPr>
          <p:cNvSpPr txBox="1"/>
          <p:nvPr/>
        </p:nvSpPr>
        <p:spPr>
          <a:xfrm>
            <a:off x="17456727" y="7803121"/>
            <a:ext cx="3190840" cy="1661993"/>
          </a:xfrm>
          <a:prstGeom prst="rect">
            <a:avLst/>
          </a:prstGeom>
          <a:noFill/>
        </p:spPr>
        <p:txBody>
          <a:bodyPr wrap="square" rtlCol="0">
            <a:spAutoFit/>
          </a:bodyPr>
          <a:lstStyle/>
          <a:p>
            <a:r>
              <a:rPr lang="en-IE" sz="2800" b="1" dirty="0">
                <a:latin typeface="SansSerif" panose="00000400000000000000" pitchFamily="2" charset="2"/>
              </a:rPr>
              <a:t>The signal will trigger a buzzer for sound alarm.</a:t>
            </a:r>
          </a:p>
          <a:p>
            <a:endParaRPr lang="en-IE" dirty="0"/>
          </a:p>
        </p:txBody>
      </p:sp>
      <p:sp>
        <p:nvSpPr>
          <p:cNvPr id="13" name="TextBox 12">
            <a:extLst>
              <a:ext uri="{FF2B5EF4-FFF2-40B4-BE49-F238E27FC236}">
                <a16:creationId xmlns:a16="http://schemas.microsoft.com/office/drawing/2014/main" id="{CDD6F5D5-DD26-B9CD-FB9A-FCF9B7E4805A}"/>
              </a:ext>
            </a:extLst>
          </p:cNvPr>
          <p:cNvSpPr txBox="1"/>
          <p:nvPr/>
        </p:nvSpPr>
        <p:spPr>
          <a:xfrm>
            <a:off x="17456727" y="10439413"/>
            <a:ext cx="3190839" cy="1384995"/>
          </a:xfrm>
          <a:prstGeom prst="rect">
            <a:avLst/>
          </a:prstGeom>
          <a:noFill/>
        </p:spPr>
        <p:txBody>
          <a:bodyPr wrap="square" rtlCol="0">
            <a:spAutoFit/>
          </a:bodyPr>
          <a:lstStyle/>
          <a:p>
            <a:r>
              <a:rPr lang="en-IE" sz="2800" b="1" dirty="0">
                <a:latin typeface="SansSerif" panose="00000400000000000000" pitchFamily="2" charset="2"/>
              </a:rPr>
              <a:t>An LED is used for  visual alarm indication</a:t>
            </a:r>
            <a:endParaRPr lang="en-IE" sz="2800" dirty="0"/>
          </a:p>
        </p:txBody>
      </p:sp>
      <p:sp>
        <p:nvSpPr>
          <p:cNvPr id="14" name="TextBox 13">
            <a:extLst>
              <a:ext uri="{FF2B5EF4-FFF2-40B4-BE49-F238E27FC236}">
                <a16:creationId xmlns:a16="http://schemas.microsoft.com/office/drawing/2014/main" id="{DA988374-9946-9133-52FD-DEB52801C36E}"/>
              </a:ext>
            </a:extLst>
          </p:cNvPr>
          <p:cNvSpPr txBox="1"/>
          <p:nvPr/>
        </p:nvSpPr>
        <p:spPr>
          <a:xfrm>
            <a:off x="17456727" y="13247972"/>
            <a:ext cx="3190840" cy="3816429"/>
          </a:xfrm>
          <a:prstGeom prst="rect">
            <a:avLst/>
          </a:prstGeom>
          <a:noFill/>
        </p:spPr>
        <p:txBody>
          <a:bodyPr wrap="square" rtlCol="0">
            <a:spAutoFit/>
          </a:bodyPr>
          <a:lstStyle/>
          <a:p>
            <a:r>
              <a:rPr lang="en-IE" sz="2800" b="1" dirty="0">
                <a:latin typeface="SansSerif" panose="00000400000000000000" pitchFamily="2" charset="2"/>
              </a:rPr>
              <a:t>An ESP32 web  server is created to display the alarm. With the website the user is able to monitor their house constantly</a:t>
            </a:r>
            <a:r>
              <a:rPr lang="en-IE" sz="2800" b="1" dirty="0"/>
              <a:t>.</a:t>
            </a:r>
            <a:r>
              <a:rPr lang="en-IE" sz="2800" b="1" dirty="0">
                <a:latin typeface="SansSerif" panose="00000400000000000000" pitchFamily="2" charset="2"/>
              </a:rPr>
              <a:t>  </a:t>
            </a:r>
            <a:endParaRPr lang="en-IE" sz="2800" b="1" dirty="0"/>
          </a:p>
          <a:p>
            <a:endParaRPr lang="en-IE" dirty="0"/>
          </a:p>
        </p:txBody>
      </p:sp>
      <p:pic>
        <p:nvPicPr>
          <p:cNvPr id="16" name="Picture 2">
            <a:extLst>
              <a:ext uri="{FF2B5EF4-FFF2-40B4-BE49-F238E27FC236}">
                <a16:creationId xmlns:a16="http://schemas.microsoft.com/office/drawing/2014/main" id="{4174A364-1752-78E4-07B2-E264DB7DE4F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7707" y="18990280"/>
            <a:ext cx="7174937" cy="7478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882793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929</TotalTime>
  <Words>302</Words>
  <Application>Microsoft Office PowerPoint</Application>
  <PresentationFormat>Custom</PresentationFormat>
  <Paragraphs>39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SansSerif</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KOSKIRANTA - STUDENT</dc:creator>
  <cp:lastModifiedBy>DAN KOSKIRANTA - STUDENT</cp:lastModifiedBy>
  <cp:revision>4</cp:revision>
  <dcterms:created xsi:type="dcterms:W3CDTF">2023-03-18T16:55:24Z</dcterms:created>
  <dcterms:modified xsi:type="dcterms:W3CDTF">2023-06-16T10:22:04Z</dcterms:modified>
</cp:coreProperties>
</file>