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FF152-92EC-4135-AE3F-74003A41AB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89D5-6706-4676-B733-6A6AD71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89D5-6706-4676-B733-6A6AD7102F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445B-CE47-447C-9E99-2E0335BE4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D4349-25D4-4153-B074-33A1B871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379D-80BC-4867-92EC-1A473B18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5C79-1F4C-44CC-A158-C6ECCAF8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609D-3582-42EB-8C32-4EA4E9FE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BED6-1344-4FDE-BBE2-0B92C2D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0464-5684-4C35-8F19-DAFC8295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F8CF-48D2-4050-BC1B-A813A214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D11F-C09D-4849-8396-BE3B58B2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287ED-AA2B-41D6-8418-A50395AE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7AA86-991E-4BE8-B3D4-83D56C1B9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7784-F440-4D6D-B6BF-ADCCB432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5467-8F3E-43A1-81D2-78008953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3A9-D356-4516-9574-9AB3668B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2DBA-7FF6-43DD-9073-2095074F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955A-7DE9-4DA6-85A0-82EE7581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DB34-E0EF-4A2B-95EB-5E6E1DFA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834F-62BE-4F37-8BA8-823102B7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E269-BB4A-4965-8F0A-DBC730C8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3F2A-FB8D-4165-959E-1B5C57CE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767-7554-45CA-B9F2-A86F9623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014B-20AE-49C6-9812-B6D831F4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3D9D-ECE1-4478-9B57-EE5E9FF8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2EA2-0C72-410E-9168-97EE6FCC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10DC-251D-4AAC-8521-9566E644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9F91-F757-4EB1-8DE8-567A1880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136-49CE-4D92-AE35-1E45C805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6EFAD-4225-4141-AB9D-C6EE0602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B611C-612A-4CA7-8585-1314578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B634-5124-4A41-9296-F8FAB48E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70CD-9896-4D91-B522-7C345AF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B993-36CA-455C-A326-23E1ED64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85DC-AC5A-4BDF-BE85-64A3AFA8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4C02E-4437-40C3-9266-C69753FB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99F71-C400-4F5E-91BF-7276A81D9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6A17-6B37-4F24-8F3A-FFDD8015C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B0F62-5345-4551-A288-22D1832D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3E19B-465C-475B-89CF-4BEBAFB5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CFE4-823D-4BE4-983F-1CF59809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37A-ADE2-4C8B-9339-220BD2CF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1B9C7-3A07-4CCF-95B5-11E6F930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2E7-4587-4B1D-B42F-1A8A4449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FE24-DA47-4D84-B1BF-30974F6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DEE33-B373-4CCB-93D2-2FE5262B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8592-89AE-49A4-B0A9-4151EA90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6C6F7-99F0-47C5-9D70-130B5178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BE94-9B30-4FAC-9B99-C993CC63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2A06-3595-4112-AEBF-9CAC4713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6A395-DE2F-4E41-A195-E03D8D70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B2DB5-7081-4BED-B3F4-FE63C3B7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9299-BEFE-4984-BD39-36B51AE5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F798-6208-4087-8062-EE1E9C3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570B-055F-46F1-B3C3-571955F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89B45-3A33-436C-A80F-322381D5A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EFCB-B4F1-4F1D-9CC5-7DE4F1B6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3E89-C0F8-4127-99ED-0286952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8413-5CAE-4E41-8C51-FA45496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57E0-051D-4A83-B8C7-17A9A76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9A1AB-2C43-4692-B64F-9C1F362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A2E9-732A-4F85-95B2-EC29B521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C845-75D1-401B-872C-DC8DEC3F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22D2-E8CC-44CF-A780-CC2C3E1358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7D6F-2133-41E0-96F6-E0FF40D5C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5B0E-57D8-493D-82D3-ACF906BAC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8692E4-5EF0-4F04-A9DF-0E56DBE038DA}"/>
              </a:ext>
            </a:extLst>
          </p:cNvPr>
          <p:cNvSpPr/>
          <p:nvPr/>
        </p:nvSpPr>
        <p:spPr>
          <a:xfrm>
            <a:off x="1614792" y="2045616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Generate multiple data objects as a function of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7BD59-210C-4523-B31B-A5EFDA2AF6BD}"/>
              </a:ext>
            </a:extLst>
          </p:cNvPr>
          <p:cNvSpPr/>
          <p:nvPr/>
        </p:nvSpPr>
        <p:spPr>
          <a:xfrm>
            <a:off x="4901754" y="2045616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Set-up Depletion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Execute Depletion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DA2EF-1B7C-40BC-9017-7CD1C4E31B6F}"/>
              </a:ext>
            </a:extLst>
          </p:cNvPr>
          <p:cNvSpPr/>
          <p:nvPr/>
        </p:nvSpPr>
        <p:spPr>
          <a:xfrm>
            <a:off x="8116110" y="2045615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3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 Results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(ranking, write to hdf5)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3D96CA-D701-41A6-A104-70C5776A721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75890" y="2812698"/>
            <a:ext cx="8258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893C7D-50F7-456E-B4B9-8A3B20B2954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7290245" y="2812697"/>
            <a:ext cx="825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9A15DE-3062-4A96-9F49-19AB8AE9DAE9}"/>
              </a:ext>
            </a:extLst>
          </p:cNvPr>
          <p:cNvSpPr txBox="1"/>
          <p:nvPr/>
        </p:nvSpPr>
        <p:spPr>
          <a:xfrm>
            <a:off x="1147864" y="379379"/>
            <a:ext cx="10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Time-dependent data objects</a:t>
            </a:r>
          </a:p>
        </p:txBody>
      </p:sp>
    </p:spTree>
    <p:extLst>
      <p:ext uri="{BB962C8B-B14F-4D97-AF65-F5344CB8AC3E}">
        <p14:creationId xmlns:p14="http://schemas.microsoft.com/office/powerpoint/2010/main" val="131031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8692E4-5EF0-4F04-A9DF-0E56DBE038DA}"/>
              </a:ext>
            </a:extLst>
          </p:cNvPr>
          <p:cNvSpPr/>
          <p:nvPr/>
        </p:nvSpPr>
        <p:spPr>
          <a:xfrm>
            <a:off x="301558" y="2045615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Generate multiple data objects as a function of different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3FE00-8713-4D99-B6F1-2E7D321465CB}"/>
              </a:ext>
            </a:extLst>
          </p:cNvPr>
          <p:cNvSpPr txBox="1"/>
          <p:nvPr/>
        </p:nvSpPr>
        <p:spPr>
          <a:xfrm>
            <a:off x="1147864" y="379379"/>
            <a:ext cx="10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2: Condition dependent (e.g., pressure and temperature) data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28A1E-7198-4A13-BB27-4B84097327B3}"/>
              </a:ext>
            </a:extLst>
          </p:cNvPr>
          <p:cNvSpPr/>
          <p:nvPr/>
        </p:nvSpPr>
        <p:spPr>
          <a:xfrm>
            <a:off x="6607430" y="2045615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Set-up Depletion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Execute Depletion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06EB3-58B1-49EB-9A5A-3AA2A19F0FBC}"/>
              </a:ext>
            </a:extLst>
          </p:cNvPr>
          <p:cNvSpPr/>
          <p:nvPr/>
        </p:nvSpPr>
        <p:spPr>
          <a:xfrm>
            <a:off x="9687760" y="2045615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3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 Results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(ranking, write to hdf5)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20CAB-21B1-4E93-88C6-6A50D53C0C7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995921" y="2812697"/>
            <a:ext cx="691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04B5F-F4F9-4D8B-8E73-2F96E4364B55}"/>
              </a:ext>
            </a:extLst>
          </p:cNvPr>
          <p:cNvSpPr/>
          <p:nvPr/>
        </p:nvSpPr>
        <p:spPr>
          <a:xfrm>
            <a:off x="3454494" y="2045615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1.2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 the cross-section interface to generate time-dependent objects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14404-4985-4ED5-BFA4-A1EE447B47A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762656" y="2812697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8D09FD-06D7-4920-A869-7CF6CD36AA91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915592" y="2812697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8692E4-5EF0-4F04-A9DF-0E56DBE038DA}"/>
              </a:ext>
            </a:extLst>
          </p:cNvPr>
          <p:cNvSpPr/>
          <p:nvPr/>
        </p:nvSpPr>
        <p:spPr>
          <a:xfrm>
            <a:off x="175098" y="1072849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Generate multiple data objects as a function of different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28A1E-7198-4A13-BB27-4B84097327B3}"/>
              </a:ext>
            </a:extLst>
          </p:cNvPr>
          <p:cNvSpPr/>
          <p:nvPr/>
        </p:nvSpPr>
        <p:spPr>
          <a:xfrm>
            <a:off x="6480970" y="1072849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Set-up Depletion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Execute Depletion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20CAB-21B1-4E93-88C6-6A50D53C0C7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69461" y="1839931"/>
            <a:ext cx="691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04B5F-F4F9-4D8B-8E73-2F96E4364B55}"/>
              </a:ext>
            </a:extLst>
          </p:cNvPr>
          <p:cNvSpPr/>
          <p:nvPr/>
        </p:nvSpPr>
        <p:spPr>
          <a:xfrm>
            <a:off x="3328034" y="1072849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1.2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 the cross-section interface to generate time-dependent objects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14404-4985-4ED5-BFA4-A1EE447B47A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636196" y="1839931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8D09FD-06D7-4920-A869-7CF6CD36AA91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789132" y="1839931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8D3E26-9A00-497F-B62A-8F0804E5F87A}"/>
              </a:ext>
            </a:extLst>
          </p:cNvPr>
          <p:cNvSpPr/>
          <p:nvPr/>
        </p:nvSpPr>
        <p:spPr>
          <a:xfrm>
            <a:off x="175098" y="2830312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Generate multiple data objects as a function of different dependencies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26128-D6BB-433D-9987-FD54BE16078A}"/>
              </a:ext>
            </a:extLst>
          </p:cNvPr>
          <p:cNvSpPr/>
          <p:nvPr/>
        </p:nvSpPr>
        <p:spPr>
          <a:xfrm>
            <a:off x="6480970" y="2830312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Set-up Depletion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Execute Depletion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9C5BB-AF2D-4BC9-ACDC-5CFED5862B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869461" y="3597394"/>
            <a:ext cx="691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3DAC1-CC8A-4EEA-A1A8-77BD4DD30F25}"/>
              </a:ext>
            </a:extLst>
          </p:cNvPr>
          <p:cNvSpPr/>
          <p:nvPr/>
        </p:nvSpPr>
        <p:spPr>
          <a:xfrm>
            <a:off x="3328034" y="2830312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1.2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 the cross-section interface to generate time-dependent objects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C46F-68D2-4139-BDB6-46BABBE57F83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2636196" y="3597394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8D2BC1-35D6-4349-B9F7-E47E63AE4C56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5789132" y="3597394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4B811-D66C-4115-BD04-51B27663C81B}"/>
              </a:ext>
            </a:extLst>
          </p:cNvPr>
          <p:cNvSpPr/>
          <p:nvPr/>
        </p:nvSpPr>
        <p:spPr>
          <a:xfrm>
            <a:off x="175098" y="5239529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Generate multiple data objects as a function of different dependencies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43C17C-88F2-429D-AAEC-008EC615CA39}"/>
              </a:ext>
            </a:extLst>
          </p:cNvPr>
          <p:cNvSpPr/>
          <p:nvPr/>
        </p:nvSpPr>
        <p:spPr>
          <a:xfrm>
            <a:off x="6480970" y="5239529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Set-up Depletion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Execute Depletion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605BA9-8A98-4374-87DE-8AE2BF00000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869461" y="6006611"/>
            <a:ext cx="691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860F101-E3B5-4DFC-B680-3AA042C6C4CA}"/>
              </a:ext>
            </a:extLst>
          </p:cNvPr>
          <p:cNvSpPr/>
          <p:nvPr/>
        </p:nvSpPr>
        <p:spPr>
          <a:xfrm>
            <a:off x="3328034" y="5239529"/>
            <a:ext cx="2461098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1.2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 the cross-section interface to generate time-dependent objects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786AC7-B2C8-4597-8CD5-3C8A8A37AFE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2636196" y="6006611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C3739C-149D-4CE7-8A69-8465836F4C4E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5789132" y="6006611"/>
            <a:ext cx="691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836E3C-F2E3-4041-BCCE-EBAB7495B37A}"/>
              </a:ext>
            </a:extLst>
          </p:cNvPr>
          <p:cNvSpPr txBox="1"/>
          <p:nvPr/>
        </p:nvSpPr>
        <p:spPr>
          <a:xfrm>
            <a:off x="865762" y="4617336"/>
            <a:ext cx="1002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……                                          ……                                      ……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7B2C2-C52B-4FF7-B8A0-F9A91D938BDE}"/>
              </a:ext>
            </a:extLst>
          </p:cNvPr>
          <p:cNvSpPr/>
          <p:nvPr/>
        </p:nvSpPr>
        <p:spPr>
          <a:xfrm>
            <a:off x="9561299" y="1072851"/>
            <a:ext cx="1410511" cy="570084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4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Weight the objects using volume correction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A7516-9AD0-4079-956A-C40F11185B35}"/>
              </a:ext>
            </a:extLst>
          </p:cNvPr>
          <p:cNvSpPr txBox="1"/>
          <p:nvPr/>
        </p:nvSpPr>
        <p:spPr>
          <a:xfrm>
            <a:off x="8869461" y="1178819"/>
            <a:ext cx="96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 Obj.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8A3A13-F1B2-41D1-A5A1-68C2144E27AA}"/>
              </a:ext>
            </a:extLst>
          </p:cNvPr>
          <p:cNvSpPr txBox="1"/>
          <p:nvPr/>
        </p:nvSpPr>
        <p:spPr>
          <a:xfrm>
            <a:off x="8869461" y="2889151"/>
            <a:ext cx="96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 Obj.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B6256A-0768-48CF-80BA-201F8F0EB09C}"/>
              </a:ext>
            </a:extLst>
          </p:cNvPr>
          <p:cNvSpPr txBox="1"/>
          <p:nvPr/>
        </p:nvSpPr>
        <p:spPr>
          <a:xfrm>
            <a:off x="8869461" y="5370485"/>
            <a:ext cx="96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 Obj. 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989551-518F-4460-835B-1C7A3820C3AA}"/>
              </a:ext>
            </a:extLst>
          </p:cNvPr>
          <p:cNvSpPr/>
          <p:nvPr/>
        </p:nvSpPr>
        <p:spPr>
          <a:xfrm>
            <a:off x="11447382" y="2830312"/>
            <a:ext cx="2388491" cy="1534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 3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 Results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(ranking, write to hdf5)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76879E-42DE-487A-BCFE-C599CF9E89C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0971810" y="3597394"/>
            <a:ext cx="4755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9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217</Words>
  <Application>Microsoft Office PowerPoint</Application>
  <PresentationFormat>Widescreen</PresentationFormat>
  <Paragraphs>74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Kotlyar, Dan</dc:creator>
  <cp:lastModifiedBy>Kotlyar, Dan</cp:lastModifiedBy>
  <cp:revision>5</cp:revision>
  <dcterms:created xsi:type="dcterms:W3CDTF">2022-02-10T12:25:36Z</dcterms:created>
  <dcterms:modified xsi:type="dcterms:W3CDTF">2022-02-10T13:06:30Z</dcterms:modified>
</cp:coreProperties>
</file>