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759C-409A-4852-BA2A-54010A8D4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856BC-9F98-4F41-BBA5-8DE4BAFB9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E5DAC-C165-4CC5-8B37-FE4C9A9F5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ABAC-4701-439E-8BAC-2BDCCA9C8E61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C9CFD-118E-4F46-8431-5CEF56DB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A873F-0AC0-4FC8-A454-DA967CC0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516B-2DEE-42C9-9927-9E8EAFBA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3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6B8A-CDB2-4249-B4D8-8DAE87AD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671F6-3AE6-4B3F-A5DD-33079DBF5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85589-E4CA-4082-96D7-598A84557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ABAC-4701-439E-8BAC-2BDCCA9C8E61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617B4-40C6-4164-AA81-57FB3EC4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E0E63-13A8-4E61-8A97-80BA681A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516B-2DEE-42C9-9927-9E8EAFBA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4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73D0BF-0D7E-4543-9074-CDAAA3E2C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2FA98-D3F6-4DDA-A1DE-19C75A062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22205-1866-4E72-A3D5-04BEB4FE0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ABAC-4701-439E-8BAC-2BDCCA9C8E61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71AC1-7EC6-4645-A8C5-BB5544F6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0B543-7971-42D3-9150-D36E0634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516B-2DEE-42C9-9927-9E8EAFBA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43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451E-6A26-4CD7-BA8D-A591716DF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2C1FF-62DE-4FED-9550-F3B050397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61252-74E2-4504-9D50-BC787795A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ABAC-4701-439E-8BAC-2BDCCA9C8E61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A3406-C2F7-4CFC-B3A6-E8044B47F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2C7EB-7FA2-46F1-BF5D-6148415C3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516B-2DEE-42C9-9927-9E8EAFBA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5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EFE0E-329D-441C-9203-1FE7FAF36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C106B-A80E-49F9-BA41-423781DAE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ECB54-B635-4A63-9780-AA302B4A3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ABAC-4701-439E-8BAC-2BDCCA9C8E61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4A3AB-8D16-44CB-A71E-A3EAC055C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7A22E-CC2C-4757-A995-58A661FEB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516B-2DEE-42C9-9927-9E8EAFBA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1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AF1C1-8CE2-4D01-8F9E-87E8FB4B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73E0E-90F3-4212-AC00-C1D9D9D28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72218-0534-4F9C-9CC1-6D107DD92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E3DF7-4423-433B-BFCE-6ACF984B1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ABAC-4701-439E-8BAC-2BDCCA9C8E61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C0E24-8DA4-4E84-994C-C5410ED8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A7544-1A26-44B3-BE09-9200494C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516B-2DEE-42C9-9927-9E8EAFBA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3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83F4D-7170-49A9-8FA5-E42A6D3E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F93-6FC1-496E-88C0-58B142116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2B7F0-7BAB-4E50-9DBE-38B47D48C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A0F75-6378-4A87-803D-83DFD621B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8AF864-F190-44D9-9A7C-FF62D19EA0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DA3F6B-838A-4F43-95CE-911D428BE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ABAC-4701-439E-8BAC-2BDCCA9C8E61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7C61B0-8F1F-4CF6-8BC1-B01101B61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C084F5-28D0-4B23-8274-5EB2821E5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516B-2DEE-42C9-9927-9E8EAFBA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1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61BC-EC43-4B71-BBAF-633E4129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0A66B2-7B17-427B-AFD6-39350629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ABAC-4701-439E-8BAC-2BDCCA9C8E61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22783-73AE-4A74-9241-F7ADBCD8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130A66-F4DA-4906-A672-59BF33B4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516B-2DEE-42C9-9927-9E8EAFBA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1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7A5321-2C70-4CE4-BF47-83DE273C4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ABAC-4701-439E-8BAC-2BDCCA9C8E61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92B5D2-1D3E-4910-BA29-01FBFECA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D2608-9E0D-4819-AD56-F3E534686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516B-2DEE-42C9-9927-9E8EAFBA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1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C239B-07D9-4981-BA68-A5500A1AC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325C-2B41-4451-A34A-BEF3CE8DA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764C9-BBE3-4FEA-B476-51C959D23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7F17B-B331-4B28-B754-376FDE8B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ABAC-4701-439E-8BAC-2BDCCA9C8E61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AE0BE-AD11-40E7-8ECD-FC8E2D40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9D423-74FE-43E9-9110-3EF48506A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516B-2DEE-42C9-9927-9E8EAFBA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D9051-44CD-41D9-AB5B-0F5C6F384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6E8625-D131-4D1E-A51B-BB8C7FBC8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5A61E-A82F-4264-AF01-B246D14F9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0C32D-D488-4D08-AECD-1930D06BE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EABAC-4701-439E-8BAC-2BDCCA9C8E61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D082A-6102-47C6-8515-0BFECB13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1F720-423D-4C9C-8E6A-841A7E4EF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5516B-2DEE-42C9-9927-9E8EAFBA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5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0401D3-D163-4AE6-B755-1BAC99D29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747F8-C365-4F08-9E3D-A35FC1EDE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A5024-4BA3-42DA-B897-2CE1EAB0C1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ABAC-4701-439E-8BAC-2BDCCA9C8E61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9DB13-5019-431D-8481-3626F8D22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76158-D576-4406-A39F-67A44B334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5516B-2DEE-42C9-9927-9E8EAFBA3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5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8955E8-1F3F-47D7-8167-AF227DCB11D9}"/>
              </a:ext>
            </a:extLst>
          </p:cNvPr>
          <p:cNvSpPr/>
          <p:nvPr/>
        </p:nvSpPr>
        <p:spPr>
          <a:xfrm>
            <a:off x="65772" y="67377"/>
            <a:ext cx="12060455" cy="6708808"/>
          </a:xfrm>
          <a:prstGeom prst="roundRect">
            <a:avLst>
              <a:gd name="adj" fmla="val 4588"/>
            </a:avLst>
          </a:prstGeom>
          <a:solidFill>
            <a:srgbClr val="ACAD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EABC6C0-1267-49CB-B91F-88D3FA9D4DED}"/>
              </a:ext>
            </a:extLst>
          </p:cNvPr>
          <p:cNvSpPr/>
          <p:nvPr/>
        </p:nvSpPr>
        <p:spPr>
          <a:xfrm flipH="1" flipV="1">
            <a:off x="168166" y="178669"/>
            <a:ext cx="11834648" cy="6505909"/>
          </a:xfrm>
          <a:prstGeom prst="roundRect">
            <a:avLst>
              <a:gd name="adj" fmla="val 4352"/>
            </a:avLst>
          </a:prstGeom>
          <a:solidFill>
            <a:srgbClr val="C5C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61F2DED-9CA3-464A-9A28-316378ACE701}"/>
              </a:ext>
            </a:extLst>
          </p:cNvPr>
          <p:cNvSpPr/>
          <p:nvPr/>
        </p:nvSpPr>
        <p:spPr>
          <a:xfrm>
            <a:off x="273269" y="283779"/>
            <a:ext cx="11624442" cy="6285186"/>
          </a:xfrm>
          <a:prstGeom prst="roundRect">
            <a:avLst>
              <a:gd name="adj" fmla="val 3621"/>
            </a:avLst>
          </a:prstGeom>
          <a:solidFill>
            <a:srgbClr val="F4F5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EC7596E2-CE77-49DC-B4A1-22355CF1B72A}"/>
              </a:ext>
            </a:extLst>
          </p:cNvPr>
          <p:cNvSpPr/>
          <p:nvPr/>
        </p:nvSpPr>
        <p:spPr>
          <a:xfrm>
            <a:off x="273269" y="283779"/>
            <a:ext cx="11624442" cy="515007"/>
          </a:xfrm>
          <a:prstGeom prst="round2SameRect">
            <a:avLst>
              <a:gd name="adj1" fmla="val 41837"/>
              <a:gd name="adj2" fmla="val 0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D55AF79-69BC-41EA-90BE-281A841AA760}"/>
              </a:ext>
            </a:extLst>
          </p:cNvPr>
          <p:cNvSpPr/>
          <p:nvPr/>
        </p:nvSpPr>
        <p:spPr>
          <a:xfrm>
            <a:off x="394569" y="1449134"/>
            <a:ext cx="1791240" cy="848700"/>
          </a:xfrm>
          <a:prstGeom prst="roundRect">
            <a:avLst>
              <a:gd name="adj" fmla="val 8772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7C3516B-1AA9-4F90-B3F9-77B1FD6ACA82}"/>
              </a:ext>
            </a:extLst>
          </p:cNvPr>
          <p:cNvSpPr/>
          <p:nvPr/>
        </p:nvSpPr>
        <p:spPr>
          <a:xfrm>
            <a:off x="2298688" y="1452029"/>
            <a:ext cx="1791240" cy="848700"/>
          </a:xfrm>
          <a:prstGeom prst="roundRect">
            <a:avLst>
              <a:gd name="adj" fmla="val 8772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02DB412-D8FE-429D-ACDC-67DA9B0E2C79}"/>
              </a:ext>
            </a:extLst>
          </p:cNvPr>
          <p:cNvSpPr/>
          <p:nvPr/>
        </p:nvSpPr>
        <p:spPr>
          <a:xfrm>
            <a:off x="4202807" y="1449134"/>
            <a:ext cx="1791240" cy="848700"/>
          </a:xfrm>
          <a:prstGeom prst="roundRect">
            <a:avLst>
              <a:gd name="adj" fmla="val 8772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70321B9-B090-40F4-9024-289FA889D946}"/>
              </a:ext>
            </a:extLst>
          </p:cNvPr>
          <p:cNvSpPr/>
          <p:nvPr/>
        </p:nvSpPr>
        <p:spPr>
          <a:xfrm>
            <a:off x="387109" y="2415984"/>
            <a:ext cx="1791240" cy="848700"/>
          </a:xfrm>
          <a:prstGeom prst="roundRect">
            <a:avLst>
              <a:gd name="adj" fmla="val 8772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8B67945-64FF-43AB-9F0D-B59E36AFB3C7}"/>
              </a:ext>
            </a:extLst>
          </p:cNvPr>
          <p:cNvSpPr/>
          <p:nvPr/>
        </p:nvSpPr>
        <p:spPr>
          <a:xfrm>
            <a:off x="2292189" y="2415984"/>
            <a:ext cx="1791240" cy="848700"/>
          </a:xfrm>
          <a:prstGeom prst="roundRect">
            <a:avLst>
              <a:gd name="adj" fmla="val 8772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406F424-2E5A-4F82-BE3A-186B5236255C}"/>
              </a:ext>
            </a:extLst>
          </p:cNvPr>
          <p:cNvSpPr/>
          <p:nvPr/>
        </p:nvSpPr>
        <p:spPr>
          <a:xfrm>
            <a:off x="4202807" y="2415984"/>
            <a:ext cx="1791240" cy="848700"/>
          </a:xfrm>
          <a:prstGeom prst="roundRect">
            <a:avLst>
              <a:gd name="adj" fmla="val 8772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590EA81-C50A-40D5-A0B7-D5D0037ABBD2}"/>
              </a:ext>
            </a:extLst>
          </p:cNvPr>
          <p:cNvSpPr/>
          <p:nvPr/>
        </p:nvSpPr>
        <p:spPr>
          <a:xfrm>
            <a:off x="6187885" y="3392886"/>
            <a:ext cx="5573190" cy="3060465"/>
          </a:xfrm>
          <a:prstGeom prst="roundRect">
            <a:avLst>
              <a:gd name="adj" fmla="val 4994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871B01A-577F-4A19-A9EC-3E0F83831121}"/>
              </a:ext>
            </a:extLst>
          </p:cNvPr>
          <p:cNvSpPr/>
          <p:nvPr/>
        </p:nvSpPr>
        <p:spPr>
          <a:xfrm>
            <a:off x="387109" y="3392885"/>
            <a:ext cx="5612062" cy="3060465"/>
          </a:xfrm>
          <a:prstGeom prst="roundRect">
            <a:avLst>
              <a:gd name="adj" fmla="val 2639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3DC1A6A-A2A9-45F6-9B0F-AFA8EFA9852B}"/>
              </a:ext>
            </a:extLst>
          </p:cNvPr>
          <p:cNvSpPr/>
          <p:nvPr/>
        </p:nvSpPr>
        <p:spPr>
          <a:xfrm>
            <a:off x="6187886" y="949606"/>
            <a:ext cx="5573190" cy="2320148"/>
          </a:xfrm>
          <a:prstGeom prst="roundRect">
            <a:avLst>
              <a:gd name="adj" fmla="val 4994"/>
            </a:avLst>
          </a:prstGeom>
          <a:solidFill>
            <a:schemeClr val="bg1"/>
          </a:solidFill>
          <a:ln w="9525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8AF334E-EACE-4203-8370-5ADB3C5949EB}"/>
              </a:ext>
            </a:extLst>
          </p:cNvPr>
          <p:cNvSpPr/>
          <p:nvPr/>
        </p:nvSpPr>
        <p:spPr>
          <a:xfrm>
            <a:off x="3750583" y="357347"/>
            <a:ext cx="4594581" cy="366629"/>
          </a:xfrm>
          <a:prstGeom prst="roundRect">
            <a:avLst>
              <a:gd name="adj" fmla="val 50000"/>
            </a:avLst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05EE4E6-9447-4425-BE96-FA537BF7826F}"/>
              </a:ext>
            </a:extLst>
          </p:cNvPr>
          <p:cNvSpPr/>
          <p:nvPr/>
        </p:nvSpPr>
        <p:spPr>
          <a:xfrm>
            <a:off x="506248" y="1540992"/>
            <a:ext cx="274320" cy="274320"/>
          </a:xfrm>
          <a:prstGeom prst="ellipse">
            <a:avLst/>
          </a:prstGeom>
          <a:solidFill>
            <a:srgbClr val="5D2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F2AAFF2-7A38-43D4-878F-C7E979542EB5}"/>
              </a:ext>
            </a:extLst>
          </p:cNvPr>
          <p:cNvSpPr/>
          <p:nvPr/>
        </p:nvSpPr>
        <p:spPr>
          <a:xfrm>
            <a:off x="2425248" y="1540992"/>
            <a:ext cx="274320" cy="274320"/>
          </a:xfrm>
          <a:prstGeom prst="ellipse">
            <a:avLst/>
          </a:prstGeom>
          <a:solidFill>
            <a:srgbClr val="5D2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55C3E37-7D75-4BE2-8048-3F1FA466D46C}"/>
              </a:ext>
            </a:extLst>
          </p:cNvPr>
          <p:cNvSpPr/>
          <p:nvPr/>
        </p:nvSpPr>
        <p:spPr>
          <a:xfrm>
            <a:off x="4309137" y="1540992"/>
            <a:ext cx="274320" cy="274320"/>
          </a:xfrm>
          <a:prstGeom prst="ellipse">
            <a:avLst/>
          </a:prstGeom>
          <a:solidFill>
            <a:srgbClr val="5D2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7D787C5-3608-4D35-B808-827212EB1D9A}"/>
              </a:ext>
            </a:extLst>
          </p:cNvPr>
          <p:cNvSpPr/>
          <p:nvPr/>
        </p:nvSpPr>
        <p:spPr>
          <a:xfrm>
            <a:off x="506248" y="2510552"/>
            <a:ext cx="274320" cy="274320"/>
          </a:xfrm>
          <a:prstGeom prst="ellipse">
            <a:avLst/>
          </a:prstGeom>
          <a:solidFill>
            <a:srgbClr val="5D2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7F9F44C-9371-43F0-8F54-A20AEB64EDCA}"/>
              </a:ext>
            </a:extLst>
          </p:cNvPr>
          <p:cNvSpPr/>
          <p:nvPr/>
        </p:nvSpPr>
        <p:spPr>
          <a:xfrm>
            <a:off x="2425248" y="2510552"/>
            <a:ext cx="274320" cy="274320"/>
          </a:xfrm>
          <a:prstGeom prst="ellipse">
            <a:avLst/>
          </a:prstGeom>
          <a:solidFill>
            <a:srgbClr val="5D2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29B99A5-9A14-46B1-9A9E-C26ED8FC1DC7}"/>
              </a:ext>
            </a:extLst>
          </p:cNvPr>
          <p:cNvSpPr/>
          <p:nvPr/>
        </p:nvSpPr>
        <p:spPr>
          <a:xfrm>
            <a:off x="4309137" y="2510552"/>
            <a:ext cx="274320" cy="274320"/>
          </a:xfrm>
          <a:prstGeom prst="ellipse">
            <a:avLst/>
          </a:prstGeom>
          <a:solidFill>
            <a:srgbClr val="5D2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76034A9-34DA-4E14-AC62-27CE32815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06" y="1580380"/>
            <a:ext cx="182880" cy="1828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9DEF12-6000-4220-95DA-16061D096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68" y="2538316"/>
            <a:ext cx="182880" cy="1828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FE65658-9EA6-487B-91F9-68DB80B30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968" y="1588892"/>
            <a:ext cx="182880" cy="18288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82D34BE-C060-427B-9E27-D89203278A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689" y="1565818"/>
            <a:ext cx="182880" cy="18288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1F854C8-B5A6-43D7-B874-63FEB62214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577" y="2536325"/>
            <a:ext cx="182880" cy="18288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1287F14-2192-46D6-B58A-9B1E544BE7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61689" y="2560631"/>
            <a:ext cx="182880" cy="18288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A114B063-C75E-46F4-86C0-04479A22B976}"/>
              </a:ext>
            </a:extLst>
          </p:cNvPr>
          <p:cNvSpPr txBox="1"/>
          <p:nvPr/>
        </p:nvSpPr>
        <p:spPr>
          <a:xfrm>
            <a:off x="10471835" y="2594113"/>
            <a:ext cx="192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DF5CBF-BCE6-4F14-9C4D-94E84A28B8D1}"/>
              </a:ext>
            </a:extLst>
          </p:cNvPr>
          <p:cNvSpPr/>
          <p:nvPr/>
        </p:nvSpPr>
        <p:spPr>
          <a:xfrm>
            <a:off x="1225798" y="351665"/>
            <a:ext cx="104956" cy="366629"/>
          </a:xfrm>
          <a:prstGeom prst="rect">
            <a:avLst/>
          </a:prstGeom>
          <a:solidFill>
            <a:srgbClr val="5D2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A7F434-7A71-4820-8C22-478AE4ACE726}"/>
              </a:ext>
            </a:extLst>
          </p:cNvPr>
          <p:cNvSpPr/>
          <p:nvPr/>
        </p:nvSpPr>
        <p:spPr>
          <a:xfrm rot="5400000">
            <a:off x="1231009" y="351665"/>
            <a:ext cx="104956" cy="366629"/>
          </a:xfrm>
          <a:prstGeom prst="rect">
            <a:avLst/>
          </a:prstGeom>
          <a:solidFill>
            <a:srgbClr val="5D21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05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Efasa Okeh</dc:creator>
  <cp:lastModifiedBy>Efasa Okeh</cp:lastModifiedBy>
  <cp:revision>2</cp:revision>
  <dcterms:created xsi:type="dcterms:W3CDTF">2025-05-01T15:46:24Z</dcterms:created>
  <dcterms:modified xsi:type="dcterms:W3CDTF">2025-05-01T16:21:06Z</dcterms:modified>
</cp:coreProperties>
</file>