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7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A8FAC1-82EC-4D57-AC3C-12CC75A7355D}" type="datetimeFigureOut">
              <a:rPr lang="en-US" smtClean="0"/>
              <a:t>9/15/2013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project will be developed using staged delivery, which will be broken down into three increments at each producing a functioning prototype.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Inception </a:t>
            </a:r>
          </a:p>
          <a:p>
            <a:r>
              <a:rPr lang="en-US" dirty="0" smtClean="0"/>
              <a:t>Database</a:t>
            </a:r>
            <a:r>
              <a:rPr lang="en-US" dirty="0"/>
              <a:t>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Rough Interface</a:t>
            </a:r>
          </a:p>
          <a:p>
            <a:r>
              <a:rPr lang="en-US" dirty="0" smtClean="0"/>
              <a:t>User Creation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Role Creation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Role Management </a:t>
            </a:r>
          </a:p>
          <a:p>
            <a:r>
              <a:rPr lang="en-US" dirty="0" smtClean="0"/>
              <a:t>Company Properties</a:t>
            </a:r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Project Creation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Epic Creation</a:t>
            </a:r>
          </a:p>
          <a:p>
            <a:r>
              <a:rPr lang="en-US" dirty="0" smtClean="0"/>
              <a:t>Epic Management</a:t>
            </a:r>
          </a:p>
          <a:p>
            <a:r>
              <a:rPr lang="en-US" dirty="0" smtClean="0"/>
              <a:t>Story Creation</a:t>
            </a:r>
          </a:p>
          <a:p>
            <a:r>
              <a:rPr lang="en-US" dirty="0" smtClean="0"/>
              <a:t>Story Management</a:t>
            </a:r>
          </a:p>
          <a:p>
            <a:r>
              <a:rPr lang="en-US" dirty="0" smtClean="0"/>
              <a:t>Work Recording</a:t>
            </a:r>
          </a:p>
          <a:p>
            <a:r>
              <a:rPr lang="en-US" dirty="0" smtClean="0"/>
              <a:t>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2464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Design Layout</a:t>
            </a:r>
          </a:p>
          <a:p>
            <a:pPr lvl="1"/>
            <a:r>
              <a:rPr lang="en-US" dirty="0" smtClean="0"/>
              <a:t>Implement SQL</a:t>
            </a:r>
          </a:p>
          <a:p>
            <a:pPr lvl="1"/>
            <a:r>
              <a:rPr lang="en-US" smtClean="0"/>
              <a:t>Build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41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78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Team 3</vt:lpstr>
      <vt:lpstr>Outline</vt:lpstr>
      <vt:lpstr>Increment 1</vt:lpstr>
      <vt:lpstr>Increment 2</vt:lpstr>
      <vt:lpstr>Increment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gary.johns@mavs.uta.edu</cp:lastModifiedBy>
  <cp:revision>13</cp:revision>
  <dcterms:created xsi:type="dcterms:W3CDTF">2013-09-03T18:04:20Z</dcterms:created>
  <dcterms:modified xsi:type="dcterms:W3CDTF">2013-09-15T16:18:55Z</dcterms:modified>
</cp:coreProperties>
</file>