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61" r:id="rId4"/>
    <p:sldId id="260" r:id="rId5"/>
    <p:sldId id="257" r:id="rId6"/>
    <p:sldId id="262" r:id="rId7"/>
    <p:sldId id="25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9" d="100"/>
          <a:sy n="129" d="100"/>
        </p:scale>
        <p:origin x="-1092"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A8FAC1-82EC-4D57-AC3C-12CC75A7355D}" type="datetimeFigureOut">
              <a:rPr lang="en-US" smtClean="0"/>
              <a:t>9/15/2013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A8FAC1-82EC-4D57-AC3C-12CC75A7355D}" type="datetimeFigureOut">
              <a:rPr lang="en-US" smtClean="0"/>
              <a:t>9/15/2013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A8FAC1-82EC-4D57-AC3C-12CC75A7355D}" type="datetimeFigureOut">
              <a:rPr lang="en-US" smtClean="0"/>
              <a:t>9/15/2013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A8FAC1-82EC-4D57-AC3C-12CC75A7355D}" type="datetimeFigureOut">
              <a:rPr lang="en-US" smtClean="0"/>
              <a:t>9/15/2013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A8FAC1-82EC-4D57-AC3C-12CC75A7355D}" type="datetimeFigureOut">
              <a:rPr lang="en-US" smtClean="0"/>
              <a:t>9/15/2013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A8FAC1-82EC-4D57-AC3C-12CC75A7355D}" type="datetimeFigureOut">
              <a:rPr lang="en-US" smtClean="0"/>
              <a:t>9/15/2013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A8FAC1-82EC-4D57-AC3C-12CC75A7355D}" type="datetimeFigureOut">
              <a:rPr lang="en-US" smtClean="0"/>
              <a:t>9/15/2013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A8FAC1-82EC-4D57-AC3C-12CC75A7355D}" type="datetimeFigureOut">
              <a:rPr lang="en-US" smtClean="0"/>
              <a:t>9/15/2013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A8FAC1-82EC-4D57-AC3C-12CC75A7355D}" type="datetimeFigureOut">
              <a:rPr lang="en-US" smtClean="0"/>
              <a:t>9/15/2013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A8FAC1-82EC-4D57-AC3C-12CC75A7355D}" type="datetimeFigureOut">
              <a:rPr lang="en-US" smtClean="0"/>
              <a:t>9/15/2013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BC36D-8629-4A26-B3EA-358F99E6BE49}"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3A8FAC1-82EC-4D57-AC3C-12CC75A7355D}" type="datetimeFigureOut">
              <a:rPr lang="en-US" smtClean="0"/>
              <a:t>9/15/2013</a:t>
            </a:fld>
            <a:endParaRPr lang="en-US"/>
          </a:p>
        </p:txBody>
      </p:sp>
      <p:sp>
        <p:nvSpPr>
          <p:cNvPr id="9" name="Slide Number Placeholder 8"/>
          <p:cNvSpPr>
            <a:spLocks noGrp="1"/>
          </p:cNvSpPr>
          <p:nvPr>
            <p:ph type="sldNum" sz="quarter" idx="11"/>
          </p:nvPr>
        </p:nvSpPr>
        <p:spPr/>
        <p:txBody>
          <a:bodyPr/>
          <a:lstStyle/>
          <a:p>
            <a:fld id="{47DBC36D-8629-4A26-B3EA-358F99E6BE49}"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7DBC36D-8629-4A26-B3EA-358F99E6BE49}"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3A8FAC1-82EC-4D57-AC3C-12CC75A7355D}" type="datetimeFigureOut">
              <a:rPr lang="en-US" smtClean="0"/>
              <a:t>9/15/2013</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3</a:t>
            </a:r>
            <a:endParaRPr lang="en-US" dirty="0"/>
          </a:p>
        </p:txBody>
      </p:sp>
      <p:sp>
        <p:nvSpPr>
          <p:cNvPr id="3" name="Subtitle 2"/>
          <p:cNvSpPr>
            <a:spLocks noGrp="1"/>
          </p:cNvSpPr>
          <p:nvPr>
            <p:ph type="subTitle" idx="1"/>
          </p:nvPr>
        </p:nvSpPr>
        <p:spPr/>
        <p:txBody>
          <a:bodyPr>
            <a:normAutofit lnSpcReduction="10000"/>
          </a:bodyPr>
          <a:lstStyle/>
          <a:p>
            <a:r>
              <a:rPr lang="en-US" dirty="0" smtClean="0"/>
              <a:t>Gary Johns</a:t>
            </a:r>
          </a:p>
          <a:p>
            <a:r>
              <a:rPr lang="en-US" dirty="0" smtClean="0"/>
              <a:t>Dan Lain</a:t>
            </a:r>
          </a:p>
          <a:p>
            <a:r>
              <a:rPr lang="en-US" dirty="0" smtClean="0"/>
              <a:t>Jose Flores</a:t>
            </a:r>
            <a:endParaRPr lang="en-US" dirty="0"/>
          </a:p>
        </p:txBody>
      </p:sp>
    </p:spTree>
    <p:extLst>
      <p:ext uri="{BB962C8B-B14F-4D97-AF65-F5344CB8AC3E}">
        <p14:creationId xmlns:p14="http://schemas.microsoft.com/office/powerpoint/2010/main" val="48980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a:t>
            </a:r>
            <a:endParaRPr lang="en-US" dirty="0"/>
          </a:p>
        </p:txBody>
      </p:sp>
      <p:sp>
        <p:nvSpPr>
          <p:cNvPr id="3" name="Content Placeholder 2"/>
          <p:cNvSpPr>
            <a:spLocks noGrp="1"/>
          </p:cNvSpPr>
          <p:nvPr>
            <p:ph idx="1"/>
          </p:nvPr>
        </p:nvSpPr>
        <p:spPr/>
        <p:txBody>
          <a:bodyPr/>
          <a:lstStyle/>
          <a:p>
            <a:pPr marL="114300" indent="0">
              <a:buNone/>
            </a:pPr>
            <a:r>
              <a:rPr lang="en-US" dirty="0" smtClean="0"/>
              <a:t>Create a cutting edge innovative project management software tool to allow small to medium sized companies to keep track of ongoing projects, employees, and costs. This tool shall allow the company to perform resource tracking, produce cost reports, and velocity tracking.  This system will be developed by a small agile team consisting of three hard working developers.</a:t>
            </a:r>
          </a:p>
          <a:p>
            <a:pPr marL="114300" indent="0">
              <a:buNone/>
            </a:pPr>
            <a:endParaRPr lang="en-US" dirty="0"/>
          </a:p>
        </p:txBody>
      </p:sp>
    </p:spTree>
    <p:extLst>
      <p:ext uri="{BB962C8B-B14F-4D97-AF65-F5344CB8AC3E}">
        <p14:creationId xmlns:p14="http://schemas.microsoft.com/office/powerpoint/2010/main" val="1858225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8458918"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5816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Competitors</a:t>
            </a:r>
            <a:endParaRPr lang="en-US" dirty="0"/>
          </a:p>
        </p:txBody>
      </p:sp>
      <p:sp>
        <p:nvSpPr>
          <p:cNvPr id="3" name="Content Placeholder 2"/>
          <p:cNvSpPr>
            <a:spLocks noGrp="1"/>
          </p:cNvSpPr>
          <p:nvPr>
            <p:ph idx="1"/>
          </p:nvPr>
        </p:nvSpPr>
        <p:spPr/>
        <p:txBody>
          <a:bodyPr/>
          <a:lstStyle/>
          <a:p>
            <a:r>
              <a:rPr lang="en-US" dirty="0" smtClean="0"/>
              <a:t>Microsoft Project</a:t>
            </a:r>
          </a:p>
          <a:p>
            <a:r>
              <a:rPr lang="en-US" dirty="0" smtClean="0"/>
              <a:t>Green Hoper</a:t>
            </a:r>
          </a:p>
          <a:p>
            <a:r>
              <a:rPr lang="en-US" dirty="0" smtClean="0"/>
              <a:t>Excel</a:t>
            </a:r>
          </a:p>
          <a:p>
            <a:r>
              <a:rPr lang="en-US" dirty="0" err="1" smtClean="0"/>
              <a:t>Agilefant</a:t>
            </a:r>
            <a:endParaRPr lang="en-US" dirty="0" smtClean="0"/>
          </a:p>
          <a:p>
            <a:r>
              <a:rPr lang="en-US" dirty="0" err="1" smtClean="0"/>
              <a:t>VersionOne</a:t>
            </a:r>
            <a:endParaRPr lang="en-US" dirty="0" smtClean="0"/>
          </a:p>
          <a:p>
            <a:r>
              <a:rPr lang="en-US" dirty="0" smtClean="0"/>
              <a:t>Open Workbench </a:t>
            </a:r>
            <a:endParaRPr lang="en-US" dirty="0"/>
          </a:p>
        </p:txBody>
      </p:sp>
    </p:spTree>
    <p:extLst>
      <p:ext uri="{BB962C8B-B14F-4D97-AF65-F5344CB8AC3E}">
        <p14:creationId xmlns:p14="http://schemas.microsoft.com/office/powerpoint/2010/main" val="4085086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Multiple </a:t>
            </a:r>
            <a:r>
              <a:rPr lang="en-US" dirty="0" smtClean="0"/>
              <a:t>projects</a:t>
            </a:r>
          </a:p>
          <a:p>
            <a:r>
              <a:rPr lang="en-US" dirty="0" smtClean="0"/>
              <a:t>Tracking</a:t>
            </a:r>
          </a:p>
          <a:p>
            <a:pPr marL="411480" lvl="1" indent="0">
              <a:buNone/>
            </a:pPr>
            <a:r>
              <a:rPr lang="en-US" dirty="0" smtClean="0"/>
              <a:t>	Cost</a:t>
            </a:r>
          </a:p>
          <a:p>
            <a:pPr marL="411480" lvl="1" indent="0">
              <a:buNone/>
            </a:pPr>
            <a:r>
              <a:rPr lang="en-US" dirty="0" smtClean="0"/>
              <a:t>	Hours</a:t>
            </a:r>
          </a:p>
          <a:p>
            <a:pPr marL="411480" lvl="1" indent="0">
              <a:buNone/>
            </a:pPr>
            <a:r>
              <a:rPr lang="en-US" dirty="0" smtClean="0"/>
              <a:t>	Velocity (Sprint Management)</a:t>
            </a:r>
          </a:p>
          <a:p>
            <a:pPr marL="411480" lvl="1" indent="0">
              <a:buNone/>
            </a:pPr>
            <a:r>
              <a:rPr lang="en-US" dirty="0"/>
              <a:t>	</a:t>
            </a:r>
            <a:r>
              <a:rPr lang="en-US" dirty="0" smtClean="0"/>
              <a:t>Employees</a:t>
            </a:r>
          </a:p>
          <a:p>
            <a:pPr marL="342900" lvl="1">
              <a:buClr>
                <a:schemeClr val="accent1"/>
              </a:buClr>
            </a:pPr>
            <a:r>
              <a:rPr lang="en-US" sz="2200" dirty="0"/>
              <a:t>Aggregate Reporting across multiple projects</a:t>
            </a:r>
          </a:p>
          <a:p>
            <a:pPr marL="411480" lvl="1" indent="0">
              <a:buNone/>
            </a:pPr>
            <a:r>
              <a:rPr lang="en-US" dirty="0"/>
              <a:t>	</a:t>
            </a:r>
            <a:endParaRPr lang="en-US" dirty="0" smtClean="0"/>
          </a:p>
          <a:p>
            <a:pPr marL="411480" lvl="1" indent="0">
              <a:buNone/>
            </a:pPr>
            <a:endParaRPr lang="en-US" dirty="0"/>
          </a:p>
        </p:txBody>
      </p:sp>
    </p:spTree>
    <p:extLst>
      <p:ext uri="{BB962C8B-B14F-4D97-AF65-F5344CB8AC3E}">
        <p14:creationId xmlns:p14="http://schemas.microsoft.com/office/powerpoint/2010/main" val="2464282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Difference</a:t>
            </a:r>
            <a:endParaRPr lang="en-US" dirty="0"/>
          </a:p>
        </p:txBody>
      </p:sp>
      <p:sp>
        <p:nvSpPr>
          <p:cNvPr id="3" name="Content Placeholder 2"/>
          <p:cNvSpPr>
            <a:spLocks noGrp="1"/>
          </p:cNvSpPr>
          <p:nvPr>
            <p:ph idx="1"/>
          </p:nvPr>
        </p:nvSpPr>
        <p:spPr/>
        <p:txBody>
          <a:bodyPr/>
          <a:lstStyle/>
          <a:p>
            <a:r>
              <a:rPr lang="en-US" dirty="0" smtClean="0"/>
              <a:t>Unlike most popular project management tools suck as MS Project and Open Workbench</a:t>
            </a:r>
          </a:p>
          <a:p>
            <a:pPr lvl="1"/>
            <a:r>
              <a:rPr lang="en-US" dirty="0" smtClean="0"/>
              <a:t>Easy to use</a:t>
            </a:r>
          </a:p>
          <a:p>
            <a:pPr lvl="1"/>
            <a:r>
              <a:rPr lang="en-US" dirty="0" smtClean="0"/>
              <a:t>Made for small to medium sized companies</a:t>
            </a:r>
          </a:p>
          <a:p>
            <a:pPr lvl="1"/>
            <a:r>
              <a:rPr lang="en-US" dirty="0" smtClean="0"/>
              <a:t>Core functionality without all the fluff</a:t>
            </a:r>
            <a:endParaRPr lang="en-US" dirty="0"/>
          </a:p>
        </p:txBody>
      </p:sp>
    </p:spTree>
    <p:extLst>
      <p:ext uri="{BB962C8B-B14F-4D97-AF65-F5344CB8AC3E}">
        <p14:creationId xmlns:p14="http://schemas.microsoft.com/office/powerpoint/2010/main" val="3947741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a:t>
            </a:r>
            <a:endParaRPr lang="en-US" dirty="0"/>
          </a:p>
        </p:txBody>
      </p:sp>
      <p:sp>
        <p:nvSpPr>
          <p:cNvPr id="3" name="Content Placeholder 2"/>
          <p:cNvSpPr>
            <a:spLocks noGrp="1"/>
          </p:cNvSpPr>
          <p:nvPr>
            <p:ph idx="1"/>
          </p:nvPr>
        </p:nvSpPr>
        <p:spPr/>
        <p:txBody>
          <a:bodyPr/>
          <a:lstStyle/>
          <a:p>
            <a:r>
              <a:rPr lang="en-US" dirty="0" smtClean="0"/>
              <a:t>Complicated Charting</a:t>
            </a:r>
          </a:p>
          <a:p>
            <a:r>
              <a:rPr lang="en-US" dirty="0" smtClean="0"/>
              <a:t>Small Team</a:t>
            </a:r>
          </a:p>
          <a:p>
            <a:r>
              <a:rPr lang="en-US" dirty="0" smtClean="0"/>
              <a:t>Limited Time</a:t>
            </a:r>
          </a:p>
          <a:p>
            <a:r>
              <a:rPr lang="en-US" dirty="0" smtClean="0"/>
              <a:t>Many competing projects</a:t>
            </a:r>
          </a:p>
          <a:p>
            <a:r>
              <a:rPr lang="en-US" dirty="0" smtClean="0"/>
              <a:t>Limited experience with technology stack</a:t>
            </a:r>
            <a:endParaRPr lang="en-US" dirty="0"/>
          </a:p>
        </p:txBody>
      </p:sp>
    </p:spTree>
    <p:extLst>
      <p:ext uri="{BB962C8B-B14F-4D97-AF65-F5344CB8AC3E}">
        <p14:creationId xmlns:p14="http://schemas.microsoft.com/office/powerpoint/2010/main" val="30393156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38</TotalTime>
  <Words>134</Words>
  <Application>Microsoft Office PowerPoint</Application>
  <PresentationFormat>On-screen Show (4:3)</PresentationFormat>
  <Paragraphs>34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Adjacency</vt:lpstr>
      <vt:lpstr>Team 3</vt:lpstr>
      <vt:lpstr>Vision</vt:lpstr>
      <vt:lpstr>Concept</vt:lpstr>
      <vt:lpstr>Competitors</vt:lpstr>
      <vt:lpstr>Features</vt:lpstr>
      <vt:lpstr>The Difference</vt:lpstr>
      <vt:lpstr>Risks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3</dc:title>
  <dc:creator>gary.johns@mavs.uta.edu</dc:creator>
  <cp:lastModifiedBy>Dan</cp:lastModifiedBy>
  <cp:revision>12</cp:revision>
  <dcterms:created xsi:type="dcterms:W3CDTF">2013-09-03T18:04:20Z</dcterms:created>
  <dcterms:modified xsi:type="dcterms:W3CDTF">2013-09-15T15:54:24Z</dcterms:modified>
</cp:coreProperties>
</file>