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1" r:id="rId4"/>
    <p:sldId id="262" r:id="rId5"/>
    <p:sldId id="260" r:id="rId6"/>
    <p:sldId id="257"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9" d="100"/>
          <a:sy n="129" d="100"/>
        </p:scale>
        <p:origin x="-1108"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A8FAC1-82EC-4D57-AC3C-12CC75A7355D}" type="datetimeFigureOut">
              <a:rPr lang="en-US" smtClean="0"/>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8FAC1-82EC-4D57-AC3C-12CC75A7355D}" type="datetimeFigureOut">
              <a:rPr lang="en-US" smtClean="0"/>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8FAC1-82EC-4D57-AC3C-12CC75A7355D}" type="datetimeFigureOut">
              <a:rPr lang="en-US" smtClean="0"/>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A8FAC1-82EC-4D57-AC3C-12CC75A7355D}" type="datetimeFigureOut">
              <a:rPr lang="en-US" smtClean="0"/>
              <a:t>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8FAC1-82EC-4D57-AC3C-12CC75A7355D}" type="datetimeFigureOut">
              <a:rPr lang="en-US" smtClean="0"/>
              <a:t>9/12/2013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8FAC1-82EC-4D57-AC3C-12CC75A7355D}" type="datetimeFigureOut">
              <a:rPr lang="en-US" smtClean="0"/>
              <a:t>9/12/2013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8FAC1-82EC-4D57-AC3C-12CC75A7355D}" type="datetimeFigureOut">
              <a:rPr lang="en-US" smtClean="0"/>
              <a:t>9/12/2013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8FAC1-82EC-4D57-AC3C-12CC75A7355D}" type="datetimeFigureOut">
              <a:rPr lang="en-US" smtClean="0"/>
              <a:t>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A8FAC1-82EC-4D57-AC3C-12CC75A7355D}" type="datetimeFigureOut">
              <a:rPr lang="en-US" smtClean="0"/>
              <a:t>9/12/2013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A8FAC1-82EC-4D57-AC3C-12CC75A7355D}" type="datetimeFigureOut">
              <a:rPr lang="en-US" smtClean="0"/>
              <a:t>9/12/2013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cutting edge innovative project management software tool to allow small to medium sized companies to keep track of ongoing projects, employees, and costs. This tool shall allow the company to produce Gantt Charts, resource tracking, cost reports, and velocity tracking.  This system will be developed by a small agile team consisting of three hard </a:t>
            </a:r>
            <a:r>
              <a:rPr lang="en-US" smtClean="0"/>
              <a:t>working </a:t>
            </a:r>
            <a:r>
              <a:rPr lang="en-US" smtClean="0"/>
              <a:t>developers.</a:t>
            </a:r>
            <a:endParaRPr lang="en-US" dirty="0" smtClean="0"/>
          </a:p>
          <a:p>
            <a:pPr marL="114300" indent="0">
              <a:buNone/>
            </a:pPr>
            <a:endParaRPr lang="en-US" dirty="0"/>
          </a:p>
        </p:txBody>
      </p:sp>
    </p:spTree>
    <p:extLst>
      <p:ext uri="{BB962C8B-B14F-4D97-AF65-F5344CB8AC3E}">
        <p14:creationId xmlns:p14="http://schemas.microsoft.com/office/powerpoint/2010/main" val="185822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8458918"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816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continued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5" y="1905000"/>
            <a:ext cx="8301036" cy="449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834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Competetors</a:t>
            </a:r>
            <a:endParaRPr lang="en-US" dirty="0"/>
          </a:p>
        </p:txBody>
      </p:sp>
      <p:sp>
        <p:nvSpPr>
          <p:cNvPr id="3" name="Content Placeholder 2"/>
          <p:cNvSpPr>
            <a:spLocks noGrp="1"/>
          </p:cNvSpPr>
          <p:nvPr>
            <p:ph idx="1"/>
          </p:nvPr>
        </p:nvSpPr>
        <p:spPr/>
        <p:txBody>
          <a:bodyPr/>
          <a:lstStyle/>
          <a:p>
            <a:r>
              <a:rPr lang="en-US" dirty="0" smtClean="0"/>
              <a:t>Microsoft Project</a:t>
            </a:r>
          </a:p>
          <a:p>
            <a:r>
              <a:rPr lang="en-US" dirty="0" smtClean="0"/>
              <a:t>Green Hoper</a:t>
            </a:r>
          </a:p>
          <a:p>
            <a:r>
              <a:rPr lang="en-US" dirty="0" smtClean="0"/>
              <a:t>Excel</a:t>
            </a:r>
          </a:p>
          <a:p>
            <a:r>
              <a:rPr lang="en-US" dirty="0" err="1" smtClean="0"/>
              <a:t>Agilefant</a:t>
            </a:r>
            <a:endParaRPr lang="en-US" dirty="0" smtClean="0"/>
          </a:p>
          <a:p>
            <a:r>
              <a:rPr lang="en-US" dirty="0" err="1" smtClean="0"/>
              <a:t>VersionOne</a:t>
            </a:r>
            <a:endParaRPr lang="en-US" dirty="0"/>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Gantt Charts</a:t>
            </a:r>
          </a:p>
          <a:p>
            <a:r>
              <a:rPr lang="en-US" dirty="0" smtClean="0"/>
              <a:t>Multiple projects</a:t>
            </a:r>
          </a:p>
          <a:p>
            <a:r>
              <a:rPr lang="en-US" dirty="0" smtClean="0"/>
              <a:t>Tracking</a:t>
            </a:r>
          </a:p>
          <a:p>
            <a:pPr marL="411480" lvl="1" indent="0">
              <a:buNone/>
            </a:pPr>
            <a:r>
              <a:rPr lang="en-US" dirty="0" smtClean="0"/>
              <a:t>	Cost</a:t>
            </a:r>
          </a:p>
          <a:p>
            <a:pPr marL="411480" lvl="1" indent="0">
              <a:buNone/>
            </a:pPr>
            <a:r>
              <a:rPr lang="en-US" dirty="0" smtClean="0"/>
              <a:t>	Hours</a:t>
            </a:r>
          </a:p>
          <a:p>
            <a:pPr marL="411480" lvl="1" indent="0">
              <a:buNone/>
            </a:pPr>
            <a:r>
              <a:rPr lang="en-US" dirty="0" smtClean="0"/>
              <a:t>	Velocity (Sprint Management)</a:t>
            </a:r>
          </a:p>
          <a:p>
            <a:pPr marL="411480" lvl="1" indent="0">
              <a:buNone/>
            </a:pPr>
            <a:r>
              <a:rPr lang="en-US" dirty="0"/>
              <a:t>	</a:t>
            </a:r>
            <a:r>
              <a:rPr lang="en-US" dirty="0" smtClean="0"/>
              <a:t>Employees</a:t>
            </a:r>
          </a:p>
          <a:p>
            <a:pPr marL="342900" lvl="1">
              <a:buClr>
                <a:schemeClr val="accent1"/>
              </a:buClr>
            </a:pPr>
            <a:r>
              <a:rPr lang="en-US" sz="2200" dirty="0"/>
              <a:t>Aggregate Reporting across multiple projects</a:t>
            </a:r>
          </a:p>
          <a:p>
            <a:pPr marL="411480" lvl="1" indent="0">
              <a:buNone/>
            </a:pPr>
            <a:r>
              <a:rPr lang="en-US" dirty="0"/>
              <a:t>	</a:t>
            </a:r>
            <a:endParaRPr lang="en-US" dirty="0" smtClean="0"/>
          </a:p>
          <a:p>
            <a:pPr marL="411480" lvl="1" indent="0">
              <a:buNone/>
            </a:pPr>
            <a:endParaRPr lang="en-US" dirty="0"/>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lstStyle/>
          <a:p>
            <a:r>
              <a:rPr lang="en-US" dirty="0" smtClean="0"/>
              <a:t>Complicated Charting</a:t>
            </a:r>
          </a:p>
          <a:p>
            <a:r>
              <a:rPr lang="en-US" dirty="0" smtClean="0"/>
              <a:t>Small Team</a:t>
            </a:r>
          </a:p>
          <a:p>
            <a:r>
              <a:rPr lang="en-US" dirty="0" smtClean="0"/>
              <a:t>Limited Time</a:t>
            </a:r>
          </a:p>
          <a:p>
            <a:r>
              <a:rPr lang="en-US" dirty="0" smtClean="0"/>
              <a:t>Many competing projects</a:t>
            </a:r>
          </a:p>
          <a:p>
            <a:r>
              <a:rPr lang="en-US" dirty="0" smtClean="0"/>
              <a:t>Limited experience with technology stack</a:t>
            </a:r>
            <a:endParaRPr lang="en-US" dirty="0"/>
          </a:p>
        </p:txBody>
      </p:sp>
    </p:spTree>
    <p:extLst>
      <p:ext uri="{BB962C8B-B14F-4D97-AF65-F5344CB8AC3E}">
        <p14:creationId xmlns:p14="http://schemas.microsoft.com/office/powerpoint/2010/main" val="3039315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TotalTime>
  <Words>107</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Team 3</vt:lpstr>
      <vt:lpstr>Vision</vt:lpstr>
      <vt:lpstr>Concept</vt:lpstr>
      <vt:lpstr>Concept continued</vt:lpstr>
      <vt:lpstr>Competetors</vt:lpstr>
      <vt:lpstr>Features</vt:lpstr>
      <vt:lpstr>Risks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Dan</cp:lastModifiedBy>
  <cp:revision>10</cp:revision>
  <dcterms:created xsi:type="dcterms:W3CDTF">2013-09-03T18:04:20Z</dcterms:created>
  <dcterms:modified xsi:type="dcterms:W3CDTF">2013-09-13T02:50:22Z</dcterms:modified>
</cp:coreProperties>
</file>