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handoutMasterIdLst>
    <p:handoutMasterId r:id="rId14"/>
  </p:handoutMasterIdLst>
  <p:sldIdLst>
    <p:sldId id="265" r:id="rId2"/>
    <p:sldId id="274" r:id="rId3"/>
    <p:sldId id="275" r:id="rId4"/>
    <p:sldId id="276" r:id="rId5"/>
    <p:sldId id="266" r:id="rId6"/>
    <p:sldId id="256" r:id="rId7"/>
    <p:sldId id="260" r:id="rId8"/>
    <p:sldId id="278" r:id="rId9"/>
    <p:sldId id="273" r:id="rId10"/>
    <p:sldId id="277" r:id="rId11"/>
    <p:sldId id="25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20" y="-5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A304AA-2D58-F447-8E23-649D73DC13B5}" type="datetimeFigureOut">
              <a:rPr lang="en-US" smtClean="0"/>
              <a:t>10/27/2013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0765F85-0957-994F-ACF9-A2A8B1D6030B}" type="slidenum">
              <a:rPr lang="en-US" smtClean="0"/>
              <a:t>‹#›</a:t>
            </a:fld>
            <a:endParaRPr lang="en-US"/>
          </a:p>
        </p:txBody>
      </p:sp>
    </p:spTree>
    <p:extLst>
      <p:ext uri="{BB962C8B-B14F-4D97-AF65-F5344CB8AC3E}">
        <p14:creationId xmlns:p14="http://schemas.microsoft.com/office/powerpoint/2010/main" val="2955103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D43DC9-2C55-C344-8A96-C6C167460FA1}" type="datetimeFigureOut">
              <a:rPr lang="en-US" smtClean="0"/>
              <a:t>10/27/2013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BB0792-1795-694B-8533-337ADB785A95}" type="slidenum">
              <a:rPr lang="en-US" smtClean="0"/>
              <a:t>‹#›</a:t>
            </a:fld>
            <a:endParaRPr lang="en-US"/>
          </a:p>
        </p:txBody>
      </p:sp>
    </p:spTree>
    <p:extLst>
      <p:ext uri="{BB962C8B-B14F-4D97-AF65-F5344CB8AC3E}">
        <p14:creationId xmlns:p14="http://schemas.microsoft.com/office/powerpoint/2010/main" val="148452547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1A36A7-36E7-0646-A127-2918D2CDE0B9}" type="datetime1">
              <a:rPr lang="en-US" smtClean="0"/>
              <a:t>10/27/2013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05E26-E05F-2C42-A3E8-4D777783327E}" type="datetime1">
              <a:rPr lang="en-US" smtClean="0"/>
              <a:t>10/27/2013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104BC7-F9E8-DB4C-81F3-9D611099FDC1}" type="datetime1">
              <a:rPr lang="en-US" smtClean="0"/>
              <a:t>10/27/2013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A39466-905A-9442-AC9C-B59CCA223ECD}" type="datetime1">
              <a:rPr lang="en-US" smtClean="0"/>
              <a:t>10/27/2013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93E49D-A072-9C40-9FEA-506624AFE44E}" type="datetime1">
              <a:rPr lang="en-US" smtClean="0"/>
              <a:t>10/27/2013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DF426D-DD9D-4245-9C41-5592303977E9}" type="datetime1">
              <a:rPr lang="en-US" smtClean="0"/>
              <a:t>10/27/2013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EA5504-74F4-0D43-87A8-72D4D5553C7C}" type="datetime1">
              <a:rPr lang="en-US" smtClean="0"/>
              <a:t>10/27/2013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66B2C2-8497-4948-B22D-4774622250E2}" type="datetime1">
              <a:rPr lang="en-US" smtClean="0"/>
              <a:t>10/27/2013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0877AA-40C4-354E-9F32-8FBB0F97559F}" type="datetime1">
              <a:rPr lang="en-US" smtClean="0"/>
              <a:t>10/27/2013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8930EF-17A6-C94B-A1D5-CA65A8B66ED0}" type="datetime1">
              <a:rPr lang="en-US" smtClean="0"/>
              <a:t>10/27/2013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BC36D-8629-4A26-B3EA-358F99E6BE49}"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7D5EC16-DF76-DD4A-A244-FD601146A7DC}" type="datetime1">
              <a:rPr lang="en-US" smtClean="0"/>
              <a:t>10/27/2013</a:t>
            </a:fld>
            <a:endParaRPr lang="en-US"/>
          </a:p>
        </p:txBody>
      </p:sp>
      <p:sp>
        <p:nvSpPr>
          <p:cNvPr id="9" name="Slide Number Placeholder 8"/>
          <p:cNvSpPr>
            <a:spLocks noGrp="1"/>
          </p:cNvSpPr>
          <p:nvPr>
            <p:ph type="sldNum" sz="quarter" idx="11"/>
          </p:nvPr>
        </p:nvSpPr>
        <p:spPr/>
        <p:txBody>
          <a:bodyPr/>
          <a:lstStyle/>
          <a:p>
            <a:fld id="{47DBC36D-8629-4A26-B3EA-358F99E6BE49}"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7DBC36D-8629-4A26-B3EA-358F99E6BE49}"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C4343423-2601-CD4D-AF7E-7A2A726B4B4C}" type="datetime1">
              <a:rPr lang="en-US" smtClean="0"/>
              <a:t>10/27/2013</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3</a:t>
            </a:r>
            <a:br>
              <a:rPr lang="en-US" dirty="0" smtClean="0"/>
            </a:br>
            <a:r>
              <a:rPr lang="en-US" dirty="0" smtClean="0"/>
              <a:t>Better Software </a:t>
            </a:r>
            <a:endParaRPr lang="en-US" dirty="0"/>
          </a:p>
        </p:txBody>
      </p:sp>
      <p:sp>
        <p:nvSpPr>
          <p:cNvPr id="3" name="Subtitle 2"/>
          <p:cNvSpPr>
            <a:spLocks noGrp="1"/>
          </p:cNvSpPr>
          <p:nvPr>
            <p:ph type="subTitle" idx="1"/>
          </p:nvPr>
        </p:nvSpPr>
        <p:spPr/>
        <p:txBody>
          <a:bodyPr>
            <a:normAutofit lnSpcReduction="10000"/>
          </a:bodyPr>
          <a:lstStyle/>
          <a:p>
            <a:r>
              <a:rPr lang="en-US" dirty="0" smtClean="0"/>
              <a:t>Gary Johns</a:t>
            </a:r>
          </a:p>
          <a:p>
            <a:r>
              <a:rPr lang="en-US" dirty="0" smtClean="0"/>
              <a:t>Dan Lain</a:t>
            </a:r>
          </a:p>
          <a:p>
            <a:r>
              <a:rPr lang="en-US" dirty="0" smtClean="0"/>
              <a:t>Jose Flores</a:t>
            </a: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1</a:t>
            </a:fld>
            <a:endParaRPr lang="en-US"/>
          </a:p>
        </p:txBody>
      </p:sp>
    </p:spTree>
    <p:extLst>
      <p:ext uri="{BB962C8B-B14F-4D97-AF65-F5344CB8AC3E}">
        <p14:creationId xmlns:p14="http://schemas.microsoft.com/office/powerpoint/2010/main" val="3832160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 Tracking</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7DBC36D-8629-4A26-B3EA-358F99E6BE49}" type="slidenum">
              <a:rPr lang="en-US" smtClean="0"/>
              <a:t>10</a:t>
            </a:fld>
            <a:endParaRPr lang="en-US"/>
          </a:p>
        </p:txBody>
      </p:sp>
    </p:spTree>
    <p:extLst>
      <p:ext uri="{BB962C8B-B14F-4D97-AF65-F5344CB8AC3E}">
        <p14:creationId xmlns:p14="http://schemas.microsoft.com/office/powerpoint/2010/main" val="3976888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 </a:t>
            </a:r>
            <a:r>
              <a:rPr lang="en-US" dirty="0"/>
              <a:t>3</a:t>
            </a:r>
            <a:r>
              <a:rPr lang="en-US" dirty="0" smtClean="0"/>
              <a:t> </a:t>
            </a:r>
            <a:r>
              <a:rPr lang="en-US" dirty="0"/>
              <a:t>Deliverables</a:t>
            </a:r>
          </a:p>
        </p:txBody>
      </p:sp>
      <p:sp>
        <p:nvSpPr>
          <p:cNvPr id="3" name="Content Placeholder 2"/>
          <p:cNvSpPr>
            <a:spLocks noGrp="1"/>
          </p:cNvSpPr>
          <p:nvPr>
            <p:ph idx="1"/>
          </p:nvPr>
        </p:nvSpPr>
        <p:spPr/>
        <p:txBody>
          <a:bodyPr/>
          <a:lstStyle/>
          <a:p>
            <a:pPr marL="114300" indent="0">
              <a:buNone/>
            </a:pPr>
            <a:endParaRPr lang="en-US" dirty="0" smtClean="0"/>
          </a:p>
          <a:p>
            <a:r>
              <a:rPr lang="en-US" dirty="0" smtClean="0"/>
              <a:t>Reports Design Layout</a:t>
            </a:r>
            <a:endParaRPr lang="en-US" dirty="0" smtClean="0"/>
          </a:p>
          <a:p>
            <a:r>
              <a:rPr lang="en-US" dirty="0" smtClean="0"/>
              <a:t>Reports Implement SQL</a:t>
            </a:r>
            <a:endParaRPr lang="en-US" dirty="0" smtClean="0"/>
          </a:p>
          <a:p>
            <a:r>
              <a:rPr lang="en-US" dirty="0" smtClean="0"/>
              <a:t>Reports Build Visualization</a:t>
            </a:r>
            <a:endParaRPr lang="en-US" dirty="0" smtClean="0"/>
          </a:p>
        </p:txBody>
      </p:sp>
      <p:sp>
        <p:nvSpPr>
          <p:cNvPr id="4" name="Slide Number Placeholder 3"/>
          <p:cNvSpPr>
            <a:spLocks noGrp="1"/>
          </p:cNvSpPr>
          <p:nvPr>
            <p:ph type="sldNum" sz="quarter" idx="12"/>
          </p:nvPr>
        </p:nvSpPr>
        <p:spPr/>
        <p:txBody>
          <a:bodyPr/>
          <a:lstStyle/>
          <a:p>
            <a:fld id="{47DBC36D-8629-4A26-B3EA-358F99E6BE49}" type="slidenum">
              <a:rPr lang="en-US" smtClean="0"/>
              <a:t>11</a:t>
            </a:fld>
            <a:endParaRPr lang="en-US"/>
          </a:p>
        </p:txBody>
      </p:sp>
    </p:spTree>
    <p:extLst>
      <p:ext uri="{BB962C8B-B14F-4D97-AF65-F5344CB8AC3E}">
        <p14:creationId xmlns:p14="http://schemas.microsoft.com/office/powerpoint/2010/main" val="2464282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Vision Statement</a:t>
            </a:r>
          </a:p>
          <a:p>
            <a:r>
              <a:rPr lang="en-US" dirty="0" smtClean="0"/>
              <a:t>Joel Test</a:t>
            </a:r>
          </a:p>
          <a:p>
            <a:r>
              <a:rPr lang="en-US" dirty="0" smtClean="0"/>
              <a:t>Survival Test</a:t>
            </a:r>
          </a:p>
          <a:p>
            <a:r>
              <a:rPr lang="en-US" dirty="0" smtClean="0"/>
              <a:t>Project Plan</a:t>
            </a:r>
          </a:p>
          <a:p>
            <a:r>
              <a:rPr lang="en-US" dirty="0" smtClean="0"/>
              <a:t>Increment 2</a:t>
            </a:r>
          </a:p>
          <a:p>
            <a:r>
              <a:rPr lang="en-US" dirty="0" smtClean="0"/>
              <a:t>Prototype Demo</a:t>
            </a:r>
          </a:p>
          <a:p>
            <a:r>
              <a:rPr lang="en-US" dirty="0" smtClean="0"/>
              <a:t>Bug Tracking</a:t>
            </a:r>
          </a:p>
          <a:p>
            <a:r>
              <a:rPr lang="en-US" dirty="0" smtClean="0"/>
              <a:t>Increment 3</a:t>
            </a:r>
          </a:p>
          <a:p>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2</a:t>
            </a:fld>
            <a:endParaRPr lang="en-US"/>
          </a:p>
        </p:txBody>
      </p:sp>
    </p:spTree>
    <p:extLst>
      <p:ext uri="{BB962C8B-B14F-4D97-AF65-F5344CB8AC3E}">
        <p14:creationId xmlns:p14="http://schemas.microsoft.com/office/powerpoint/2010/main" val="1373828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Joel Test</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7DBC36D-8629-4A26-B3EA-358F99E6BE49}" type="slidenum">
              <a:rPr lang="en-US" smtClean="0"/>
              <a:t>3</a:t>
            </a:fld>
            <a:endParaRPr lang="en-US"/>
          </a:p>
        </p:txBody>
      </p:sp>
    </p:spTree>
    <p:extLst>
      <p:ext uri="{BB962C8B-B14F-4D97-AF65-F5344CB8AC3E}">
        <p14:creationId xmlns:p14="http://schemas.microsoft.com/office/powerpoint/2010/main" val="204214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Survival Test</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4</a:t>
            </a:fld>
            <a:endParaRPr lang="en-US"/>
          </a:p>
        </p:txBody>
      </p:sp>
    </p:spTree>
    <p:extLst>
      <p:ext uri="{BB962C8B-B14F-4D97-AF65-F5344CB8AC3E}">
        <p14:creationId xmlns:p14="http://schemas.microsoft.com/office/powerpoint/2010/main" val="2014359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a:t>
            </a:r>
            <a:endParaRPr lang="en-US" dirty="0"/>
          </a:p>
        </p:txBody>
      </p:sp>
      <p:sp>
        <p:nvSpPr>
          <p:cNvPr id="3" name="Content Placeholder 2"/>
          <p:cNvSpPr>
            <a:spLocks noGrp="1"/>
          </p:cNvSpPr>
          <p:nvPr>
            <p:ph idx="1"/>
          </p:nvPr>
        </p:nvSpPr>
        <p:spPr/>
        <p:txBody>
          <a:bodyPr/>
          <a:lstStyle/>
          <a:p>
            <a:pPr marL="114300" indent="0">
              <a:buNone/>
            </a:pPr>
            <a:r>
              <a:rPr lang="en-US" dirty="0" smtClean="0"/>
              <a:t>Create a project management software tool to allow small to medium sized companies to keep track of ongoing projects, employees, and costs. This tool shall allow the company to perform resource tracking, produce cost reports, and velocity tracking.  This system will be developed by a small agile team consisting of three hard working developers.</a:t>
            </a:r>
          </a:p>
          <a:p>
            <a:pPr marL="114300" indent="0">
              <a:buNone/>
            </a:pP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5</a:t>
            </a:fld>
            <a:endParaRPr lang="en-US"/>
          </a:p>
        </p:txBody>
      </p:sp>
    </p:spTree>
    <p:extLst>
      <p:ext uri="{BB962C8B-B14F-4D97-AF65-F5344CB8AC3E}">
        <p14:creationId xmlns:p14="http://schemas.microsoft.com/office/powerpoint/2010/main" val="4155872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r>
            <a:br>
              <a:rPr lang="en-US" dirty="0" smtClean="0"/>
            </a:br>
            <a:r>
              <a:rPr lang="en-US" dirty="0" smtClean="0"/>
              <a:t>Project Plan</a:t>
            </a:r>
            <a:endParaRPr lang="en-US" dirty="0"/>
          </a:p>
        </p:txBody>
      </p:sp>
      <p:sp>
        <p:nvSpPr>
          <p:cNvPr id="3" name="Subtitle 2"/>
          <p:cNvSpPr>
            <a:spLocks noGrp="1"/>
          </p:cNvSpPr>
          <p:nvPr>
            <p:ph type="subTitle" idx="1"/>
          </p:nvPr>
        </p:nvSpPr>
        <p:spPr/>
        <p:txBody>
          <a:bodyPr>
            <a:normAutofit/>
          </a:bodyPr>
          <a:lstStyle/>
          <a:p>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6</a:t>
            </a:fld>
            <a:endParaRPr lang="en-US"/>
          </a:p>
        </p:txBody>
      </p:sp>
    </p:spTree>
    <p:extLst>
      <p:ext uri="{BB962C8B-B14F-4D97-AF65-F5344CB8AC3E}">
        <p14:creationId xmlns:p14="http://schemas.microsoft.com/office/powerpoint/2010/main" val="48980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 </a:t>
            </a:r>
            <a:r>
              <a:rPr lang="en-US" dirty="0" smtClean="0"/>
              <a:t>2 </a:t>
            </a:r>
            <a:r>
              <a:rPr lang="en-US" dirty="0" smtClean="0"/>
              <a:t>Deliverables</a:t>
            </a:r>
            <a:endParaRPr lang="en-US" dirty="0"/>
          </a:p>
        </p:txBody>
      </p:sp>
      <p:sp>
        <p:nvSpPr>
          <p:cNvPr id="3" name="Content Placeholder 2"/>
          <p:cNvSpPr>
            <a:spLocks noGrp="1"/>
          </p:cNvSpPr>
          <p:nvPr>
            <p:ph idx="1"/>
          </p:nvPr>
        </p:nvSpPr>
        <p:spPr/>
        <p:txBody>
          <a:bodyPr/>
          <a:lstStyle/>
          <a:p>
            <a:r>
              <a:rPr lang="en-US" dirty="0" smtClean="0"/>
              <a:t>Project Creation</a:t>
            </a:r>
            <a:endParaRPr lang="en-US" dirty="0" smtClean="0"/>
          </a:p>
          <a:p>
            <a:r>
              <a:rPr lang="en-US" dirty="0" smtClean="0"/>
              <a:t>Project Management</a:t>
            </a:r>
            <a:endParaRPr lang="en-US" dirty="0" smtClean="0"/>
          </a:p>
          <a:p>
            <a:r>
              <a:rPr lang="en-US" dirty="0" smtClean="0"/>
              <a:t>Epic Creation</a:t>
            </a:r>
            <a:endParaRPr lang="en-US" dirty="0" smtClean="0"/>
          </a:p>
          <a:p>
            <a:r>
              <a:rPr lang="en-US" dirty="0" smtClean="0"/>
              <a:t>Epic Management</a:t>
            </a:r>
            <a:endParaRPr lang="en-US" dirty="0" smtClean="0"/>
          </a:p>
          <a:p>
            <a:r>
              <a:rPr lang="en-US" dirty="0" smtClean="0"/>
              <a:t>Story Creation</a:t>
            </a:r>
            <a:endParaRPr lang="en-US" dirty="0" smtClean="0"/>
          </a:p>
          <a:p>
            <a:r>
              <a:rPr lang="en-US" dirty="0" smtClean="0"/>
              <a:t>Story </a:t>
            </a:r>
            <a:r>
              <a:rPr lang="en-US" dirty="0" smtClean="0"/>
              <a:t>Management </a:t>
            </a:r>
          </a:p>
          <a:p>
            <a:r>
              <a:rPr lang="en-US" dirty="0" smtClean="0"/>
              <a:t>Sprint Creation</a:t>
            </a:r>
            <a:endParaRPr lang="en-US" dirty="0" smtClean="0"/>
          </a:p>
          <a:p>
            <a:r>
              <a:rPr lang="en-US" dirty="0" smtClean="0"/>
              <a:t>Sprint Management</a:t>
            </a:r>
          </a:p>
          <a:p>
            <a:r>
              <a:rPr lang="en-US" dirty="0" smtClean="0"/>
              <a:t>Work Recording</a:t>
            </a:r>
          </a:p>
          <a:p>
            <a:r>
              <a:rPr lang="en-US" dirty="0" smtClean="0"/>
              <a:t>Work Management</a:t>
            </a:r>
            <a:endParaRPr lang="en-US" dirty="0"/>
          </a:p>
          <a:p>
            <a:endParaRPr lang="en-US" dirty="0" smtClean="0"/>
          </a:p>
        </p:txBody>
      </p:sp>
      <p:sp>
        <p:nvSpPr>
          <p:cNvPr id="4" name="Slide Number Placeholder 3"/>
          <p:cNvSpPr>
            <a:spLocks noGrp="1"/>
          </p:cNvSpPr>
          <p:nvPr>
            <p:ph type="sldNum" sz="quarter" idx="12"/>
          </p:nvPr>
        </p:nvSpPr>
        <p:spPr/>
        <p:txBody>
          <a:bodyPr/>
          <a:lstStyle/>
          <a:p>
            <a:fld id="{47DBC36D-8629-4A26-B3EA-358F99E6BE49}" type="slidenum">
              <a:rPr lang="en-US" smtClean="0"/>
              <a:t>7</a:t>
            </a:fld>
            <a:endParaRPr lang="en-US"/>
          </a:p>
        </p:txBody>
      </p:sp>
    </p:spTree>
    <p:extLst>
      <p:ext uri="{BB962C8B-B14F-4D97-AF65-F5344CB8AC3E}">
        <p14:creationId xmlns:p14="http://schemas.microsoft.com/office/powerpoint/2010/main" val="40850868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Diagram</a:t>
            </a: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47800"/>
            <a:ext cx="657225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39209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Rough </a:t>
            </a:r>
            <a:r>
              <a:rPr lang="en-US" dirty="0" smtClean="0"/>
              <a:t>Interface -  Demo</a:t>
            </a:r>
            <a:endParaRPr lang="en-US" dirty="0"/>
          </a:p>
        </p:txBody>
      </p:sp>
      <p:sp>
        <p:nvSpPr>
          <p:cNvPr id="3" name="Content Placeholder 2"/>
          <p:cNvSpPr>
            <a:spLocks noGrp="1"/>
          </p:cNvSpPr>
          <p:nvPr>
            <p:ph idx="1"/>
          </p:nvPr>
        </p:nvSpPr>
        <p:spPr/>
        <p:txBody>
          <a:bodyPr/>
          <a:lstStyle/>
          <a:p>
            <a:pPr marL="114300" indent="0">
              <a:buNone/>
            </a:pPr>
            <a:endParaRPr lang="en-US" dirty="0" smtClean="0"/>
          </a:p>
          <a:p>
            <a:pPr marL="114300" indent="0">
              <a:buNone/>
            </a:pPr>
            <a:endParaRPr lang="en-US" dirty="0" smtClean="0"/>
          </a:p>
          <a:p>
            <a:pPr marL="114300" indent="0">
              <a:buNone/>
            </a:pP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9</a:t>
            </a:fld>
            <a:endParaRPr lang="en-US"/>
          </a:p>
        </p:txBody>
      </p:sp>
    </p:spTree>
    <p:extLst>
      <p:ext uri="{BB962C8B-B14F-4D97-AF65-F5344CB8AC3E}">
        <p14:creationId xmlns:p14="http://schemas.microsoft.com/office/powerpoint/2010/main" val="12737510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150</TotalTime>
  <Words>145</Words>
  <Application>Microsoft Office PowerPoint</Application>
  <PresentationFormat>On-screen Show (4:3)</PresentationFormat>
  <Paragraphs>49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Team 3 Better Software </vt:lpstr>
      <vt:lpstr>Overview</vt:lpstr>
      <vt:lpstr>Joel Test</vt:lpstr>
      <vt:lpstr>Survival Test</vt:lpstr>
      <vt:lpstr>Vision</vt:lpstr>
      <vt:lpstr> Project Plan</vt:lpstr>
      <vt:lpstr>Increment 2 Deliverables</vt:lpstr>
      <vt:lpstr>Domain Diagram</vt:lpstr>
      <vt:lpstr>Rough Interface -  Demo</vt:lpstr>
      <vt:lpstr>Bug Tracking</vt:lpstr>
      <vt:lpstr>Increment 3 Deliverables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3</dc:title>
  <dc:creator>gary.johns@mavs.uta.edu</dc:creator>
  <cp:lastModifiedBy>gary.johns@mavs.uta.edu</cp:lastModifiedBy>
  <cp:revision>27</cp:revision>
  <dcterms:created xsi:type="dcterms:W3CDTF">2013-09-03T18:04:20Z</dcterms:created>
  <dcterms:modified xsi:type="dcterms:W3CDTF">2013-10-27T22:48:43Z</dcterms:modified>
</cp:coreProperties>
</file>