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0" r:id="rId4"/>
    <p:sldId id="257"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14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8FAC1-82EC-4D57-AC3C-12CC75A7355D}" type="datetimeFigureOut">
              <a:rPr lang="en-US" smtClean="0"/>
              <a:t>9/15/2013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8FAC1-82EC-4D57-AC3C-12CC75A7355D}" type="datetimeFigureOut">
              <a:rPr lang="en-US" smtClean="0"/>
              <a:t>9/15/2013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8FAC1-82EC-4D57-AC3C-12CC75A7355D}" type="datetimeFigureOut">
              <a:rPr lang="en-US" smtClean="0"/>
              <a:t>9/15/2013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8FAC1-82EC-4D57-AC3C-12CC75A7355D}" type="datetimeFigureOut">
              <a:rPr lang="en-US" smtClean="0"/>
              <a:t>9/15/2013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8FAC1-82EC-4D57-AC3C-12CC75A7355D}" type="datetimeFigureOut">
              <a:rPr lang="en-US" smtClean="0"/>
              <a:t>9/15/2013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A8FAC1-82EC-4D57-AC3C-12CC75A7355D}" type="datetimeFigureOut">
              <a:rPr lang="en-US" smtClean="0"/>
              <a:t>9/15/2013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A8FAC1-82EC-4D57-AC3C-12CC75A7355D}" type="datetimeFigureOut">
              <a:rPr lang="en-US" smtClean="0"/>
              <a:t>9/15/2013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Tree>
    <p:extLst>
      <p:ext uri="{BB962C8B-B14F-4D97-AF65-F5344CB8AC3E}">
        <p14:creationId xmlns:p14="http://schemas.microsoft.com/office/powerpoint/2010/main" val="185822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1</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smtClean="0"/>
          </a:p>
          <a:p>
            <a:r>
              <a:rPr lang="en-US" dirty="0" smtClean="0"/>
              <a:t>Open Workbench </a:t>
            </a:r>
            <a:endParaRPr lang="en-US" dirty="0"/>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2</a:t>
            </a:r>
            <a:endParaRPr lang="en-US" dirty="0"/>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Multiple 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3</a:t>
            </a:r>
            <a:endParaRPr lang="en-US" dirty="0"/>
          </a:p>
        </p:txBody>
      </p:sp>
      <p:sp>
        <p:nvSpPr>
          <p:cNvPr id="3" name="Content Placeholder 2"/>
          <p:cNvSpPr>
            <a:spLocks noGrp="1"/>
          </p:cNvSpPr>
          <p:nvPr>
            <p:ph idx="1"/>
          </p:nvPr>
        </p:nvSpPr>
        <p:spPr/>
        <p:txBody>
          <a:bodyPr/>
          <a:lstStyle/>
          <a:p>
            <a:r>
              <a:rPr lang="en-US" dirty="0" smtClean="0"/>
              <a:t>Unlike most popular project management tools suck as MS Project and Open Workbench</a:t>
            </a:r>
          </a:p>
          <a:p>
            <a:pPr lvl="1"/>
            <a:r>
              <a:rPr lang="en-US" dirty="0" smtClean="0"/>
              <a:t>Easy to use</a:t>
            </a:r>
          </a:p>
          <a:p>
            <a:pPr lvl="1"/>
            <a:r>
              <a:rPr lang="en-US" dirty="0" smtClean="0"/>
              <a:t>Made for small to medium sized companies</a:t>
            </a:r>
          </a:p>
          <a:p>
            <a:pPr lvl="1"/>
            <a:r>
              <a:rPr lang="en-US" dirty="0" smtClean="0"/>
              <a:t>Core functionality without all </a:t>
            </a:r>
            <a:r>
              <a:rPr lang="en-US" smtClean="0"/>
              <a:t>the fluff</a:t>
            </a:r>
            <a:endParaRPr lang="en-US"/>
          </a:p>
        </p:txBody>
      </p:sp>
    </p:spTree>
    <p:extLst>
      <p:ext uri="{BB962C8B-B14F-4D97-AF65-F5344CB8AC3E}">
        <p14:creationId xmlns:p14="http://schemas.microsoft.com/office/powerpoint/2010/main" val="3947741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TotalTime>
  <Words>120</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Team 3</vt:lpstr>
      <vt:lpstr>Outline</vt:lpstr>
      <vt:lpstr>Increment 1</vt:lpstr>
      <vt:lpstr>Increment 2</vt:lpstr>
      <vt:lpstr>Increment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gary.johns@mavs.uta.edu</cp:lastModifiedBy>
  <cp:revision>12</cp:revision>
  <dcterms:created xsi:type="dcterms:W3CDTF">2013-09-03T18:04:20Z</dcterms:created>
  <dcterms:modified xsi:type="dcterms:W3CDTF">2013-09-15T16:02:13Z</dcterms:modified>
</cp:coreProperties>
</file>