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handoutMasterIdLst>
    <p:handoutMasterId r:id="rId13"/>
  </p:handoutMasterIdLst>
  <p:sldIdLst>
    <p:sldId id="265" r:id="rId2"/>
    <p:sldId id="274" r:id="rId3"/>
    <p:sldId id="256" r:id="rId4"/>
    <p:sldId id="260" r:id="rId5"/>
    <p:sldId id="275" r:id="rId6"/>
    <p:sldId id="276" r:id="rId7"/>
    <p:sldId id="277" r:id="rId8"/>
    <p:sldId id="273" r:id="rId9"/>
    <p:sldId id="278" r:id="rId10"/>
    <p:sldId id="25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4660"/>
  </p:normalViewPr>
  <p:slideViewPr>
    <p:cSldViewPr>
      <p:cViewPr>
        <p:scale>
          <a:sx n="125" d="100"/>
          <a:sy n="125" d="100"/>
        </p:scale>
        <p:origin x="552" y="6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304AA-2D58-F447-8E23-649D73DC13B5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65F85-0957-994F-ACF9-A2A8B1D60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031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43DC9-2C55-C344-8A96-C6C167460FA1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B0792-1795-694B-8533-337ADB785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254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36A7-36E7-0646-A127-2918D2CDE0B9}" type="datetime1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5E26-E05F-2C42-A3E8-4D777783327E}" type="datetime1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4BC7-F9E8-DB4C-81F3-9D611099FDC1}" type="datetime1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9466-905A-9442-AC9C-B59CCA223ECD}" type="datetime1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E49D-A072-9C40-9FEA-506624AFE44E}" type="datetime1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426D-DD9D-4245-9C41-5592303977E9}" type="datetime1">
              <a:rPr lang="en-US" smtClean="0"/>
              <a:t>11/17/2013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5504-74F4-0D43-87A8-72D4D5553C7C}" type="datetime1">
              <a:rPr lang="en-US" smtClean="0"/>
              <a:t>11/17/2013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B2C2-8497-4948-B22D-4774622250E2}" type="datetime1">
              <a:rPr lang="en-US" smtClean="0"/>
              <a:t>11/17/2013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877AA-40C4-354E-9F32-8FBB0F97559F}" type="datetime1">
              <a:rPr lang="en-US" smtClean="0"/>
              <a:t>11/17/2013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30EF-17A6-C94B-A1D5-CA65A8B66ED0}" type="datetime1">
              <a:rPr lang="en-US" smtClean="0"/>
              <a:t>11/17/2013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EC16-DF76-DD4A-A244-FD601146A7DC}" type="datetime1">
              <a:rPr lang="en-US" smtClean="0"/>
              <a:t>11/17/2013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4343423-2601-CD4D-AF7E-7A2A726B4B4C}" type="datetime1">
              <a:rPr lang="en-US" smtClean="0"/>
              <a:t>11/17/2013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3</a:t>
            </a:r>
            <a:br>
              <a:rPr lang="en-US" dirty="0" smtClean="0"/>
            </a:br>
            <a:r>
              <a:rPr lang="en-US" dirty="0" smtClean="0"/>
              <a:t>Better Software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Gary Johns</a:t>
            </a:r>
          </a:p>
          <a:p>
            <a:r>
              <a:rPr lang="en-US" dirty="0" smtClean="0"/>
              <a:t>Dan Lain</a:t>
            </a:r>
          </a:p>
          <a:p>
            <a:r>
              <a:rPr lang="en-US" dirty="0" smtClean="0"/>
              <a:t>Jose Flores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6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8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/>
              <a:t>Plan</a:t>
            </a:r>
          </a:p>
          <a:p>
            <a:r>
              <a:rPr lang="en-US" dirty="0"/>
              <a:t>Increment </a:t>
            </a:r>
            <a:r>
              <a:rPr lang="en-US" dirty="0" smtClean="0"/>
              <a:t>3</a:t>
            </a:r>
          </a:p>
          <a:p>
            <a:r>
              <a:rPr lang="en-US" dirty="0"/>
              <a:t>Bug </a:t>
            </a:r>
            <a:r>
              <a:rPr lang="en-US" dirty="0" smtClean="0"/>
              <a:t>Tracking</a:t>
            </a:r>
            <a:endParaRPr lang="en-US" dirty="0"/>
          </a:p>
          <a:p>
            <a:r>
              <a:rPr lang="en-US" dirty="0"/>
              <a:t>Prototype </a:t>
            </a:r>
            <a:r>
              <a:rPr lang="en-US" dirty="0" smtClean="0"/>
              <a:t>Demo</a:t>
            </a:r>
          </a:p>
          <a:p>
            <a:r>
              <a:rPr lang="en-US" dirty="0"/>
              <a:t>Code Walk Through</a:t>
            </a:r>
          </a:p>
          <a:p>
            <a:r>
              <a:rPr lang="en-US" dirty="0" smtClean="0"/>
              <a:t>Joel Test</a:t>
            </a:r>
          </a:p>
          <a:p>
            <a:r>
              <a:rPr lang="en-US" dirty="0" smtClean="0"/>
              <a:t>Survival Test</a:t>
            </a:r>
          </a:p>
          <a:p>
            <a:r>
              <a:rPr lang="en-US" dirty="0" smtClean="0"/>
              <a:t>Final Presentation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2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765156"/>
              </p:ext>
            </p:extLst>
          </p:nvPr>
        </p:nvGraphicFramePr>
        <p:xfrm>
          <a:off x="152400" y="1447800"/>
          <a:ext cx="8077198" cy="51816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525"/>
                <a:gridCol w="493086"/>
                <a:gridCol w="1576110"/>
                <a:gridCol w="1103571"/>
                <a:gridCol w="504825"/>
                <a:gridCol w="504825"/>
                <a:gridCol w="504825"/>
                <a:gridCol w="589941"/>
                <a:gridCol w="545915"/>
                <a:gridCol w="563525"/>
                <a:gridCol w="563525"/>
                <a:gridCol w="563525"/>
              </a:tblGrid>
              <a:tr h="11700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Due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Iteration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Task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Subtask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Assigned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Duration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Actual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Remaining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Complete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7009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2-Oct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Inception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Vision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Team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700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Develop Plan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Dan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700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System Diagram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Team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700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Database Design for Iteration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UML Design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Dan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700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Dan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700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Create Scriipts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Dan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700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Rough Interface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Design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Jose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700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Jose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700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User Creation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UML Design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Gary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700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Gary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700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Login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UML Design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Gary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700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Gary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700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Role Creation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UML Design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Dan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700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Dan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700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User Management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UML Design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Gary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700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Gary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2146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Role Management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UML Design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Dan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2146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Dan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Iteration 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984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Company Properties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UML Design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Jose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Planned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Actual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Remaining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2146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Jose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21463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28-Oct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Review Feedback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Team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2146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 Feedback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Team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2146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Project Creation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Gary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700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Project Managemnet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Gary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700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Epic Creation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Dan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700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Epic Management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Dan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700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Story Creation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Dan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2146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Story Management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Dan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2146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Sprint Creation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Jose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2146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Sprint Management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Jose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Iteration 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984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Work Recording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Jose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Planned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Actual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Remaining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2146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Work Management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Jose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21463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18-Nov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Review Feedback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Team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2146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 Feedback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Team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2146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Sprint Story Creation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 </a:t>
                      </a:r>
                      <a:r>
                        <a:rPr lang="en-US" sz="600" u="none" strike="noStrike" dirty="0" smtClean="0">
                          <a:effectLst/>
                        </a:rPr>
                        <a:t>Dan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2146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Sprint Story Management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 </a:t>
                      </a:r>
                      <a:r>
                        <a:rPr lang="en-US" sz="600" u="none" strike="noStrike" dirty="0" smtClean="0">
                          <a:effectLst/>
                        </a:rPr>
                        <a:t>Dan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2146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Reports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Design layout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 </a:t>
                      </a:r>
                      <a:r>
                        <a:rPr lang="en-US" sz="600" u="none" strike="noStrike" dirty="0" smtClean="0">
                          <a:effectLst/>
                        </a:rPr>
                        <a:t>Gary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Iteration 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984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 SQL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 </a:t>
                      </a:r>
                      <a:r>
                        <a:rPr lang="en-US" sz="600" u="none" strike="noStrike" dirty="0" smtClean="0">
                          <a:effectLst/>
                        </a:rPr>
                        <a:t>Dan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Planned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Actual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Remaining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2146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Build Visualization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 </a:t>
                      </a:r>
                      <a:r>
                        <a:rPr lang="en-US" sz="600" u="none" strike="noStrike" dirty="0" smtClean="0">
                          <a:effectLst/>
                        </a:rPr>
                        <a:t>Dan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21463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Total Work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8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 3Deliverables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Feedback from Iteration 2</a:t>
            </a:r>
          </a:p>
          <a:p>
            <a:r>
              <a:rPr lang="en-US" dirty="0" smtClean="0"/>
              <a:t>Implement Feedback from Iteration 2</a:t>
            </a:r>
          </a:p>
          <a:p>
            <a:r>
              <a:rPr lang="en-US" dirty="0" smtClean="0"/>
              <a:t>Sprint Creation</a:t>
            </a:r>
          </a:p>
          <a:p>
            <a:r>
              <a:rPr lang="en-US" dirty="0" smtClean="0"/>
              <a:t>Sprint Management</a:t>
            </a:r>
          </a:p>
          <a:p>
            <a:r>
              <a:rPr lang="en-US" dirty="0" smtClean="0"/>
              <a:t>Reports Creation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8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Joel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8765135"/>
              </p:ext>
            </p:extLst>
          </p:nvPr>
        </p:nvGraphicFramePr>
        <p:xfrm>
          <a:off x="152400" y="1600201"/>
          <a:ext cx="8077199" cy="48005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0484"/>
                <a:gridCol w="4845508"/>
                <a:gridCol w="817069"/>
                <a:gridCol w="817069"/>
                <a:gridCol w="817069"/>
              </a:tblGrid>
              <a:tr h="34837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The Joel Test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837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you use source control?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56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Can you make a build in one step?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56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you make daily builds?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56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you have a bug database?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56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you fix bugs before writing new code?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56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you have an up-to-date schedule?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56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you have a spec?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837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programmers have quiet working conditions?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837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you use the best tools money can buy?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837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you have testers?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837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new candidates write code during their interview?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837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you do hallway usability testing?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837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14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Survival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21535"/>
              </p:ext>
            </p:extLst>
          </p:nvPr>
        </p:nvGraphicFramePr>
        <p:xfrm>
          <a:off x="381000" y="1371600"/>
          <a:ext cx="7543799" cy="5181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5739"/>
                <a:gridCol w="3960843"/>
                <a:gridCol w="895739"/>
                <a:gridCol w="895739"/>
                <a:gridCol w="895739"/>
              </a:tblGrid>
              <a:tr h="26998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Survival Test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Iteration 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Iteration 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Iteration 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2889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Does the project have a clear, unambiguous vision statement or mission statement?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2889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Do all team members believe the vision is realistic?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433378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Does the project have a business case that details the business benefit and how the benefit will be measured?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577836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Does the project have a user interface prototype that realistically and vividly demonstrates the functionality that the actual system will have?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433378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Does the project have a detailed, written specification of what the software is supposed to do?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577836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Did the project team interview people who will actually use the software (end users) early in the project and continue to involve them throughout the project?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14446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14446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14446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433378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Does the project team have all the technical expertise needed to complete the project?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433378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Does the project team have expertise with the business environment in which the software will operate?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2889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Does the project have a technical leader capable of leading the project successfully?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2889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Are there enough people to do all the work required?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1444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Does everyone work well together?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1444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Is each person committed to the project?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14446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Totals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103.5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115.5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117.5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359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Tracking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6109207"/>
              </p:ext>
            </p:extLst>
          </p:nvPr>
        </p:nvGraphicFramePr>
        <p:xfrm>
          <a:off x="152400" y="1447800"/>
          <a:ext cx="8153401" cy="48767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9850"/>
                <a:gridCol w="3231978"/>
                <a:gridCol w="757737"/>
                <a:gridCol w="1268049"/>
                <a:gridCol w="989697"/>
                <a:gridCol w="1036090"/>
              </a:tblGrid>
              <a:tr h="3807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Defects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761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Date Found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Description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Assigned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Hours Estimated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Hours Actual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Date Resolved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76140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10/7/2013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System crashed when duplicate email was provided for new user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          0.50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  0.25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10/7/2013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14210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10/25/2013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System returning row number instead of emoployee number in ProjectInsert.PHP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10/25/2013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070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10/25/2013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Employee Asign to project bug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10/25/2013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76140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11/9/2013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Update Sprint does not save selected Project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11/9/2013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89072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1.50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1.75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888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Rough </a:t>
            </a:r>
            <a:r>
              <a:rPr lang="en-US" dirty="0" smtClean="0"/>
              <a:t>Interface - 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5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Walk 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75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207</TotalTime>
  <Words>870</Words>
  <Application>Microsoft Office PowerPoint</Application>
  <PresentationFormat>On-screen Show (4:3)</PresentationFormat>
  <Paragraphs>606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Team 3 Better Software </vt:lpstr>
      <vt:lpstr>Overview</vt:lpstr>
      <vt:lpstr> Project Plan</vt:lpstr>
      <vt:lpstr>Increment 3Deliverables</vt:lpstr>
      <vt:lpstr>Joel Test</vt:lpstr>
      <vt:lpstr>Survival Test</vt:lpstr>
      <vt:lpstr>Bug Tracking</vt:lpstr>
      <vt:lpstr>Rough Interface -  Demo</vt:lpstr>
      <vt:lpstr>Code Walk Through</vt:lpstr>
      <vt:lpstr>Final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3</dc:title>
  <dc:creator>gary.johns@mavs.uta.edu</dc:creator>
  <cp:lastModifiedBy>Dan</cp:lastModifiedBy>
  <cp:revision>35</cp:revision>
  <dcterms:created xsi:type="dcterms:W3CDTF">2013-09-03T18:04:20Z</dcterms:created>
  <dcterms:modified xsi:type="dcterms:W3CDTF">2013-11-18T01:24:46Z</dcterms:modified>
</cp:coreProperties>
</file>