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65" r:id="rId2"/>
    <p:sldId id="266" r:id="rId3"/>
    <p:sldId id="256" r:id="rId4"/>
    <p:sldId id="260" r:id="rId5"/>
    <p:sldId id="267" r:id="rId6"/>
    <p:sldId id="268" r:id="rId7"/>
    <p:sldId id="269" r:id="rId8"/>
    <p:sldId id="270" r:id="rId9"/>
    <p:sldId id="263" r:id="rId10"/>
    <p:sldId id="273"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A304AA-2D58-F447-8E23-649D73DC13B5}" type="datetimeFigureOut">
              <a:rPr lang="en-US" smtClean="0"/>
              <a:t>10/5/2013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765F85-0957-994F-ACF9-A2A8B1D6030B}" type="slidenum">
              <a:rPr lang="en-US" smtClean="0"/>
              <a:t>‹#›</a:t>
            </a:fld>
            <a:endParaRPr lang="en-US"/>
          </a:p>
        </p:txBody>
      </p:sp>
    </p:spTree>
    <p:extLst>
      <p:ext uri="{BB962C8B-B14F-4D97-AF65-F5344CB8AC3E}">
        <p14:creationId xmlns:p14="http://schemas.microsoft.com/office/powerpoint/2010/main" val="2955103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43DC9-2C55-C344-8A96-C6C167460FA1}" type="datetimeFigureOut">
              <a:rPr lang="en-US" smtClean="0"/>
              <a:t>10/5/2013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BB0792-1795-694B-8533-337ADB785A95}" type="slidenum">
              <a:rPr lang="en-US" smtClean="0"/>
              <a:t>‹#›</a:t>
            </a:fld>
            <a:endParaRPr lang="en-US"/>
          </a:p>
        </p:txBody>
      </p:sp>
    </p:spTree>
    <p:extLst>
      <p:ext uri="{BB962C8B-B14F-4D97-AF65-F5344CB8AC3E}">
        <p14:creationId xmlns:p14="http://schemas.microsoft.com/office/powerpoint/2010/main" val="14845254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1A36A7-36E7-0646-A127-2918D2CDE0B9}" type="datetime1">
              <a:rPr lang="en-US" smtClean="0"/>
              <a:t>10/5/2013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05E26-E05F-2C42-A3E8-4D777783327E}" type="datetime1">
              <a:rPr lang="en-US" smtClean="0"/>
              <a:t>10/5/2013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04BC7-F9E8-DB4C-81F3-9D611099FDC1}" type="datetime1">
              <a:rPr lang="en-US" smtClean="0"/>
              <a:t>10/5/2013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39466-905A-9442-AC9C-B59CCA223ECD}" type="datetime1">
              <a:rPr lang="en-US" smtClean="0"/>
              <a:t>10/5/2013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3E49D-A072-9C40-9FEA-506624AFE44E}" type="datetime1">
              <a:rPr lang="en-US" smtClean="0"/>
              <a:t>10/5/2013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F426D-DD9D-4245-9C41-5592303977E9}" type="datetime1">
              <a:rPr lang="en-US" smtClean="0"/>
              <a:t>10/5/2013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EA5504-74F4-0D43-87A8-72D4D5553C7C}" type="datetime1">
              <a:rPr lang="en-US" smtClean="0"/>
              <a:t>10/5/2013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66B2C2-8497-4948-B22D-4774622250E2}" type="datetime1">
              <a:rPr lang="en-US" smtClean="0"/>
              <a:t>10/5/2013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877AA-40C4-354E-9F32-8FBB0F97559F}" type="datetime1">
              <a:rPr lang="en-US" smtClean="0"/>
              <a:t>10/5/2013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BC36D-8629-4A26-B3EA-358F99E6BE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930EF-17A6-C94B-A1D5-CA65A8B66ED0}" type="datetime1">
              <a:rPr lang="en-US" smtClean="0"/>
              <a:t>10/5/2013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BC36D-8629-4A26-B3EA-358F99E6BE4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7D5EC16-DF76-DD4A-A244-FD601146A7DC}" type="datetime1">
              <a:rPr lang="en-US" smtClean="0"/>
              <a:t>10/5/2013</a:t>
            </a:fld>
            <a:endParaRPr lang="en-US"/>
          </a:p>
        </p:txBody>
      </p:sp>
      <p:sp>
        <p:nvSpPr>
          <p:cNvPr id="9" name="Slide Number Placeholder 8"/>
          <p:cNvSpPr>
            <a:spLocks noGrp="1"/>
          </p:cNvSpPr>
          <p:nvPr>
            <p:ph type="sldNum" sz="quarter" idx="11"/>
          </p:nvPr>
        </p:nvSpPr>
        <p:spPr/>
        <p:txBody>
          <a:bodyPr/>
          <a:lstStyle/>
          <a:p>
            <a:fld id="{47DBC36D-8629-4A26-B3EA-358F99E6BE4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7DBC36D-8629-4A26-B3EA-358F99E6BE4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4343423-2601-CD4D-AF7E-7A2A726B4B4C}" type="datetime1">
              <a:rPr lang="en-US" smtClean="0"/>
              <a:t>10/5/2013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3</a:t>
            </a:r>
            <a:br>
              <a:rPr lang="en-US" dirty="0" smtClean="0"/>
            </a:br>
            <a:r>
              <a:rPr lang="en-US" dirty="0" smtClean="0"/>
              <a:t>Better Software </a:t>
            </a:r>
            <a:endParaRPr lang="en-US" dirty="0"/>
          </a:p>
        </p:txBody>
      </p:sp>
      <p:sp>
        <p:nvSpPr>
          <p:cNvPr id="3" name="Subtitle 2"/>
          <p:cNvSpPr>
            <a:spLocks noGrp="1"/>
          </p:cNvSpPr>
          <p:nvPr>
            <p:ph type="subTitle" idx="1"/>
          </p:nvPr>
        </p:nvSpPr>
        <p:spPr/>
        <p:txBody>
          <a:bodyPr>
            <a:normAutofit lnSpcReduction="10000"/>
          </a:bodyPr>
          <a:lstStyle/>
          <a:p>
            <a:r>
              <a:rPr lang="en-US" dirty="0" smtClean="0"/>
              <a:t>Gary Johns</a:t>
            </a:r>
          </a:p>
          <a:p>
            <a:r>
              <a:rPr lang="en-US" dirty="0" smtClean="0"/>
              <a:t>Dan Lain</a:t>
            </a:r>
          </a:p>
          <a:p>
            <a:r>
              <a:rPr lang="en-US" dirty="0" smtClean="0"/>
              <a:t>Jose Flores</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a:t>
            </a:fld>
            <a:endParaRPr lang="en-US"/>
          </a:p>
        </p:txBody>
      </p:sp>
    </p:spTree>
    <p:extLst>
      <p:ext uri="{BB962C8B-B14F-4D97-AF65-F5344CB8AC3E}">
        <p14:creationId xmlns:p14="http://schemas.microsoft.com/office/powerpoint/2010/main" val="383216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Rough </a:t>
            </a:r>
            <a:r>
              <a:rPr lang="en-US" dirty="0" smtClean="0"/>
              <a:t>Interface -  Demo</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10</a:t>
            </a:fld>
            <a:endParaRPr lang="en-US"/>
          </a:p>
        </p:txBody>
      </p:sp>
    </p:spTree>
    <p:extLst>
      <p:ext uri="{BB962C8B-B14F-4D97-AF65-F5344CB8AC3E}">
        <p14:creationId xmlns:p14="http://schemas.microsoft.com/office/powerpoint/2010/main" val="1273751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a:t>
            </a:r>
            <a:r>
              <a:rPr lang="en-US" dirty="0"/>
              <a:t>2 Deliverables</a:t>
            </a:r>
          </a:p>
        </p:txBody>
      </p:sp>
      <p:sp>
        <p:nvSpPr>
          <p:cNvPr id="3" name="Content Placeholder 2"/>
          <p:cNvSpPr>
            <a:spLocks noGrp="1"/>
          </p:cNvSpPr>
          <p:nvPr>
            <p:ph idx="1"/>
          </p:nvPr>
        </p:nvSpPr>
        <p:spPr/>
        <p:txBody>
          <a:bodyPr/>
          <a:lstStyle/>
          <a:p>
            <a:pPr marL="114300" indent="0">
              <a:buNone/>
            </a:pPr>
            <a:endParaRPr lang="en-US" dirty="0" smtClean="0"/>
          </a:p>
          <a:p>
            <a:r>
              <a:rPr lang="en-US" dirty="0" smtClean="0"/>
              <a:t>Project Creation</a:t>
            </a:r>
          </a:p>
          <a:p>
            <a:r>
              <a:rPr lang="en-US" dirty="0" smtClean="0"/>
              <a:t>Project Management</a:t>
            </a:r>
          </a:p>
          <a:p>
            <a:r>
              <a:rPr lang="en-US" dirty="0" smtClean="0"/>
              <a:t>Epic Creation</a:t>
            </a:r>
          </a:p>
          <a:p>
            <a:r>
              <a:rPr lang="en-US" dirty="0" smtClean="0"/>
              <a:t>Epic Management</a:t>
            </a:r>
          </a:p>
          <a:p>
            <a:r>
              <a:rPr lang="en-US" dirty="0" smtClean="0"/>
              <a:t>Story Creation</a:t>
            </a:r>
          </a:p>
          <a:p>
            <a:r>
              <a:rPr lang="en-US" dirty="0" smtClean="0"/>
              <a:t>Story Management</a:t>
            </a:r>
          </a:p>
          <a:p>
            <a:r>
              <a:rPr lang="en-US" dirty="0" smtClean="0"/>
              <a:t>Work Recording</a:t>
            </a:r>
          </a:p>
          <a:p>
            <a:r>
              <a:rPr lang="en-US" dirty="0" smtClean="0"/>
              <a:t>Work Management</a:t>
            </a:r>
          </a:p>
        </p:txBody>
      </p:sp>
      <p:sp>
        <p:nvSpPr>
          <p:cNvPr id="4" name="Slide Number Placeholder 3"/>
          <p:cNvSpPr>
            <a:spLocks noGrp="1"/>
          </p:cNvSpPr>
          <p:nvPr>
            <p:ph type="sldNum" sz="quarter" idx="12"/>
          </p:nvPr>
        </p:nvSpPr>
        <p:spPr/>
        <p:txBody>
          <a:bodyPr/>
          <a:lstStyle/>
          <a:p>
            <a:fld id="{47DBC36D-8629-4A26-B3EA-358F99E6BE49}" type="slidenum">
              <a:rPr lang="en-US" smtClean="0"/>
              <a:t>11</a:t>
            </a:fld>
            <a:endParaRPr lang="en-US"/>
          </a:p>
        </p:txBody>
      </p:sp>
    </p:spTree>
    <p:extLst>
      <p:ext uri="{BB962C8B-B14F-4D97-AF65-F5344CB8AC3E}">
        <p14:creationId xmlns:p14="http://schemas.microsoft.com/office/powerpoint/2010/main" val="2464282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endParaRPr lang="en-US" dirty="0"/>
          </a:p>
        </p:txBody>
      </p:sp>
      <p:sp>
        <p:nvSpPr>
          <p:cNvPr id="3" name="Content Placeholder 2"/>
          <p:cNvSpPr>
            <a:spLocks noGrp="1"/>
          </p:cNvSpPr>
          <p:nvPr>
            <p:ph idx="1"/>
          </p:nvPr>
        </p:nvSpPr>
        <p:spPr/>
        <p:txBody>
          <a:bodyPr/>
          <a:lstStyle/>
          <a:p>
            <a:pPr marL="114300" indent="0">
              <a:buNone/>
            </a:pPr>
            <a:r>
              <a:rPr lang="en-US" dirty="0" smtClean="0"/>
              <a:t>Create a </a:t>
            </a:r>
            <a:r>
              <a:rPr lang="en-US" dirty="0" smtClean="0"/>
              <a:t>project </a:t>
            </a:r>
            <a:r>
              <a:rPr lang="en-US" dirty="0" smtClean="0"/>
              <a:t>management software tool to allow small to medium sized companies to keep track of ongoing projects, employees, and costs. This tool shall allow the company to perform resource tracking, produce cost reports, and velocity tracking.  This system will be developed by a small agile team consisting of three hard working developers.</a:t>
            </a:r>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2</a:t>
            </a:fld>
            <a:endParaRPr lang="en-US"/>
          </a:p>
        </p:txBody>
      </p:sp>
    </p:spTree>
    <p:extLst>
      <p:ext uri="{BB962C8B-B14F-4D97-AF65-F5344CB8AC3E}">
        <p14:creationId xmlns:p14="http://schemas.microsoft.com/office/powerpoint/2010/main" val="415587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Project Plan</a:t>
            </a:r>
            <a:endParaRPr lang="en-US" dirty="0"/>
          </a:p>
        </p:txBody>
      </p:sp>
      <p:sp>
        <p:nvSpPr>
          <p:cNvPr id="3" name="Subtitle 2"/>
          <p:cNvSpPr>
            <a:spLocks noGrp="1"/>
          </p:cNvSpPr>
          <p:nvPr>
            <p:ph type="subTitle"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3</a:t>
            </a:fld>
            <a:endParaRPr lang="en-US"/>
          </a:p>
        </p:txBody>
      </p:sp>
    </p:spTree>
    <p:extLst>
      <p:ext uri="{BB962C8B-B14F-4D97-AF65-F5344CB8AC3E}">
        <p14:creationId xmlns:p14="http://schemas.microsoft.com/office/powerpoint/2010/main" val="48980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 1 Deliverables</a:t>
            </a:r>
            <a:endParaRPr lang="en-US" dirty="0"/>
          </a:p>
        </p:txBody>
      </p:sp>
      <p:sp>
        <p:nvSpPr>
          <p:cNvPr id="3" name="Content Placeholder 2"/>
          <p:cNvSpPr>
            <a:spLocks noGrp="1"/>
          </p:cNvSpPr>
          <p:nvPr>
            <p:ph idx="1"/>
          </p:nvPr>
        </p:nvSpPr>
        <p:spPr/>
        <p:txBody>
          <a:bodyPr/>
          <a:lstStyle/>
          <a:p>
            <a:r>
              <a:rPr lang="en-US" dirty="0" smtClean="0"/>
              <a:t>Database </a:t>
            </a:r>
            <a:r>
              <a:rPr lang="en-US" dirty="0" smtClean="0"/>
              <a:t>Design</a:t>
            </a:r>
          </a:p>
          <a:p>
            <a:r>
              <a:rPr lang="en-US" dirty="0" smtClean="0"/>
              <a:t>User Creation</a:t>
            </a:r>
          </a:p>
          <a:p>
            <a:r>
              <a:rPr lang="en-US" dirty="0"/>
              <a:t>User </a:t>
            </a:r>
            <a:r>
              <a:rPr lang="en-US" dirty="0" smtClean="0"/>
              <a:t>Management</a:t>
            </a:r>
            <a:endParaRPr lang="en-US" dirty="0" smtClean="0"/>
          </a:p>
          <a:p>
            <a:r>
              <a:rPr lang="en-US" dirty="0" smtClean="0"/>
              <a:t>Login</a:t>
            </a:r>
          </a:p>
          <a:p>
            <a:r>
              <a:rPr lang="en-US" dirty="0" smtClean="0"/>
              <a:t>Role Creation</a:t>
            </a:r>
          </a:p>
          <a:p>
            <a:r>
              <a:rPr lang="en-US" dirty="0" smtClean="0"/>
              <a:t>Role </a:t>
            </a:r>
            <a:r>
              <a:rPr lang="en-US" dirty="0" smtClean="0"/>
              <a:t>Management </a:t>
            </a:r>
          </a:p>
          <a:p>
            <a:r>
              <a:rPr lang="en-US" dirty="0" smtClean="0"/>
              <a:t>Compa</a:t>
            </a:r>
            <a:r>
              <a:rPr lang="en-US" dirty="0" smtClean="0"/>
              <a:t>ny</a:t>
            </a:r>
            <a:r>
              <a:rPr lang="en-US" dirty="0" smtClean="0"/>
              <a:t> Properties</a:t>
            </a:r>
          </a:p>
          <a:p>
            <a:r>
              <a:rPr lang="en-US" dirty="0" smtClean="0"/>
              <a:t>Rough </a:t>
            </a:r>
            <a:r>
              <a:rPr lang="en-US" dirty="0"/>
              <a:t>Interface</a:t>
            </a:r>
          </a:p>
          <a:p>
            <a:endParaRPr lang="en-US" dirty="0" smtClean="0"/>
          </a:p>
        </p:txBody>
      </p:sp>
      <p:sp>
        <p:nvSpPr>
          <p:cNvPr id="4" name="Slide Number Placeholder 3"/>
          <p:cNvSpPr>
            <a:spLocks noGrp="1"/>
          </p:cNvSpPr>
          <p:nvPr>
            <p:ph type="sldNum" sz="quarter" idx="12"/>
          </p:nvPr>
        </p:nvSpPr>
        <p:spPr/>
        <p:txBody>
          <a:bodyPr/>
          <a:lstStyle/>
          <a:p>
            <a:fld id="{47DBC36D-8629-4A26-B3EA-358F99E6BE49}" type="slidenum">
              <a:rPr lang="en-US" smtClean="0"/>
              <a:t>4</a:t>
            </a:fld>
            <a:endParaRPr lang="en-US"/>
          </a:p>
        </p:txBody>
      </p:sp>
    </p:spTree>
    <p:extLst>
      <p:ext uri="{BB962C8B-B14F-4D97-AF65-F5344CB8AC3E}">
        <p14:creationId xmlns:p14="http://schemas.microsoft.com/office/powerpoint/2010/main" val="4085086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sp>
        <p:nvSpPr>
          <p:cNvPr id="3" name="Slide Number Placeholder 2"/>
          <p:cNvSpPr>
            <a:spLocks noGrp="1"/>
          </p:cNvSpPr>
          <p:nvPr>
            <p:ph type="sldNum" sz="quarter" idx="12"/>
          </p:nvPr>
        </p:nvSpPr>
        <p:spPr/>
        <p:txBody>
          <a:bodyPr/>
          <a:lstStyle/>
          <a:p>
            <a:fld id="{47DBC36D-8629-4A26-B3EA-358F99E6BE49}" type="slidenum">
              <a:rPr lang="en-US" smtClean="0"/>
              <a:t>5</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8610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462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Setup and </a:t>
            </a:r>
            <a:r>
              <a:rPr lang="en-US" dirty="0" err="1" smtClean="0"/>
              <a:t>Maintainence</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6</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71628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715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7</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39764"/>
            <a:ext cx="8121509" cy="503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435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a:t>
            </a:r>
            <a:r>
              <a:rPr lang="en-US" dirty="0" smtClean="0"/>
              <a:t> Management</a:t>
            </a: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8</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146163"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21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Properties</a:t>
            </a:r>
            <a:endParaRPr lang="en-US" dirty="0"/>
          </a:p>
        </p:txBody>
      </p:sp>
      <p:sp>
        <p:nvSpPr>
          <p:cNvPr id="3" name="Content Placeholder 2"/>
          <p:cNvSpPr>
            <a:spLocks noGrp="1"/>
          </p:cNvSpPr>
          <p:nvPr>
            <p:ph idx="1"/>
          </p:nvPr>
        </p:nvSpPr>
        <p:spPr/>
        <p:txBody>
          <a:bodyPr/>
          <a:lstStyle/>
          <a:p>
            <a:r>
              <a:rPr lang="en-US" dirty="0" smtClean="0"/>
              <a:t>?</a:t>
            </a:r>
            <a:endParaRPr lang="en-US" dirty="0" smtClean="0"/>
          </a:p>
          <a:p>
            <a:endParaRPr lang="en-US" dirty="0" smtClean="0"/>
          </a:p>
          <a:p>
            <a:pPr marL="114300" indent="0">
              <a:buNone/>
            </a:pPr>
            <a:endParaRPr lang="en-US" dirty="0" smtClean="0"/>
          </a:p>
          <a:p>
            <a:pPr marL="114300" indent="0">
              <a:buNone/>
            </a:pPr>
            <a:endParaRPr lang="en-US" dirty="0" smtClean="0"/>
          </a:p>
          <a:p>
            <a:pPr marL="114300" indent="0">
              <a:buNone/>
            </a:pPr>
            <a:endParaRPr lang="en-US" dirty="0"/>
          </a:p>
        </p:txBody>
      </p:sp>
      <p:sp>
        <p:nvSpPr>
          <p:cNvPr id="4" name="Slide Number Placeholder 3"/>
          <p:cNvSpPr>
            <a:spLocks noGrp="1"/>
          </p:cNvSpPr>
          <p:nvPr>
            <p:ph type="sldNum" sz="quarter" idx="12"/>
          </p:nvPr>
        </p:nvSpPr>
        <p:spPr/>
        <p:txBody>
          <a:bodyPr/>
          <a:lstStyle/>
          <a:p>
            <a:fld id="{47DBC36D-8629-4A26-B3EA-358F99E6BE49}" type="slidenum">
              <a:rPr lang="en-US" smtClean="0"/>
              <a:t>9</a:t>
            </a:fld>
            <a:endParaRPr lang="en-US"/>
          </a:p>
        </p:txBody>
      </p:sp>
    </p:spTree>
    <p:extLst>
      <p:ext uri="{BB962C8B-B14F-4D97-AF65-F5344CB8AC3E}">
        <p14:creationId xmlns:p14="http://schemas.microsoft.com/office/powerpoint/2010/main" val="12374577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132</TotalTime>
  <Words>134</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Team 3 Better Software </vt:lpstr>
      <vt:lpstr>Vision</vt:lpstr>
      <vt:lpstr> Project Plan</vt:lpstr>
      <vt:lpstr>Increment 1 Deliverables</vt:lpstr>
      <vt:lpstr>Database Design</vt:lpstr>
      <vt:lpstr>Employee Setup and Maintainence</vt:lpstr>
      <vt:lpstr>Login</vt:lpstr>
      <vt:lpstr>Role Management</vt:lpstr>
      <vt:lpstr>Company Properties</vt:lpstr>
      <vt:lpstr>Rough Interface -  Demo</vt:lpstr>
      <vt:lpstr>Increment 2 Deliverables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dc:title>
  <dc:creator>gary.johns@mavs.uta.edu</dc:creator>
  <cp:lastModifiedBy>gary.johns@mavs.uta.edu</cp:lastModifiedBy>
  <cp:revision>22</cp:revision>
  <dcterms:created xsi:type="dcterms:W3CDTF">2013-09-03T18:04:20Z</dcterms:created>
  <dcterms:modified xsi:type="dcterms:W3CDTF">2013-10-05T16:36:49Z</dcterms:modified>
</cp:coreProperties>
</file>