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74" r:id="rId3"/>
    <p:sldId id="256" r:id="rId4"/>
    <p:sldId id="260" r:id="rId5"/>
    <p:sldId id="277" r:id="rId6"/>
    <p:sldId id="273" r:id="rId7"/>
    <p:sldId id="278" r:id="rId8"/>
    <p:sldId id="275" r:id="rId9"/>
    <p:sldId id="276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 varScale="1">
        <p:scale>
          <a:sx n="87" d="100"/>
          <a:sy n="87" d="100"/>
        </p:scale>
        <p:origin x="-17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304AA-2D58-F447-8E23-649D73DC13B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5F85-0957-994F-ACF9-A2A8B1D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43DC9-2C55-C344-8A96-C6C167460FA1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B0792-1795-694B-8533-337ADB78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5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36A7-36E7-0646-A127-2918D2CDE0B9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5E26-E05F-2C42-A3E8-4D777783327E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BC7-F9E8-DB4C-81F3-9D611099FDC1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9466-905A-9442-AC9C-B59CCA223ECD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E49D-A072-9C40-9FEA-506624AFE44E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426D-DD9D-4245-9C41-5592303977E9}" type="datetime1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504-74F4-0D43-87A8-72D4D5553C7C}" type="datetime1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2C2-8497-4948-B22D-4774622250E2}" type="datetime1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77AA-40C4-354E-9F32-8FBB0F97559F}" type="datetime1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0EF-17A6-C94B-A1D5-CA65A8B66ED0}" type="datetime1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C16-DF76-DD4A-A244-FD601146A7DC}" type="datetime1">
              <a:rPr lang="en-US" smtClean="0"/>
              <a:t>11/17/2013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343423-2601-CD4D-AF7E-7A2A726B4B4C}" type="datetime1">
              <a:rPr lang="en-US" smtClean="0"/>
              <a:t>11/17/2013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Better Software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Gary Johns</a:t>
            </a:r>
          </a:p>
          <a:p>
            <a:r>
              <a:rPr lang="en-US" dirty="0" smtClean="0"/>
              <a:t>Dan Lain</a:t>
            </a:r>
          </a:p>
          <a:p>
            <a:r>
              <a:rPr lang="en-US" dirty="0" smtClean="0"/>
              <a:t>Jose Flores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Plan</a:t>
            </a:r>
          </a:p>
          <a:p>
            <a:r>
              <a:rPr lang="en-US" dirty="0"/>
              <a:t>Increment </a:t>
            </a:r>
            <a:r>
              <a:rPr lang="en-US" dirty="0" smtClean="0"/>
              <a:t>3</a:t>
            </a:r>
          </a:p>
          <a:p>
            <a:r>
              <a:rPr lang="en-US" dirty="0"/>
              <a:t>Bug </a:t>
            </a:r>
            <a:r>
              <a:rPr lang="en-US" dirty="0" smtClean="0"/>
              <a:t>Tracking</a:t>
            </a:r>
            <a:endParaRPr lang="en-US" dirty="0"/>
          </a:p>
          <a:p>
            <a:r>
              <a:rPr lang="en-US" dirty="0"/>
              <a:t>Prototype </a:t>
            </a:r>
            <a:r>
              <a:rPr lang="en-US" dirty="0" smtClean="0"/>
              <a:t>Demo</a:t>
            </a:r>
          </a:p>
          <a:p>
            <a:r>
              <a:rPr lang="en-US" dirty="0"/>
              <a:t>Code Walk Through</a:t>
            </a:r>
            <a:endParaRPr lang="en-US" dirty="0"/>
          </a:p>
          <a:p>
            <a:r>
              <a:rPr lang="en-US" dirty="0" smtClean="0"/>
              <a:t>Joel Test</a:t>
            </a:r>
          </a:p>
          <a:p>
            <a:r>
              <a:rPr lang="en-US" dirty="0" smtClean="0"/>
              <a:t>Survival Test</a:t>
            </a:r>
          </a:p>
          <a:p>
            <a:r>
              <a:rPr lang="en-US" dirty="0" smtClean="0"/>
              <a:t>Final Presentation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2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84413"/>
              </p:ext>
            </p:extLst>
          </p:nvPr>
        </p:nvGraphicFramePr>
        <p:xfrm>
          <a:off x="228600" y="1524000"/>
          <a:ext cx="8077198" cy="5105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525"/>
                <a:gridCol w="493086"/>
                <a:gridCol w="1576110"/>
                <a:gridCol w="1103571"/>
                <a:gridCol w="504825"/>
                <a:gridCol w="504825"/>
                <a:gridCol w="504825"/>
                <a:gridCol w="589941"/>
                <a:gridCol w="545915"/>
                <a:gridCol w="563525"/>
                <a:gridCol w="563525"/>
                <a:gridCol w="563525"/>
              </a:tblGrid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Iteration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Task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Subtask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Assigned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Complete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2-Oct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Inception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Vision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Develop Plan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System Diagram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Database Design for Iteration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Create Scriipts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Rough Interface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User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Login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Role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User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Role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Company Properties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28-Oct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Review Feedback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Feedback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Project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Project Managemnet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Epic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Epic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Story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Story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Work Recording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Work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18-Nov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Review Feedback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Feedback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Story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Story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Design layout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SQL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Build Visualization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Work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</a:t>
            </a:r>
            <a:r>
              <a:rPr lang="en-US" dirty="0" smtClean="0"/>
              <a:t>3Deliverables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Feedback from Iteration 2</a:t>
            </a:r>
            <a:endParaRPr lang="en-US" dirty="0" smtClean="0"/>
          </a:p>
          <a:p>
            <a:r>
              <a:rPr lang="en-US" dirty="0" smtClean="0"/>
              <a:t>Implement Feedback from Iteration 2</a:t>
            </a:r>
            <a:endParaRPr lang="en-US" dirty="0" smtClean="0"/>
          </a:p>
          <a:p>
            <a:r>
              <a:rPr lang="en-US" dirty="0" smtClean="0"/>
              <a:t>Sprint </a:t>
            </a:r>
            <a:r>
              <a:rPr lang="en-US" dirty="0" smtClean="0"/>
              <a:t>Creation</a:t>
            </a:r>
          </a:p>
          <a:p>
            <a:r>
              <a:rPr lang="en-US" dirty="0" smtClean="0"/>
              <a:t>Sprint Management</a:t>
            </a:r>
          </a:p>
          <a:p>
            <a:r>
              <a:rPr lang="en-US" dirty="0" smtClean="0"/>
              <a:t>Reports Creation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109207"/>
              </p:ext>
            </p:extLst>
          </p:nvPr>
        </p:nvGraphicFramePr>
        <p:xfrm>
          <a:off x="152400" y="1447800"/>
          <a:ext cx="8153401" cy="487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850"/>
                <a:gridCol w="3231978"/>
                <a:gridCol w="757737"/>
                <a:gridCol w="1268049"/>
                <a:gridCol w="989697"/>
                <a:gridCol w="1036090"/>
              </a:tblGrid>
              <a:tr h="380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Defects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Found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Assigned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 Estimated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 Actual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Resolved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10/7/2013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System crashed when duplicate email was provided for new 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        0.50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0.25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10/7/2013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1421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 returning row number instead of emoployee number in ProjectInsert.PHP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07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Employee Asign to project bug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11/9/2013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Sprint does not save selected Project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11/9/2013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8907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1.50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1.75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8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</a:t>
            </a:r>
            <a:r>
              <a:rPr lang="en-US" dirty="0" smtClean="0"/>
              <a:t>Interface - 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Joel Test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626033"/>
              </p:ext>
            </p:extLst>
          </p:nvPr>
        </p:nvGraphicFramePr>
        <p:xfrm>
          <a:off x="381000" y="1524000"/>
          <a:ext cx="7620001" cy="434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171"/>
                <a:gridCol w="5085690"/>
                <a:gridCol w="857570"/>
                <a:gridCol w="857570"/>
              </a:tblGrid>
              <a:tr h="3203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The Joel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031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source control?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you make a build in one step?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make daily builds?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bug database?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fix bugs before writing new code?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an up-to-date schedule?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spec?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programmers have quiet working conditions?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the best tools money can buy?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testers?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new candidates write code during their interview?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do hallway usability testing?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Test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570942"/>
              </p:ext>
            </p:extLst>
          </p:nvPr>
        </p:nvGraphicFramePr>
        <p:xfrm>
          <a:off x="533400" y="1219198"/>
          <a:ext cx="7467600" cy="541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6161"/>
                <a:gridCol w="4449117"/>
                <a:gridCol w="1006161"/>
                <a:gridCol w="1006161"/>
              </a:tblGrid>
              <a:tr h="2818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Survival 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301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clear, unambiguous vision statement or mission statement?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301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 all team members believe the vision is realistic?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524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business case that details the business benefit and how the benefit will be measured?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6033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user interface prototype that realistically and vividly demonstrates the functionality that the actual system will have?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524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detailed, written specification of what the software is supposed to do?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6033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Did the project team interview people who will actually use the software (end users) early in the project and continue to involve them throughout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50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50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50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524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team have all the technical expertise needed to complete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524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team have expertise with the business environment in which the software will operate?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301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technical leader capable of leading the project successfully?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301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Are there enough people to do all the work required?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50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everyone work well together?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50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 each person committed to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50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Totals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103.5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115.5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5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188</TotalTime>
  <Words>821</Words>
  <Application>Microsoft Office PowerPoint</Application>
  <PresentationFormat>On-screen Show (4:3)</PresentationFormat>
  <Paragraphs>570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Team 3 Better Software </vt:lpstr>
      <vt:lpstr>Overview</vt:lpstr>
      <vt:lpstr> Project Plan</vt:lpstr>
      <vt:lpstr>Increment 3Deliverables</vt:lpstr>
      <vt:lpstr>Bug Tracking</vt:lpstr>
      <vt:lpstr>Rough Interface -  Demo</vt:lpstr>
      <vt:lpstr>Code Walk Through</vt:lpstr>
      <vt:lpstr>Joel Test</vt:lpstr>
      <vt:lpstr>Survival Test</vt:lpstr>
      <vt:lpstr>Final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gary.johns@mavs.uta.edu</dc:creator>
  <cp:lastModifiedBy>gary.johns@mavs.uta.edu</cp:lastModifiedBy>
  <cp:revision>33</cp:revision>
  <dcterms:created xsi:type="dcterms:W3CDTF">2013-09-03T18:04:20Z</dcterms:created>
  <dcterms:modified xsi:type="dcterms:W3CDTF">2013-11-18T00:58:06Z</dcterms:modified>
</cp:coreProperties>
</file>