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66" r:id="rId3"/>
    <p:sldId id="256" r:id="rId4"/>
    <p:sldId id="260" r:id="rId5"/>
    <p:sldId id="267" r:id="rId6"/>
    <p:sldId id="268" r:id="rId7"/>
    <p:sldId id="269" r:id="rId8"/>
    <p:sldId id="270" r:id="rId9"/>
    <p:sldId id="263" r:id="rId10"/>
    <p:sldId id="273"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108"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10/6/2013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10/6/2013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2 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a:t>
            </a:r>
          </a:p>
          <a:p>
            <a:r>
              <a:rPr lang="en-US" dirty="0" smtClean="0"/>
              <a:t>Work Recording</a:t>
            </a:r>
          </a:p>
          <a:p>
            <a:r>
              <a:rPr lang="en-US" dirty="0" smtClean="0"/>
              <a:t>Work Management</a:t>
            </a:r>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Project Plan</a:t>
            </a:r>
            <a:endParaRPr lang="en-US" dirty="0"/>
          </a:p>
        </p:txBody>
      </p:sp>
      <p:sp>
        <p:nvSpPr>
          <p:cNvPr id="3" name="Subtitle 2"/>
          <p:cNvSpPr>
            <a:spLocks noGrp="1"/>
          </p:cNvSpPr>
          <p:nvPr>
            <p:ph type="subTitle"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1 Deliverables</a:t>
            </a:r>
            <a:endParaRPr lang="en-US" dirty="0"/>
          </a:p>
        </p:txBody>
      </p:sp>
      <p:sp>
        <p:nvSpPr>
          <p:cNvPr id="3" name="Content Placeholder 2"/>
          <p:cNvSpPr>
            <a:spLocks noGrp="1"/>
          </p:cNvSpPr>
          <p:nvPr>
            <p:ph idx="1"/>
          </p:nvPr>
        </p:nvSpPr>
        <p:spPr/>
        <p:txBody>
          <a:bodyPr/>
          <a:lstStyle/>
          <a:p>
            <a:r>
              <a:rPr lang="en-US" dirty="0" smtClean="0"/>
              <a:t>Database Design</a:t>
            </a:r>
          </a:p>
          <a:p>
            <a:r>
              <a:rPr lang="en-US" dirty="0" smtClean="0"/>
              <a:t>User Creation</a:t>
            </a:r>
          </a:p>
          <a:p>
            <a:r>
              <a:rPr lang="en-US" dirty="0"/>
              <a:t>User </a:t>
            </a:r>
            <a:r>
              <a:rPr lang="en-US" dirty="0" smtClean="0"/>
              <a:t>Management</a:t>
            </a:r>
          </a:p>
          <a:p>
            <a:r>
              <a:rPr lang="en-US" dirty="0" smtClean="0"/>
              <a:t>Login</a:t>
            </a:r>
          </a:p>
          <a:p>
            <a:r>
              <a:rPr lang="en-US" dirty="0" smtClean="0"/>
              <a:t>Role Creation</a:t>
            </a:r>
          </a:p>
          <a:p>
            <a:r>
              <a:rPr lang="en-US" dirty="0" smtClean="0"/>
              <a:t>Role Management </a:t>
            </a:r>
          </a:p>
          <a:p>
            <a:r>
              <a:rPr lang="en-US" dirty="0" smtClean="0"/>
              <a:t>Company Properties</a:t>
            </a:r>
          </a:p>
          <a:p>
            <a:r>
              <a:rPr lang="en-US" dirty="0" smtClean="0"/>
              <a:t>Rough </a:t>
            </a:r>
            <a:r>
              <a:rPr lang="en-US" dirty="0"/>
              <a:t>Interface</a:t>
            </a:r>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Slide Number Placeholder 2"/>
          <p:cNvSpPr>
            <a:spLocks noGrp="1"/>
          </p:cNvSpPr>
          <p:nvPr>
            <p:ph type="sldNum" sz="quarter" idx="12"/>
          </p:nvPr>
        </p:nvSpPr>
        <p:spPr/>
        <p:txBody>
          <a:bodyPr/>
          <a:lstStyle/>
          <a:p>
            <a:fld id="{47DBC36D-8629-4A26-B3EA-358F99E6BE49}" type="slidenum">
              <a:rPr lang="en-US" smtClean="0"/>
              <a:t>5</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610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46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Setup and </a:t>
            </a:r>
            <a:r>
              <a:rPr lang="en-US" dirty="0" err="1" smtClean="0"/>
              <a:t>Maintainence</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7162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715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39764"/>
            <a:ext cx="8121509" cy="503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43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Management</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14616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21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Diagram</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6572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457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135</TotalTime>
  <Words>133</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Vision</vt:lpstr>
      <vt:lpstr> Project Plan</vt:lpstr>
      <vt:lpstr>Increment 1 Deliverables</vt:lpstr>
      <vt:lpstr>Database Design</vt:lpstr>
      <vt:lpstr>Employee Setup and Maintainence</vt:lpstr>
      <vt:lpstr>Login</vt:lpstr>
      <vt:lpstr>Role Management</vt:lpstr>
      <vt:lpstr>Domain Diagram</vt:lpstr>
      <vt:lpstr>Rough Interface -  Demo</vt:lpstr>
      <vt:lpstr>Increment 2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23</cp:revision>
  <dcterms:created xsi:type="dcterms:W3CDTF">2013-09-03T18:04:20Z</dcterms:created>
  <dcterms:modified xsi:type="dcterms:W3CDTF">2013-10-06T17:54:06Z</dcterms:modified>
</cp:coreProperties>
</file>