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265" r:id="rId2"/>
    <p:sldId id="274" r:id="rId3"/>
    <p:sldId id="260" r:id="rId4"/>
    <p:sldId id="279" r:id="rId5"/>
    <p:sldId id="275" r:id="rId6"/>
    <p:sldId id="276" r:id="rId7"/>
    <p:sldId id="277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4660"/>
  </p:normalViewPr>
  <p:slideViewPr>
    <p:cSldViewPr>
      <p:cViewPr varScale="1">
        <p:scale>
          <a:sx n="49" d="100"/>
          <a:sy n="49" d="100"/>
        </p:scale>
        <p:origin x="-715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304AA-2D58-F447-8E23-649D73DC13B5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65F85-0957-994F-ACF9-A2A8B1D6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03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43DC9-2C55-C344-8A96-C6C167460FA1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B0792-1795-694B-8533-337ADB78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254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36A7-36E7-0646-A127-2918D2CDE0B9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5E26-E05F-2C42-A3E8-4D777783327E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4BC7-F9E8-DB4C-81F3-9D611099FDC1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9466-905A-9442-AC9C-B59CCA223ECD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E49D-A072-9C40-9FEA-506624AFE44E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426D-DD9D-4245-9C41-5592303977E9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5504-74F4-0D43-87A8-72D4D5553C7C}" type="datetime1">
              <a:rPr lang="en-US" smtClean="0"/>
              <a:t>12/1/2013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B2C2-8497-4948-B22D-4774622250E2}" type="datetime1">
              <a:rPr lang="en-US" smtClean="0"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77AA-40C4-354E-9F32-8FBB0F97559F}" type="datetime1">
              <a:rPr lang="en-US" smtClean="0"/>
              <a:t>12/1/2013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30EF-17A6-C94B-A1D5-CA65A8B66ED0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EC16-DF76-DD4A-A244-FD601146A7DC}" type="datetime1">
              <a:rPr lang="en-US" smtClean="0"/>
              <a:t>12/1/2013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4343423-2601-CD4D-AF7E-7A2A726B4B4C}" type="datetime1">
              <a:rPr lang="en-US" smtClean="0"/>
              <a:t>12/1/2013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3</a:t>
            </a:r>
            <a:br>
              <a:rPr lang="en-US" dirty="0" smtClean="0"/>
            </a:br>
            <a:r>
              <a:rPr lang="en-US" dirty="0" smtClean="0"/>
              <a:t>Better Software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Gary Johns</a:t>
            </a:r>
          </a:p>
          <a:p>
            <a:r>
              <a:rPr lang="en-US" dirty="0" smtClean="0"/>
              <a:t>Dan Lain</a:t>
            </a:r>
          </a:p>
          <a:p>
            <a:r>
              <a:rPr lang="en-US" dirty="0" smtClean="0"/>
              <a:t>Jose Flores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Increment Tasks</a:t>
            </a:r>
          </a:p>
          <a:p>
            <a:r>
              <a:rPr lang="en-US" dirty="0"/>
              <a:t>Total Effort</a:t>
            </a:r>
          </a:p>
          <a:p>
            <a:r>
              <a:rPr lang="en-US" dirty="0" smtClean="0"/>
              <a:t>Joel </a:t>
            </a:r>
            <a:r>
              <a:rPr lang="en-US" dirty="0"/>
              <a:t>Test</a:t>
            </a:r>
          </a:p>
          <a:p>
            <a:r>
              <a:rPr lang="en-US" dirty="0"/>
              <a:t>Survival Test</a:t>
            </a:r>
          </a:p>
          <a:p>
            <a:r>
              <a:rPr lang="en-US" dirty="0" smtClean="0"/>
              <a:t>Bug Tracking</a:t>
            </a:r>
            <a:endParaRPr lang="en-US" dirty="0"/>
          </a:p>
          <a:p>
            <a:r>
              <a:rPr lang="en-US" dirty="0" smtClean="0"/>
              <a:t>Final Demonstration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2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Increment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  <a:p>
            <a:r>
              <a:rPr lang="en-US" dirty="0"/>
              <a:t>Bug fixes</a:t>
            </a:r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Effort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056027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800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</a:t>
                      </a:r>
                      <a:r>
                        <a:rPr lang="en-US" baseline="0" dirty="0" smtClean="0"/>
                        <a:t>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Hours</a:t>
                      </a:r>
                      <a:endParaRPr lang="en-US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Joel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8678"/>
              </p:ext>
            </p:extLst>
          </p:nvPr>
        </p:nvGraphicFramePr>
        <p:xfrm>
          <a:off x="152400" y="1600201"/>
          <a:ext cx="8077198" cy="4800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8785"/>
                <a:gridCol w="4400377"/>
                <a:gridCol w="742009"/>
                <a:gridCol w="742009"/>
                <a:gridCol w="645820"/>
                <a:gridCol w="838198"/>
              </a:tblGrid>
              <a:tr h="3483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The Joel Test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Iteration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Final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Iteration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use source control?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 you make a build in one step?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make daily builds?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have a bug database?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fix bugs before writing new code?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have an up-to-date schedule?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have a spec?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programmers have quiet working conditions?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use the best tools money can buy?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have testers?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new candidates write code during their interview?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do hallway usability testing?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1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Survival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738517"/>
              </p:ext>
            </p:extLst>
          </p:nvPr>
        </p:nvGraphicFramePr>
        <p:xfrm>
          <a:off x="228601" y="1295396"/>
          <a:ext cx="7696199" cy="55198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844"/>
                <a:gridCol w="3611979"/>
                <a:gridCol w="816844"/>
                <a:gridCol w="816844"/>
                <a:gridCol w="816844"/>
                <a:gridCol w="816844"/>
              </a:tblGrid>
              <a:tr h="27379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Survival Test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Iteration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Final Iteration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3313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Does the project have a clear, unambiguous vision statement or mission statement?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2930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 all team members believe the vision is realistic?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4395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Does the project have a business case that details the business benefit and how the benefit will be measured?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5860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Does the project have a user interface prototype that realistically and vividly demonstrates the functionality that the actual system will have?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4395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Does the project have a detailed, written specification of what the software is supposed to do?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5860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Did the project team interview people who will actually use the software (end users) early in the project and continue to involve them throughout the project?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6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6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6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4395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Does the project team have all the technical expertise needed to complete the project?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4395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Does the project team have expertise with the business environment in which the software will operate?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3313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Does the project have a technical leader capable of leading the project successfully?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2930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Are there enough people to do all the work required?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690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Does everyone work well together?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690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Is each person committed to the project?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6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Totals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117.5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117.5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35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228849"/>
              </p:ext>
            </p:extLst>
          </p:nvPr>
        </p:nvGraphicFramePr>
        <p:xfrm>
          <a:off x="76201" y="1295398"/>
          <a:ext cx="8153401" cy="5417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9850"/>
                <a:gridCol w="3231979"/>
                <a:gridCol w="757736"/>
                <a:gridCol w="1268049"/>
                <a:gridCol w="989697"/>
                <a:gridCol w="1036090"/>
              </a:tblGrid>
              <a:tr h="8927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10/25/2013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System returning row number instead of </a:t>
                      </a:r>
                      <a:r>
                        <a:rPr lang="en-US" sz="1400" u="none" strike="noStrike" dirty="0" err="1">
                          <a:effectLst/>
                        </a:rPr>
                        <a:t>emoployee</a:t>
                      </a:r>
                      <a:r>
                        <a:rPr lang="en-US" sz="1400" u="none" strike="noStrike" dirty="0">
                          <a:effectLst/>
                        </a:rPr>
                        <a:t> number in </a:t>
                      </a:r>
                      <a:r>
                        <a:rPr lang="en-US" sz="1400" u="none" strike="noStrike" dirty="0" err="1">
                          <a:effectLst/>
                        </a:rPr>
                        <a:t>ProjectInsert.PHP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10/25/2013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941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10/25/2013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Employee </a:t>
                      </a:r>
                      <a:r>
                        <a:rPr lang="en-US" sz="1400" u="none" strike="noStrike" dirty="0" err="1">
                          <a:effectLst/>
                        </a:rPr>
                        <a:t>Asign</a:t>
                      </a:r>
                      <a:r>
                        <a:rPr lang="en-US" sz="1400" u="none" strike="noStrike" dirty="0">
                          <a:effectLst/>
                        </a:rPr>
                        <a:t> to project bug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10/25/2013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9519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11/9/2013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Update Sprint does not save selected Project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11/9/2013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33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11/18/2013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Sprint initial story points not recording correctly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12/1/2013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1903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11/26/2013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Name Not changing on all files.  </a:t>
                      </a:r>
                      <a:r>
                        <a:rPr lang="en-US" sz="1400" u="none" strike="noStrike" dirty="0" err="1">
                          <a:effectLst/>
                        </a:rPr>
                        <a:t>CompanyProperties</a:t>
                      </a:r>
                      <a:r>
                        <a:rPr lang="en-US" sz="1400" u="none" strike="noStrike" dirty="0">
                          <a:effectLst/>
                        </a:rPr>
                        <a:t> business name should be on all headers not hard coded </a:t>
                      </a:r>
                      <a:r>
                        <a:rPr lang="en-US" sz="1400" u="none" strike="noStrike" dirty="0" err="1">
                          <a:effectLst/>
                        </a:rPr>
                        <a:t>beter</a:t>
                      </a:r>
                      <a:r>
                        <a:rPr lang="en-US" sz="1400" u="none" strike="noStrike" dirty="0">
                          <a:effectLst/>
                        </a:rPr>
                        <a:t> software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12/1/2013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9519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11/26/2013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Remove Project list slider. Not used effectivly no longer makes sense.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12/1/2013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75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75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8651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     1.50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2.50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88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5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227</TotalTime>
  <Words>591</Words>
  <Application>Microsoft Office PowerPoint</Application>
  <PresentationFormat>On-screen Show (4:3)</PresentationFormat>
  <Paragraphs>274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Team 3 Better Software </vt:lpstr>
      <vt:lpstr>Overview</vt:lpstr>
      <vt:lpstr>Final Increment Tasks</vt:lpstr>
      <vt:lpstr>Total Effort</vt:lpstr>
      <vt:lpstr>Joel Test</vt:lpstr>
      <vt:lpstr>Survival Test</vt:lpstr>
      <vt:lpstr>Bug Tracking</vt:lpstr>
      <vt:lpstr>Final Product 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</dc:title>
  <dc:creator>gary.johns@mavs.uta.edu</dc:creator>
  <cp:lastModifiedBy>Dan</cp:lastModifiedBy>
  <cp:revision>41</cp:revision>
  <dcterms:created xsi:type="dcterms:W3CDTF">2013-09-03T18:04:20Z</dcterms:created>
  <dcterms:modified xsi:type="dcterms:W3CDTF">2013-12-02T04:29:56Z</dcterms:modified>
</cp:coreProperties>
</file>