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handoutMasterIdLst>
    <p:handoutMasterId r:id="rId19"/>
  </p:handoutMasterIdLst>
  <p:sldIdLst>
    <p:sldId id="265" r:id="rId2"/>
    <p:sldId id="266" r:id="rId3"/>
    <p:sldId id="267" r:id="rId4"/>
    <p:sldId id="268" r:id="rId5"/>
    <p:sldId id="269" r:id="rId6"/>
    <p:sldId id="270" r:id="rId7"/>
    <p:sldId id="271" r:id="rId8"/>
    <p:sldId id="256" r:id="rId9"/>
    <p:sldId id="258" r:id="rId10"/>
    <p:sldId id="263" r:id="rId11"/>
    <p:sldId id="264" r:id="rId12"/>
    <p:sldId id="272" r:id="rId13"/>
    <p:sldId id="273" r:id="rId14"/>
    <p:sldId id="260" r:id="rId15"/>
    <p:sldId id="257"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12"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304AA-2D58-F447-8E23-649D73DC13B5}" type="datetimeFigureOut">
              <a:rPr lang="en-US" smtClean="0"/>
              <a:t>9/16/13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65F85-0957-994F-ACF9-A2A8B1D6030B}" type="slidenum">
              <a:rPr lang="en-US" smtClean="0"/>
              <a:t>‹#›</a:t>
            </a:fld>
            <a:endParaRPr lang="en-US"/>
          </a:p>
        </p:txBody>
      </p:sp>
    </p:spTree>
    <p:extLst>
      <p:ext uri="{BB962C8B-B14F-4D97-AF65-F5344CB8AC3E}">
        <p14:creationId xmlns:p14="http://schemas.microsoft.com/office/powerpoint/2010/main" val="2955103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43DC9-2C55-C344-8A96-C6C167460FA1}" type="datetimeFigureOut">
              <a:rPr lang="en-US" smtClean="0"/>
              <a:t>9/16/13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B0792-1795-694B-8533-337ADB785A95}" type="slidenum">
              <a:rPr lang="en-US" smtClean="0"/>
              <a:t>‹#›</a:t>
            </a:fld>
            <a:endParaRPr lang="en-US"/>
          </a:p>
        </p:txBody>
      </p:sp>
    </p:spTree>
    <p:extLst>
      <p:ext uri="{BB962C8B-B14F-4D97-AF65-F5344CB8AC3E}">
        <p14:creationId xmlns:p14="http://schemas.microsoft.com/office/powerpoint/2010/main" val="14845254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36A7-36E7-0646-A127-2918D2CDE0B9}" type="datetime1">
              <a:rPr lang="en-US" smtClean="0"/>
              <a:t>9/16/13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E26-E05F-2C42-A3E8-4D777783327E}" type="datetime1">
              <a:rPr lang="en-US" smtClean="0"/>
              <a:t>9/16/13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04BC7-F9E8-DB4C-81F3-9D611099FDC1}" type="datetime1">
              <a:rPr lang="en-US" smtClean="0"/>
              <a:t>9/16/13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39466-905A-9442-AC9C-B59CCA223ECD}" type="datetime1">
              <a:rPr lang="en-US" smtClean="0"/>
              <a:t>9/16/13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E49D-A072-9C40-9FEA-506624AFE44E}" type="datetime1">
              <a:rPr lang="en-US" smtClean="0"/>
              <a:t>9/16/13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F426D-DD9D-4245-9C41-5592303977E9}" type="datetime1">
              <a:rPr lang="en-US" smtClean="0"/>
              <a:t>9/16/13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A5504-74F4-0D43-87A8-72D4D5553C7C}" type="datetime1">
              <a:rPr lang="en-US" smtClean="0"/>
              <a:t>9/16/13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B2C2-8497-4948-B22D-4774622250E2}" type="datetime1">
              <a:rPr lang="en-US" smtClean="0"/>
              <a:t>9/16/13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77AA-40C4-354E-9F32-8FBB0F97559F}" type="datetime1">
              <a:rPr lang="en-US" smtClean="0"/>
              <a:t>9/16/13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930EF-17A6-C94B-A1D5-CA65A8B66ED0}" type="datetime1">
              <a:rPr lang="en-US" smtClean="0"/>
              <a:t>9/16/13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D5EC16-DF76-DD4A-A244-FD601146A7DC}" type="datetime1">
              <a:rPr lang="en-US" smtClean="0"/>
              <a:t>9/16/13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343423-2601-CD4D-AF7E-7A2A726B4B4C}" type="datetime1">
              <a:rPr lang="en-US" smtClean="0"/>
              <a:t>9/16/13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a:t>
            </a:fld>
            <a:endParaRPr lang="en-US"/>
          </a:p>
        </p:txBody>
      </p:sp>
    </p:spTree>
    <p:extLst>
      <p:ext uri="{BB962C8B-B14F-4D97-AF65-F5344CB8AC3E}">
        <p14:creationId xmlns:p14="http://schemas.microsoft.com/office/powerpoint/2010/main" val="38321601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Repository</a:t>
            </a:r>
          </a:p>
          <a:p>
            <a:r>
              <a:rPr lang="en-US" dirty="0" smtClean="0"/>
              <a:t>Excel Bug Tracking</a:t>
            </a:r>
          </a:p>
          <a:p>
            <a:r>
              <a:rPr lang="en-US" dirty="0" smtClean="0"/>
              <a:t>Weekly Status Meetings</a:t>
            </a:r>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10</a:t>
            </a:fld>
            <a:endParaRPr lang="en-US"/>
          </a:p>
        </p:txBody>
      </p:sp>
    </p:spTree>
    <p:extLst>
      <p:ext uri="{BB962C8B-B14F-4D97-AF65-F5344CB8AC3E}">
        <p14:creationId xmlns:p14="http://schemas.microsoft.com/office/powerpoint/2010/main" val="12374577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a:t>
            </a:r>
            <a:endParaRPr lang="en-US" dirty="0"/>
          </a:p>
        </p:txBody>
      </p:sp>
      <p:sp>
        <p:nvSpPr>
          <p:cNvPr id="3" name="Content Placeholder 2"/>
          <p:cNvSpPr>
            <a:spLocks noGrp="1"/>
          </p:cNvSpPr>
          <p:nvPr>
            <p:ph idx="1"/>
          </p:nvPr>
        </p:nvSpPr>
        <p:spPr/>
        <p:txBody>
          <a:bodyPr/>
          <a:lstStyle/>
          <a:p>
            <a:r>
              <a:rPr lang="en-US" dirty="0" smtClean="0"/>
              <a:t>Dan Lain – Team Lead</a:t>
            </a:r>
          </a:p>
          <a:p>
            <a:r>
              <a:rPr lang="en-US" dirty="0" smtClean="0"/>
              <a:t>Gary Johns – Lead Programmer</a:t>
            </a:r>
          </a:p>
          <a:p>
            <a:r>
              <a:rPr lang="en-US" dirty="0" smtClean="0"/>
              <a:t>Jose Flores – Risk Management</a:t>
            </a:r>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11</a:t>
            </a:fld>
            <a:endParaRPr lang="en-US"/>
          </a:p>
        </p:txBody>
      </p:sp>
    </p:spTree>
    <p:extLst>
      <p:ext uri="{BB962C8B-B14F-4D97-AF65-F5344CB8AC3E}">
        <p14:creationId xmlns:p14="http://schemas.microsoft.com/office/powerpoint/2010/main" val="37801825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a:t>
            </a:r>
            <a:endParaRPr lang="en-US" dirty="0"/>
          </a:p>
        </p:txBody>
      </p:sp>
      <p:sp>
        <p:nvSpPr>
          <p:cNvPr id="3" name="Content Placeholder 2"/>
          <p:cNvSpPr>
            <a:spLocks noGrp="1"/>
          </p:cNvSpPr>
          <p:nvPr>
            <p:ph idx="1"/>
          </p:nvPr>
        </p:nvSpPr>
        <p:spPr/>
        <p:txBody>
          <a:bodyPr/>
          <a:lstStyle/>
          <a:p>
            <a:r>
              <a:rPr lang="en-US" dirty="0" smtClean="0"/>
              <a:t>Increments Build on the Work of the Previous Increment</a:t>
            </a:r>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12</a:t>
            </a:fld>
            <a:endParaRPr lang="en-US"/>
          </a:p>
        </p:txBody>
      </p:sp>
    </p:spTree>
    <p:extLst>
      <p:ext uri="{BB962C8B-B14F-4D97-AF65-F5344CB8AC3E}">
        <p14:creationId xmlns:p14="http://schemas.microsoft.com/office/powerpoint/2010/main" val="17367370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Methodology</a:t>
            </a:r>
            <a:endParaRPr lang="en-US" dirty="0"/>
          </a:p>
        </p:txBody>
      </p:sp>
      <p:sp>
        <p:nvSpPr>
          <p:cNvPr id="3" name="Content Placeholder 2"/>
          <p:cNvSpPr>
            <a:spLocks noGrp="1"/>
          </p:cNvSpPr>
          <p:nvPr>
            <p:ph idx="1"/>
          </p:nvPr>
        </p:nvSpPr>
        <p:spPr/>
        <p:txBody>
          <a:bodyPr/>
          <a:lstStyle/>
          <a:p>
            <a:r>
              <a:rPr lang="en-US" dirty="0" smtClean="0"/>
              <a:t>Tests Performed on Each Module</a:t>
            </a:r>
          </a:p>
          <a:p>
            <a:r>
              <a:rPr lang="en-US" dirty="0" smtClean="0"/>
              <a:t>Acceptance Tests Performed by Team</a:t>
            </a:r>
          </a:p>
          <a:p>
            <a:r>
              <a:rPr lang="en-US" dirty="0" smtClean="0"/>
              <a:t>“Done” When Team Agrees</a:t>
            </a:r>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13</a:t>
            </a:fld>
            <a:endParaRPr lang="en-US"/>
          </a:p>
        </p:txBody>
      </p:sp>
    </p:spTree>
    <p:extLst>
      <p:ext uri="{BB962C8B-B14F-4D97-AF65-F5344CB8AC3E}">
        <p14:creationId xmlns:p14="http://schemas.microsoft.com/office/powerpoint/2010/main" val="12737510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1 Deliverables</a:t>
            </a:r>
            <a:endParaRPr lang="en-US" dirty="0"/>
          </a:p>
        </p:txBody>
      </p:sp>
      <p:sp>
        <p:nvSpPr>
          <p:cNvPr id="3" name="Content Placeholder 2"/>
          <p:cNvSpPr>
            <a:spLocks noGrp="1"/>
          </p:cNvSpPr>
          <p:nvPr>
            <p:ph idx="1"/>
          </p:nvPr>
        </p:nvSpPr>
        <p:spPr/>
        <p:txBody>
          <a:bodyPr/>
          <a:lstStyle/>
          <a:p>
            <a:r>
              <a:rPr lang="en-US" dirty="0" smtClean="0"/>
              <a:t>Inception </a:t>
            </a:r>
          </a:p>
          <a:p>
            <a:r>
              <a:rPr lang="en-US" dirty="0" smtClean="0"/>
              <a:t>Database</a:t>
            </a:r>
            <a:r>
              <a:rPr lang="en-US" dirty="0"/>
              <a:t> </a:t>
            </a:r>
            <a:r>
              <a:rPr lang="en-US" dirty="0" smtClean="0"/>
              <a:t>Design</a:t>
            </a:r>
          </a:p>
          <a:p>
            <a:r>
              <a:rPr lang="en-US" dirty="0" smtClean="0"/>
              <a:t>Rough Interface</a:t>
            </a:r>
          </a:p>
          <a:p>
            <a:r>
              <a:rPr lang="en-US" dirty="0" smtClean="0"/>
              <a:t>User Creation</a:t>
            </a:r>
          </a:p>
          <a:p>
            <a:r>
              <a:rPr lang="en-US" dirty="0" smtClean="0"/>
              <a:t>Login</a:t>
            </a:r>
          </a:p>
          <a:p>
            <a:r>
              <a:rPr lang="en-US" dirty="0" smtClean="0"/>
              <a:t>Role Creation</a:t>
            </a:r>
          </a:p>
          <a:p>
            <a:r>
              <a:rPr lang="en-US" dirty="0" smtClean="0"/>
              <a:t>User Management</a:t>
            </a:r>
          </a:p>
          <a:p>
            <a:r>
              <a:rPr lang="en-US" dirty="0" smtClean="0"/>
              <a:t>Role Management </a:t>
            </a:r>
          </a:p>
          <a:p>
            <a:r>
              <a:rPr lang="en-US" dirty="0" smtClean="0"/>
              <a:t>Company Properties</a:t>
            </a:r>
          </a:p>
        </p:txBody>
      </p:sp>
      <p:sp>
        <p:nvSpPr>
          <p:cNvPr id="4" name="Slide Number Placeholder 3"/>
          <p:cNvSpPr>
            <a:spLocks noGrp="1"/>
          </p:cNvSpPr>
          <p:nvPr>
            <p:ph type="sldNum" sz="quarter" idx="12"/>
          </p:nvPr>
        </p:nvSpPr>
        <p:spPr/>
        <p:txBody>
          <a:bodyPr/>
          <a:lstStyle/>
          <a:p>
            <a:fld id="{47DBC36D-8629-4A26-B3EA-358F99E6BE49}" type="slidenum">
              <a:rPr lang="en-US" smtClean="0"/>
              <a:t>14</a:t>
            </a:fld>
            <a:endParaRPr lang="en-US"/>
          </a:p>
        </p:txBody>
      </p:sp>
    </p:spTree>
    <p:extLst>
      <p:ext uri="{BB962C8B-B14F-4D97-AF65-F5344CB8AC3E}">
        <p14:creationId xmlns:p14="http://schemas.microsoft.com/office/powerpoint/2010/main" val="40850868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2 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Project Creation</a:t>
            </a:r>
          </a:p>
          <a:p>
            <a:r>
              <a:rPr lang="en-US" dirty="0" smtClean="0"/>
              <a:t>Project Management</a:t>
            </a:r>
          </a:p>
          <a:p>
            <a:r>
              <a:rPr lang="en-US" dirty="0" smtClean="0"/>
              <a:t>Epic Creation</a:t>
            </a:r>
          </a:p>
          <a:p>
            <a:r>
              <a:rPr lang="en-US" dirty="0" smtClean="0"/>
              <a:t>Epic Management</a:t>
            </a:r>
          </a:p>
          <a:p>
            <a:r>
              <a:rPr lang="en-US" dirty="0" smtClean="0"/>
              <a:t>Story Creation</a:t>
            </a:r>
          </a:p>
          <a:p>
            <a:r>
              <a:rPr lang="en-US" dirty="0" smtClean="0"/>
              <a:t>Story Management</a:t>
            </a:r>
          </a:p>
          <a:p>
            <a:r>
              <a:rPr lang="en-US" dirty="0" smtClean="0"/>
              <a:t>Work Recording</a:t>
            </a:r>
          </a:p>
          <a:p>
            <a:r>
              <a:rPr lang="en-US" dirty="0" smtClean="0"/>
              <a:t>Work Management</a:t>
            </a:r>
          </a:p>
        </p:txBody>
      </p:sp>
      <p:sp>
        <p:nvSpPr>
          <p:cNvPr id="4" name="Slide Number Placeholder 3"/>
          <p:cNvSpPr>
            <a:spLocks noGrp="1"/>
          </p:cNvSpPr>
          <p:nvPr>
            <p:ph type="sldNum" sz="quarter" idx="12"/>
          </p:nvPr>
        </p:nvSpPr>
        <p:spPr/>
        <p:txBody>
          <a:bodyPr/>
          <a:lstStyle/>
          <a:p>
            <a:fld id="{47DBC36D-8629-4A26-B3EA-358F99E6BE49}" type="slidenum">
              <a:rPr lang="en-US" smtClean="0"/>
              <a:t>15</a:t>
            </a:fld>
            <a:endParaRPr lang="en-US"/>
          </a:p>
        </p:txBody>
      </p:sp>
    </p:spTree>
    <p:extLst>
      <p:ext uri="{BB962C8B-B14F-4D97-AF65-F5344CB8AC3E}">
        <p14:creationId xmlns:p14="http://schemas.microsoft.com/office/powerpoint/2010/main" val="24642827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3 Deliverables</a:t>
            </a:r>
          </a:p>
        </p:txBody>
      </p:sp>
      <p:sp>
        <p:nvSpPr>
          <p:cNvPr id="3" name="Content Placeholder 2"/>
          <p:cNvSpPr>
            <a:spLocks noGrp="1"/>
          </p:cNvSpPr>
          <p:nvPr>
            <p:ph idx="1"/>
          </p:nvPr>
        </p:nvSpPr>
        <p:spPr/>
        <p:txBody>
          <a:bodyPr/>
          <a:lstStyle/>
          <a:p>
            <a:r>
              <a:rPr lang="en-US" dirty="0" smtClean="0"/>
              <a:t>Reports</a:t>
            </a:r>
          </a:p>
          <a:p>
            <a:pPr lvl="1"/>
            <a:r>
              <a:rPr lang="en-US" dirty="0" smtClean="0"/>
              <a:t>Design Layout</a:t>
            </a:r>
          </a:p>
          <a:p>
            <a:pPr lvl="1"/>
            <a:r>
              <a:rPr lang="en-US" dirty="0" smtClean="0"/>
              <a:t>Implement SQL</a:t>
            </a:r>
          </a:p>
          <a:p>
            <a:pPr lvl="1"/>
            <a:r>
              <a:rPr lang="en-US" dirty="0" smtClean="0"/>
              <a:t>Build Visualization</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16</a:t>
            </a:fld>
            <a:endParaRPr lang="en-US"/>
          </a:p>
        </p:txBody>
      </p:sp>
    </p:spTree>
    <p:extLst>
      <p:ext uri="{BB962C8B-B14F-4D97-AF65-F5344CB8AC3E}">
        <p14:creationId xmlns:p14="http://schemas.microsoft.com/office/powerpoint/2010/main" val="39477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cutting edge innovative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2</a:t>
            </a:fld>
            <a:endParaRPr lang="en-US"/>
          </a:p>
        </p:txBody>
      </p:sp>
    </p:spTree>
    <p:extLst>
      <p:ext uri="{BB962C8B-B14F-4D97-AF65-F5344CB8AC3E}">
        <p14:creationId xmlns:p14="http://schemas.microsoft.com/office/powerpoint/2010/main" val="41558723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8458918"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7DBC36D-8629-4A26-B3EA-358F99E6BE49}" type="slidenum">
              <a:rPr lang="en-US" smtClean="0"/>
              <a:t>3</a:t>
            </a:fld>
            <a:endParaRPr lang="en-US"/>
          </a:p>
        </p:txBody>
      </p:sp>
    </p:spTree>
    <p:extLst>
      <p:ext uri="{BB962C8B-B14F-4D97-AF65-F5344CB8AC3E}">
        <p14:creationId xmlns:p14="http://schemas.microsoft.com/office/powerpoint/2010/main" val="32394620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Competitors</a:t>
            </a:r>
            <a:endParaRPr lang="en-US" dirty="0"/>
          </a:p>
        </p:txBody>
      </p:sp>
      <p:sp>
        <p:nvSpPr>
          <p:cNvPr id="3" name="Content Placeholder 2"/>
          <p:cNvSpPr>
            <a:spLocks noGrp="1"/>
          </p:cNvSpPr>
          <p:nvPr>
            <p:ph idx="1"/>
          </p:nvPr>
        </p:nvSpPr>
        <p:spPr/>
        <p:txBody>
          <a:bodyPr/>
          <a:lstStyle/>
          <a:p>
            <a:r>
              <a:rPr lang="en-US" dirty="0" smtClean="0"/>
              <a:t>Microsoft Project</a:t>
            </a:r>
          </a:p>
          <a:p>
            <a:r>
              <a:rPr lang="en-US" dirty="0" smtClean="0"/>
              <a:t>Green Hoper</a:t>
            </a:r>
          </a:p>
          <a:p>
            <a:r>
              <a:rPr lang="en-US" dirty="0" smtClean="0"/>
              <a:t>Excel</a:t>
            </a:r>
          </a:p>
          <a:p>
            <a:r>
              <a:rPr lang="en-US" dirty="0" err="1" smtClean="0"/>
              <a:t>Agilefant</a:t>
            </a:r>
            <a:endParaRPr lang="en-US" dirty="0" smtClean="0"/>
          </a:p>
          <a:p>
            <a:r>
              <a:rPr lang="en-US" dirty="0" err="1" smtClean="0"/>
              <a:t>VersionOne</a:t>
            </a:r>
            <a:endParaRPr lang="en-US" dirty="0" smtClean="0"/>
          </a:p>
          <a:p>
            <a:r>
              <a:rPr lang="en-US" dirty="0" smtClean="0"/>
              <a:t>Open Workbench </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4</a:t>
            </a:fld>
            <a:endParaRPr lang="en-US"/>
          </a:p>
        </p:txBody>
      </p:sp>
    </p:spTree>
    <p:extLst>
      <p:ext uri="{BB962C8B-B14F-4D97-AF65-F5344CB8AC3E}">
        <p14:creationId xmlns:p14="http://schemas.microsoft.com/office/powerpoint/2010/main" val="8057150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Multiple projects</a:t>
            </a:r>
          </a:p>
          <a:p>
            <a:r>
              <a:rPr lang="en-US" dirty="0" smtClean="0"/>
              <a:t>Tracking</a:t>
            </a:r>
          </a:p>
          <a:p>
            <a:pPr marL="411480" lvl="1" indent="0">
              <a:buNone/>
            </a:pPr>
            <a:r>
              <a:rPr lang="en-US" dirty="0" smtClean="0"/>
              <a:t>	Cost</a:t>
            </a:r>
          </a:p>
          <a:p>
            <a:pPr marL="411480" lvl="1" indent="0">
              <a:buNone/>
            </a:pPr>
            <a:r>
              <a:rPr lang="en-US" dirty="0" smtClean="0"/>
              <a:t>	Hours</a:t>
            </a:r>
          </a:p>
          <a:p>
            <a:pPr marL="411480" lvl="1" indent="0">
              <a:buNone/>
            </a:pPr>
            <a:r>
              <a:rPr lang="en-US" dirty="0" smtClean="0"/>
              <a:t>	Velocity (Sprint Management)</a:t>
            </a:r>
          </a:p>
          <a:p>
            <a:pPr marL="411480" lvl="1" indent="0">
              <a:buNone/>
            </a:pPr>
            <a:r>
              <a:rPr lang="en-US" dirty="0"/>
              <a:t>	</a:t>
            </a:r>
            <a:r>
              <a:rPr lang="en-US" dirty="0" smtClean="0"/>
              <a:t>Employees</a:t>
            </a:r>
          </a:p>
          <a:p>
            <a:pPr marL="342900" lvl="1">
              <a:buClr>
                <a:schemeClr val="accent1"/>
              </a:buClr>
            </a:pPr>
            <a:r>
              <a:rPr lang="en-US" sz="2200" dirty="0"/>
              <a:t>Aggregate Reporting across multiple projects</a:t>
            </a:r>
          </a:p>
          <a:p>
            <a:pPr marL="411480" lvl="1" indent="0">
              <a:buNone/>
            </a:pPr>
            <a:r>
              <a:rPr lang="en-US" dirty="0"/>
              <a:t>	</a:t>
            </a:r>
            <a:endParaRPr lang="en-US" dirty="0" smtClean="0"/>
          </a:p>
          <a:p>
            <a:pPr marL="411480" lvl="1"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5</a:t>
            </a:fld>
            <a:endParaRPr lang="en-US"/>
          </a:p>
        </p:txBody>
      </p:sp>
    </p:spTree>
    <p:extLst>
      <p:ext uri="{BB962C8B-B14F-4D97-AF65-F5344CB8AC3E}">
        <p14:creationId xmlns:p14="http://schemas.microsoft.com/office/powerpoint/2010/main" val="9444351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a:t>
            </a:r>
            <a:endParaRPr lang="en-US" dirty="0"/>
          </a:p>
        </p:txBody>
      </p:sp>
      <p:sp>
        <p:nvSpPr>
          <p:cNvPr id="3" name="Content Placeholder 2"/>
          <p:cNvSpPr>
            <a:spLocks noGrp="1"/>
          </p:cNvSpPr>
          <p:nvPr>
            <p:ph idx="1"/>
          </p:nvPr>
        </p:nvSpPr>
        <p:spPr/>
        <p:txBody>
          <a:bodyPr/>
          <a:lstStyle/>
          <a:p>
            <a:r>
              <a:rPr lang="en-US" dirty="0" smtClean="0"/>
              <a:t>Unlike most popular project management tools suck as MS Project and Open Workbench</a:t>
            </a:r>
          </a:p>
          <a:p>
            <a:pPr lvl="1"/>
            <a:r>
              <a:rPr lang="en-US" dirty="0" smtClean="0"/>
              <a:t>Easy to use</a:t>
            </a:r>
          </a:p>
          <a:p>
            <a:pPr lvl="1"/>
            <a:r>
              <a:rPr lang="en-US" dirty="0" smtClean="0"/>
              <a:t>Made for small to medium sized companies</a:t>
            </a:r>
          </a:p>
          <a:p>
            <a:pPr lvl="1"/>
            <a:r>
              <a:rPr lang="en-US" dirty="0" smtClean="0"/>
              <a:t>Core functionality without all the fluff</a:t>
            </a:r>
          </a:p>
          <a:p>
            <a:pPr lvl="1"/>
            <a:r>
              <a:rPr lang="en-US" dirty="0" smtClean="0"/>
              <a:t>Simple Reports Preconfigured</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6</a:t>
            </a:fld>
            <a:endParaRPr lang="en-US"/>
          </a:p>
        </p:txBody>
      </p:sp>
    </p:spTree>
    <p:extLst>
      <p:ext uri="{BB962C8B-B14F-4D97-AF65-F5344CB8AC3E}">
        <p14:creationId xmlns:p14="http://schemas.microsoft.com/office/powerpoint/2010/main" val="21352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lstStyle/>
          <a:p>
            <a:r>
              <a:rPr lang="en-US" dirty="0" smtClean="0"/>
              <a:t>Complicated Charting</a:t>
            </a:r>
          </a:p>
          <a:p>
            <a:r>
              <a:rPr lang="en-US" dirty="0" smtClean="0"/>
              <a:t>Small Team</a:t>
            </a:r>
          </a:p>
          <a:p>
            <a:r>
              <a:rPr lang="en-US" dirty="0" smtClean="0"/>
              <a:t>Limited Time</a:t>
            </a:r>
          </a:p>
          <a:p>
            <a:r>
              <a:rPr lang="en-US" dirty="0" smtClean="0"/>
              <a:t>Many competing projects</a:t>
            </a:r>
          </a:p>
          <a:p>
            <a:r>
              <a:rPr lang="en-US" dirty="0" smtClean="0"/>
              <a:t>Limited experience with technology stack</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7</a:t>
            </a:fld>
            <a:endParaRPr lang="en-US"/>
          </a:p>
        </p:txBody>
      </p:sp>
    </p:spTree>
    <p:extLst>
      <p:ext uri="{BB962C8B-B14F-4D97-AF65-F5344CB8AC3E}">
        <p14:creationId xmlns:p14="http://schemas.microsoft.com/office/powerpoint/2010/main" val="980530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Project Plan</a:t>
            </a:r>
            <a:endParaRPr lang="en-US" dirty="0"/>
          </a:p>
        </p:txBody>
      </p:sp>
      <p:sp>
        <p:nvSpPr>
          <p:cNvPr id="3" name="Subtitle 2"/>
          <p:cNvSpPr>
            <a:spLocks noGrp="1"/>
          </p:cNvSpPr>
          <p:nvPr>
            <p:ph type="subTitle"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8</a:t>
            </a:fld>
            <a:endParaRPr lang="en-US"/>
          </a:p>
        </p:txBody>
      </p:sp>
    </p:spTree>
    <p:extLst>
      <p:ext uri="{BB962C8B-B14F-4D97-AF65-F5344CB8AC3E}">
        <p14:creationId xmlns:p14="http://schemas.microsoft.com/office/powerpoint/2010/main" val="489808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114300" indent="0">
              <a:buNone/>
            </a:pPr>
            <a:r>
              <a:rPr lang="en-US" dirty="0" smtClean="0"/>
              <a:t>The project will be developed using staged delivery, which will be broken down into three increments at each producing a functioning prototype.</a:t>
            </a:r>
          </a:p>
          <a:p>
            <a:pPr marL="114300" indent="0">
              <a:buNone/>
            </a:pPr>
            <a:endParaRPr lang="en-US" dirty="0"/>
          </a:p>
          <a:p>
            <a:pPr marL="114300" indent="0">
              <a:buNone/>
            </a:pPr>
            <a:r>
              <a:rPr lang="en-US" dirty="0" smtClean="0"/>
              <a:t>Three Man Team </a:t>
            </a:r>
          </a:p>
          <a:p>
            <a:pPr marL="114300" indent="0">
              <a:buNone/>
            </a:pPr>
            <a:r>
              <a:rPr lang="en-US" dirty="0" smtClean="0"/>
              <a:t>Three Month Duration</a:t>
            </a:r>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9</a:t>
            </a:fld>
            <a:endParaRPr lang="en-US"/>
          </a:p>
        </p:txBody>
      </p:sp>
    </p:spTree>
    <p:extLst>
      <p:ext uri="{BB962C8B-B14F-4D97-AF65-F5344CB8AC3E}">
        <p14:creationId xmlns:p14="http://schemas.microsoft.com/office/powerpoint/2010/main" val="185822590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TotalTime>
  <Words>286</Words>
  <Application>Microsoft Macintosh PowerPoint</Application>
  <PresentationFormat>On-screen Show (4:3)</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Team 3 Better Software </vt:lpstr>
      <vt:lpstr>Vision</vt:lpstr>
      <vt:lpstr>Concept</vt:lpstr>
      <vt:lpstr>Competitors</vt:lpstr>
      <vt:lpstr>Features</vt:lpstr>
      <vt:lpstr>The Difference</vt:lpstr>
      <vt:lpstr>Risks</vt:lpstr>
      <vt:lpstr> Project Plan</vt:lpstr>
      <vt:lpstr>Outline</vt:lpstr>
      <vt:lpstr>Tools</vt:lpstr>
      <vt:lpstr>Responsibilities</vt:lpstr>
      <vt:lpstr>Critical Path</vt:lpstr>
      <vt:lpstr>Testing Methodology</vt:lpstr>
      <vt:lpstr>Increment 1 Deliverables</vt:lpstr>
      <vt:lpstr>Increment 2 Deliverables</vt:lpstr>
      <vt:lpstr>Increment 3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 Lain</cp:lastModifiedBy>
  <cp:revision>18</cp:revision>
  <dcterms:created xsi:type="dcterms:W3CDTF">2013-09-03T18:04:20Z</dcterms:created>
  <dcterms:modified xsi:type="dcterms:W3CDTF">2013-09-16T20:45:50Z</dcterms:modified>
</cp:coreProperties>
</file>