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56" r:id="rId4"/>
    <p:sldId id="260" r:id="rId5"/>
    <p:sldId id="275" r:id="rId6"/>
    <p:sldId id="276" r:id="rId7"/>
    <p:sldId id="277" r:id="rId8"/>
    <p:sldId id="278" r:id="rId9"/>
    <p:sldId id="257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11/18/2013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11/18/2013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Prototype- 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r>
              <a:rPr lang="en-US" dirty="0"/>
              <a:t>Increment </a:t>
            </a:r>
            <a:r>
              <a:rPr lang="en-US" dirty="0" smtClean="0"/>
              <a:t>3</a:t>
            </a:r>
          </a:p>
          <a:p>
            <a:r>
              <a:rPr lang="en-US" dirty="0"/>
              <a:t>Joel Test</a:t>
            </a:r>
          </a:p>
          <a:p>
            <a:r>
              <a:rPr lang="en-US" dirty="0"/>
              <a:t>Survival Test</a:t>
            </a:r>
          </a:p>
          <a:p>
            <a:r>
              <a:rPr lang="en-US" dirty="0" smtClean="0"/>
              <a:t>Bug Tracking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Walk Through</a:t>
            </a:r>
          </a:p>
          <a:p>
            <a:r>
              <a:rPr lang="en-US" dirty="0" smtClean="0"/>
              <a:t>Final Presentation</a:t>
            </a:r>
          </a:p>
          <a:p>
            <a:r>
              <a:rPr lang="en-US" dirty="0"/>
              <a:t>Prototype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65156"/>
              </p:ext>
            </p:extLst>
          </p:nvPr>
        </p:nvGraphicFramePr>
        <p:xfrm>
          <a:off x="152400" y="1447800"/>
          <a:ext cx="8077198" cy="518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5"/>
                <a:gridCol w="493086"/>
                <a:gridCol w="1576110"/>
                <a:gridCol w="1103571"/>
                <a:gridCol w="504825"/>
                <a:gridCol w="504825"/>
                <a:gridCol w="504825"/>
                <a:gridCol w="589941"/>
                <a:gridCol w="545915"/>
                <a:gridCol w="563525"/>
                <a:gridCol w="563525"/>
                <a:gridCol w="563525"/>
              </a:tblGrid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Subtask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Complete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2-Oct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Inception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Vision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Develop Plan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System Diagram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 Design for Iteration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Create Scriipts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Rough Interface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User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Role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Company Properties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UML Design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28-Oct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Project Managemnet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Gary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Epic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1700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Story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Creation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Recording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Work Management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Jose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18-Nov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Review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Feedback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Team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Creation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Sprint Story Management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Design layout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Gary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Iteration 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Implement SQL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Planned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Actual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Remaining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Build Visualization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r>
                        <a:rPr lang="en-US" sz="600" u="none" strike="noStrike" dirty="0" smtClean="0">
                          <a:effectLst/>
                        </a:rPr>
                        <a:t>Dan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  <a:tr h="121463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</a:t>
            </a:r>
            <a:r>
              <a:rPr lang="en-US" dirty="0" smtClean="0"/>
              <a:t>3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Feedback from Iteration 2</a:t>
            </a:r>
          </a:p>
          <a:p>
            <a:r>
              <a:rPr lang="en-US" dirty="0" smtClean="0"/>
              <a:t>Implement Feedback from Iteration 2</a:t>
            </a:r>
          </a:p>
          <a:p>
            <a:r>
              <a:rPr lang="en-US" dirty="0" smtClean="0"/>
              <a:t>Sprint Creation</a:t>
            </a:r>
          </a:p>
          <a:p>
            <a:r>
              <a:rPr lang="en-US" dirty="0" smtClean="0"/>
              <a:t>Sprint Management</a:t>
            </a:r>
          </a:p>
          <a:p>
            <a:r>
              <a:rPr lang="en-US" dirty="0" smtClean="0"/>
              <a:t>Reports Creation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79517"/>
              </p:ext>
            </p:extLst>
          </p:nvPr>
        </p:nvGraphicFramePr>
        <p:xfrm>
          <a:off x="152400" y="1600201"/>
          <a:ext cx="8077199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/>
                <a:gridCol w="4845508"/>
                <a:gridCol w="817069"/>
                <a:gridCol w="817069"/>
                <a:gridCol w="817069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Joel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1535"/>
              </p:ext>
            </p:extLst>
          </p:nvPr>
        </p:nvGraphicFramePr>
        <p:xfrm>
          <a:off x="381000" y="1371600"/>
          <a:ext cx="7543799" cy="51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739"/>
                <a:gridCol w="3960843"/>
                <a:gridCol w="895739"/>
                <a:gridCol w="895739"/>
                <a:gridCol w="895739"/>
              </a:tblGrid>
              <a:tr h="2699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Survival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Iteration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clear, unambiguous vision statement or mission statement?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 all team members believe the vision is realistic?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778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3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889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Are there enough people to do all the work required?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Does everyone work well together?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 each person committed to the project?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444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Totals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117.5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09207"/>
              </p:ext>
            </p:extLst>
          </p:nvPr>
        </p:nvGraphicFramePr>
        <p:xfrm>
          <a:off x="152400" y="1447800"/>
          <a:ext cx="8153401" cy="487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8"/>
                <a:gridCol w="757737"/>
                <a:gridCol w="1268049"/>
                <a:gridCol w="989697"/>
                <a:gridCol w="1036090"/>
              </a:tblGrid>
              <a:tr h="380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Found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Assigned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Estimated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Hours 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Resolved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System crashed when duplicate email was provided for new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10/7/2013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421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returning row number instead of emoployee number in ProjectInsert.PHP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07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Asign to project bug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10/25/2013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61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Sprint does not save selected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11/9/2013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890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  1.50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1.75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smtClean="0"/>
              <a:t>Bug fixes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</TotalTime>
  <Words>874</Words>
  <Application>Microsoft Office PowerPoint</Application>
  <PresentationFormat>On-screen Show (4:3)</PresentationFormat>
  <Paragraphs>610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3 Better Software </vt:lpstr>
      <vt:lpstr>Overview</vt:lpstr>
      <vt:lpstr> Project Plan</vt:lpstr>
      <vt:lpstr>Increment 3 Deliverables</vt:lpstr>
      <vt:lpstr>Joel Test</vt:lpstr>
      <vt:lpstr>Survival Test</vt:lpstr>
      <vt:lpstr>Bug Tracking</vt:lpstr>
      <vt:lpstr>Code Walk Through</vt:lpstr>
      <vt:lpstr>Final Presentation</vt:lpstr>
      <vt:lpstr>Prototype- 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Dan</cp:lastModifiedBy>
  <cp:revision>38</cp:revision>
  <dcterms:created xsi:type="dcterms:W3CDTF">2013-09-03T18:04:20Z</dcterms:created>
  <dcterms:modified xsi:type="dcterms:W3CDTF">2013-11-19T03:31:21Z</dcterms:modified>
</cp:coreProperties>
</file>