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1" r:id="rId4"/>
    <p:sldId id="260" r:id="rId5"/>
    <p:sldId id="257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FAC1-82EC-4D57-AC3C-12CC75A7355D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FAC1-82EC-4D57-AC3C-12CC75A7355D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FAC1-82EC-4D57-AC3C-12CC75A7355D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FAC1-82EC-4D57-AC3C-12CC75A7355D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FAC1-82EC-4D57-AC3C-12CC75A7355D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FAC1-82EC-4D57-AC3C-12CC75A7355D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FAC1-82EC-4D57-AC3C-12CC75A7355D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FAC1-82EC-4D57-AC3C-12CC75A7355D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FAC1-82EC-4D57-AC3C-12CC75A7355D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FAC1-82EC-4D57-AC3C-12CC75A7355D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FAC1-82EC-4D57-AC3C-12CC75A7355D}" type="datetimeFigureOut">
              <a:rPr lang="en-US" smtClean="0"/>
              <a:t>9/14/2013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7DBC36D-8629-4A26-B3EA-358F99E6BE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3A8FAC1-82EC-4D57-AC3C-12CC75A7355D}" type="datetimeFigureOut">
              <a:rPr lang="en-US" smtClean="0"/>
              <a:t>9/14/2013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Gary Johns</a:t>
            </a:r>
          </a:p>
          <a:p>
            <a:r>
              <a:rPr lang="en-US" dirty="0" smtClean="0"/>
              <a:t>Dan Lain</a:t>
            </a:r>
          </a:p>
          <a:p>
            <a:r>
              <a:rPr lang="en-US" dirty="0" smtClean="0"/>
              <a:t>Jose Flores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Create a cutting edge innovative project management software tool to allow small to medium sized companies to keep track of ongoing projects, employees, and costs. This tool shall allow the company to </a:t>
            </a:r>
            <a:r>
              <a:rPr lang="en-US" dirty="0" smtClean="0"/>
              <a:t>perform resource </a:t>
            </a:r>
            <a:r>
              <a:rPr lang="en-US" dirty="0" smtClean="0"/>
              <a:t>tracking, </a:t>
            </a:r>
            <a:r>
              <a:rPr lang="en-US" dirty="0" smtClean="0"/>
              <a:t>produce cost </a:t>
            </a:r>
            <a:r>
              <a:rPr lang="en-US" dirty="0" smtClean="0"/>
              <a:t>reports, and velocity tracking.  This system will be developed by a small agile team consisting of three hard working developers.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22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8458918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8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Competetors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Project</a:t>
            </a:r>
          </a:p>
          <a:p>
            <a:r>
              <a:rPr lang="en-US" dirty="0" smtClean="0"/>
              <a:t>Green Hoper</a:t>
            </a:r>
          </a:p>
          <a:p>
            <a:r>
              <a:rPr lang="en-US" dirty="0" smtClean="0"/>
              <a:t>Excel</a:t>
            </a:r>
          </a:p>
          <a:p>
            <a:r>
              <a:rPr lang="en-US" dirty="0" err="1" smtClean="0"/>
              <a:t>Agilefant</a:t>
            </a:r>
            <a:endParaRPr lang="en-US" dirty="0" smtClean="0"/>
          </a:p>
          <a:p>
            <a:r>
              <a:rPr lang="en-US" dirty="0" err="1" smtClean="0"/>
              <a:t>VersionOne</a:t>
            </a:r>
            <a:endParaRPr lang="en-US" dirty="0" smtClean="0"/>
          </a:p>
          <a:p>
            <a:r>
              <a:rPr lang="en-US" dirty="0" smtClean="0"/>
              <a:t>Open Workbench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0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Multiple projects</a:t>
            </a:r>
          </a:p>
          <a:p>
            <a:r>
              <a:rPr lang="en-US" dirty="0" smtClean="0"/>
              <a:t>Tracking</a:t>
            </a:r>
          </a:p>
          <a:p>
            <a:pPr marL="411480" lvl="1" indent="0">
              <a:buNone/>
            </a:pPr>
            <a:r>
              <a:rPr lang="en-US" dirty="0" smtClean="0"/>
              <a:t>	Cost</a:t>
            </a:r>
          </a:p>
          <a:p>
            <a:pPr marL="411480" lvl="1" indent="0">
              <a:buNone/>
            </a:pPr>
            <a:r>
              <a:rPr lang="en-US" dirty="0" smtClean="0"/>
              <a:t>	Hours</a:t>
            </a:r>
          </a:p>
          <a:p>
            <a:pPr marL="411480" lvl="1" indent="0">
              <a:buNone/>
            </a:pPr>
            <a:r>
              <a:rPr lang="en-US" dirty="0" smtClean="0"/>
              <a:t>	Velocity (Sprint Management)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r>
              <a:rPr lang="en-US" dirty="0" smtClean="0"/>
              <a:t>Employees</a:t>
            </a:r>
          </a:p>
          <a:p>
            <a:pPr marL="342900" lvl="1">
              <a:buClr>
                <a:schemeClr val="accent1"/>
              </a:buClr>
            </a:pPr>
            <a:r>
              <a:rPr lang="en-US" sz="2200" dirty="0"/>
              <a:t>Aggregate Reporting across multiple projects</a:t>
            </a:r>
          </a:p>
          <a:p>
            <a:pPr marL="41148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most popular project management tools suck as MS Project and Open Workbench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Made for small to medium sized companies</a:t>
            </a:r>
          </a:p>
          <a:p>
            <a:pPr lvl="1"/>
            <a:r>
              <a:rPr lang="en-US" dirty="0" smtClean="0"/>
              <a:t>Core functionality without all </a:t>
            </a:r>
            <a:r>
              <a:rPr lang="en-US" smtClean="0"/>
              <a:t>the fluff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4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Complicated Charting</a:t>
            </a:r>
          </a:p>
          <a:p>
            <a:r>
              <a:rPr lang="en-US" dirty="0" smtClean="0"/>
              <a:t>Small Team</a:t>
            </a:r>
          </a:p>
          <a:p>
            <a:r>
              <a:rPr lang="en-US" dirty="0" smtClean="0"/>
              <a:t>Limited Time</a:t>
            </a:r>
          </a:p>
          <a:p>
            <a:r>
              <a:rPr lang="en-US" dirty="0" smtClean="0"/>
              <a:t>Many competing projects</a:t>
            </a:r>
          </a:p>
          <a:p>
            <a:r>
              <a:rPr lang="en-US" dirty="0" smtClean="0"/>
              <a:t>Limited experience with technology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38</TotalTime>
  <Words>134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Team 3</vt:lpstr>
      <vt:lpstr>Vision</vt:lpstr>
      <vt:lpstr>Concept</vt:lpstr>
      <vt:lpstr>Competetors</vt:lpstr>
      <vt:lpstr>Features</vt:lpstr>
      <vt:lpstr>The Difference</vt:lpstr>
      <vt:lpstr>Risks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</dc:title>
  <dc:creator>gary.johns@mavs.uta.edu</dc:creator>
  <cp:lastModifiedBy>gary.johns@mavs.uta.edu</cp:lastModifiedBy>
  <cp:revision>11</cp:revision>
  <dcterms:created xsi:type="dcterms:W3CDTF">2013-09-03T18:04:20Z</dcterms:created>
  <dcterms:modified xsi:type="dcterms:W3CDTF">2013-09-15T01:00:37Z</dcterms:modified>
</cp:coreProperties>
</file>