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5" r:id="rId2"/>
    <p:sldId id="266" r:id="rId3"/>
    <p:sldId id="267" r:id="rId4"/>
    <p:sldId id="268" r:id="rId5"/>
    <p:sldId id="269" r:id="rId6"/>
    <p:sldId id="270" r:id="rId7"/>
    <p:sldId id="271" r:id="rId8"/>
    <p:sldId id="256" r:id="rId9"/>
    <p:sldId id="258" r:id="rId10"/>
    <p:sldId id="263" r:id="rId11"/>
    <p:sldId id="264" r:id="rId12"/>
    <p:sldId id="272" r:id="rId13"/>
    <p:sldId id="273" r:id="rId14"/>
    <p:sldId id="260" r:id="rId15"/>
    <p:sldId id="257" r:id="rId16"/>
    <p:sldId id="26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9" d="100"/>
          <a:sy n="129" d="100"/>
        </p:scale>
        <p:origin x="-1092"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A8FAC1-82EC-4D57-AC3C-12CC75A7355D}" type="datetimeFigureOut">
              <a:rPr lang="en-US" smtClean="0"/>
              <a:t>9/15/2013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A8FAC1-82EC-4D57-AC3C-12CC75A7355D}" type="datetimeFigureOut">
              <a:rPr lang="en-US" smtClean="0"/>
              <a:t>9/15/2013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A8FAC1-82EC-4D57-AC3C-12CC75A7355D}" type="datetimeFigureOut">
              <a:rPr lang="en-US" smtClean="0"/>
              <a:t>9/15/2013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A8FAC1-82EC-4D57-AC3C-12CC75A7355D}" type="datetimeFigureOut">
              <a:rPr lang="en-US" smtClean="0"/>
              <a:t>9/15/2013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A8FAC1-82EC-4D57-AC3C-12CC75A7355D}" type="datetimeFigureOut">
              <a:rPr lang="en-US" smtClean="0"/>
              <a:t>9/15/2013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A8FAC1-82EC-4D57-AC3C-12CC75A7355D}" type="datetimeFigureOut">
              <a:rPr lang="en-US" smtClean="0"/>
              <a:t>9/15/2013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A8FAC1-82EC-4D57-AC3C-12CC75A7355D}" type="datetimeFigureOut">
              <a:rPr lang="en-US" smtClean="0"/>
              <a:t>9/15/2013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A8FAC1-82EC-4D57-AC3C-12CC75A7355D}" type="datetimeFigureOut">
              <a:rPr lang="en-US" smtClean="0"/>
              <a:t>9/15/2013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A8FAC1-82EC-4D57-AC3C-12CC75A7355D}" type="datetimeFigureOut">
              <a:rPr lang="en-US" smtClean="0"/>
              <a:t>9/15/2013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A8FAC1-82EC-4D57-AC3C-12CC75A7355D}" type="datetimeFigureOut">
              <a:rPr lang="en-US" smtClean="0"/>
              <a:t>9/15/2013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BC36D-8629-4A26-B3EA-358F99E6BE49}"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3A8FAC1-82EC-4D57-AC3C-12CC75A7355D}" type="datetimeFigureOut">
              <a:rPr lang="en-US" smtClean="0"/>
              <a:t>9/15/2013</a:t>
            </a:fld>
            <a:endParaRPr lang="en-US"/>
          </a:p>
        </p:txBody>
      </p:sp>
      <p:sp>
        <p:nvSpPr>
          <p:cNvPr id="9" name="Slide Number Placeholder 8"/>
          <p:cNvSpPr>
            <a:spLocks noGrp="1"/>
          </p:cNvSpPr>
          <p:nvPr>
            <p:ph type="sldNum" sz="quarter" idx="11"/>
          </p:nvPr>
        </p:nvSpPr>
        <p:spPr/>
        <p:txBody>
          <a:bodyPr/>
          <a:lstStyle/>
          <a:p>
            <a:fld id="{47DBC36D-8629-4A26-B3EA-358F99E6BE49}"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7DBC36D-8629-4A26-B3EA-358F99E6BE49}"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3A8FAC1-82EC-4D57-AC3C-12CC75A7355D}" type="datetimeFigureOut">
              <a:rPr lang="en-US" smtClean="0"/>
              <a:t>9/15/2013</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3</a:t>
            </a:r>
            <a:br>
              <a:rPr lang="en-US" dirty="0" smtClean="0"/>
            </a:br>
            <a:r>
              <a:rPr lang="en-US" dirty="0" smtClean="0"/>
              <a:t>Better Software </a:t>
            </a:r>
            <a:endParaRPr lang="en-US" dirty="0"/>
          </a:p>
        </p:txBody>
      </p:sp>
      <p:sp>
        <p:nvSpPr>
          <p:cNvPr id="3" name="Subtitle 2"/>
          <p:cNvSpPr>
            <a:spLocks noGrp="1"/>
          </p:cNvSpPr>
          <p:nvPr>
            <p:ph type="subTitle" idx="1"/>
          </p:nvPr>
        </p:nvSpPr>
        <p:spPr/>
        <p:txBody>
          <a:bodyPr>
            <a:normAutofit lnSpcReduction="10000"/>
          </a:bodyPr>
          <a:lstStyle/>
          <a:p>
            <a:r>
              <a:rPr lang="en-US" dirty="0" smtClean="0"/>
              <a:t>Gary Johns</a:t>
            </a:r>
          </a:p>
          <a:p>
            <a:r>
              <a:rPr lang="en-US" dirty="0" smtClean="0"/>
              <a:t>Dan Lain</a:t>
            </a:r>
          </a:p>
          <a:p>
            <a:r>
              <a:rPr lang="en-US" dirty="0" smtClean="0"/>
              <a:t>Jose Flores</a:t>
            </a:r>
            <a:endParaRPr lang="en-US" dirty="0"/>
          </a:p>
        </p:txBody>
      </p:sp>
    </p:spTree>
    <p:extLst>
      <p:ext uri="{BB962C8B-B14F-4D97-AF65-F5344CB8AC3E}">
        <p14:creationId xmlns:p14="http://schemas.microsoft.com/office/powerpoint/2010/main" val="3832160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Repository</a:t>
            </a:r>
          </a:p>
          <a:p>
            <a:r>
              <a:rPr lang="en-US" dirty="0" smtClean="0"/>
              <a:t>Excel Bug Tracking</a:t>
            </a:r>
          </a:p>
          <a:p>
            <a:r>
              <a:rPr lang="en-US" dirty="0" smtClean="0"/>
              <a:t>Weekly Status Meetings</a:t>
            </a:r>
          </a:p>
          <a:p>
            <a:endParaRPr lang="en-US" dirty="0" smtClean="0"/>
          </a:p>
          <a:p>
            <a:pPr marL="114300" indent="0">
              <a:buNone/>
            </a:pPr>
            <a:endParaRPr lang="en-US" dirty="0" smtClean="0"/>
          </a:p>
          <a:p>
            <a:pPr marL="114300" indent="0">
              <a:buNone/>
            </a:pPr>
            <a:endParaRPr lang="en-US" dirty="0" smtClean="0"/>
          </a:p>
          <a:p>
            <a:pPr marL="114300" indent="0">
              <a:buNone/>
            </a:pPr>
            <a:endParaRPr lang="en-US" dirty="0"/>
          </a:p>
        </p:txBody>
      </p:sp>
    </p:spTree>
    <p:extLst>
      <p:ext uri="{BB962C8B-B14F-4D97-AF65-F5344CB8AC3E}">
        <p14:creationId xmlns:p14="http://schemas.microsoft.com/office/powerpoint/2010/main" val="12374577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Responsibilities</a:t>
            </a:r>
            <a:endParaRPr lang="en-US" dirty="0"/>
          </a:p>
        </p:txBody>
      </p:sp>
      <p:sp>
        <p:nvSpPr>
          <p:cNvPr id="3" name="Content Placeholder 2"/>
          <p:cNvSpPr>
            <a:spLocks noGrp="1"/>
          </p:cNvSpPr>
          <p:nvPr>
            <p:ph idx="1"/>
          </p:nvPr>
        </p:nvSpPr>
        <p:spPr/>
        <p:txBody>
          <a:bodyPr/>
          <a:lstStyle/>
          <a:p>
            <a:r>
              <a:rPr lang="en-US" dirty="0" smtClean="0"/>
              <a:t>Dan Lain – Team Lead</a:t>
            </a:r>
          </a:p>
          <a:p>
            <a:r>
              <a:rPr lang="en-US" dirty="0" smtClean="0"/>
              <a:t>Gary Johns – Lead Programmer</a:t>
            </a:r>
          </a:p>
          <a:p>
            <a:r>
              <a:rPr lang="en-US" dirty="0" smtClean="0"/>
              <a:t>Jose Flores – Risk Management</a:t>
            </a:r>
          </a:p>
          <a:p>
            <a:endParaRPr lang="en-US" dirty="0" smtClean="0"/>
          </a:p>
          <a:p>
            <a:pPr marL="114300" indent="0">
              <a:buNone/>
            </a:pPr>
            <a:endParaRPr lang="en-US" dirty="0" smtClean="0"/>
          </a:p>
          <a:p>
            <a:pPr marL="114300" indent="0">
              <a:buNone/>
            </a:pPr>
            <a:endParaRPr lang="en-US" dirty="0" smtClean="0"/>
          </a:p>
          <a:p>
            <a:pPr marL="114300" indent="0">
              <a:buNone/>
            </a:pPr>
            <a:endParaRPr lang="en-US" dirty="0"/>
          </a:p>
        </p:txBody>
      </p:sp>
    </p:spTree>
    <p:extLst>
      <p:ext uri="{BB962C8B-B14F-4D97-AF65-F5344CB8AC3E}">
        <p14:creationId xmlns:p14="http://schemas.microsoft.com/office/powerpoint/2010/main" val="3780182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Path</a:t>
            </a:r>
            <a:endParaRPr lang="en-US" dirty="0"/>
          </a:p>
        </p:txBody>
      </p:sp>
      <p:sp>
        <p:nvSpPr>
          <p:cNvPr id="3" name="Content Placeholder 2"/>
          <p:cNvSpPr>
            <a:spLocks noGrp="1"/>
          </p:cNvSpPr>
          <p:nvPr>
            <p:ph idx="1"/>
          </p:nvPr>
        </p:nvSpPr>
        <p:spPr/>
        <p:txBody>
          <a:bodyPr/>
          <a:lstStyle/>
          <a:p>
            <a:r>
              <a:rPr lang="en-US" dirty="0" smtClean="0"/>
              <a:t>Increments Build on the Work of the Previous Increment</a:t>
            </a:r>
            <a:endParaRPr lang="en-US" dirty="0" smtClean="0"/>
          </a:p>
          <a:p>
            <a:endParaRPr lang="en-US" dirty="0" smtClean="0"/>
          </a:p>
          <a:p>
            <a:pPr marL="114300" indent="0">
              <a:buNone/>
            </a:pPr>
            <a:endParaRPr lang="en-US" dirty="0" smtClean="0"/>
          </a:p>
          <a:p>
            <a:pPr marL="114300" indent="0">
              <a:buNone/>
            </a:pPr>
            <a:endParaRPr lang="en-US" dirty="0" smtClean="0"/>
          </a:p>
          <a:p>
            <a:pPr marL="114300" indent="0">
              <a:buNone/>
            </a:pPr>
            <a:endParaRPr lang="en-US" dirty="0"/>
          </a:p>
        </p:txBody>
      </p:sp>
    </p:spTree>
    <p:extLst>
      <p:ext uri="{BB962C8B-B14F-4D97-AF65-F5344CB8AC3E}">
        <p14:creationId xmlns:p14="http://schemas.microsoft.com/office/powerpoint/2010/main" val="17367370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Methodology</a:t>
            </a:r>
            <a:endParaRPr lang="en-US" dirty="0"/>
          </a:p>
        </p:txBody>
      </p:sp>
      <p:sp>
        <p:nvSpPr>
          <p:cNvPr id="3" name="Content Placeholder 2"/>
          <p:cNvSpPr>
            <a:spLocks noGrp="1"/>
          </p:cNvSpPr>
          <p:nvPr>
            <p:ph idx="1"/>
          </p:nvPr>
        </p:nvSpPr>
        <p:spPr/>
        <p:txBody>
          <a:bodyPr/>
          <a:lstStyle/>
          <a:p>
            <a:r>
              <a:rPr lang="en-US" dirty="0" smtClean="0"/>
              <a:t>Tests Performed on Each Module</a:t>
            </a:r>
          </a:p>
          <a:p>
            <a:r>
              <a:rPr lang="en-US" dirty="0" smtClean="0"/>
              <a:t>Acceptance Tests Performed by Team</a:t>
            </a:r>
          </a:p>
          <a:p>
            <a:r>
              <a:rPr lang="en-US" dirty="0" smtClean="0"/>
              <a:t>“Done” When Team Agrees</a:t>
            </a:r>
            <a:endParaRPr lang="en-US" dirty="0" smtClean="0"/>
          </a:p>
          <a:p>
            <a:endParaRPr lang="en-US" dirty="0" smtClean="0"/>
          </a:p>
          <a:p>
            <a:pPr marL="114300" indent="0">
              <a:buNone/>
            </a:pPr>
            <a:endParaRPr lang="en-US" dirty="0" smtClean="0"/>
          </a:p>
          <a:p>
            <a:pPr marL="114300" indent="0">
              <a:buNone/>
            </a:pPr>
            <a:endParaRPr lang="en-US" dirty="0" smtClean="0"/>
          </a:p>
          <a:p>
            <a:pPr marL="114300" indent="0">
              <a:buNone/>
            </a:pPr>
            <a:endParaRPr lang="en-US" dirty="0"/>
          </a:p>
        </p:txBody>
      </p:sp>
    </p:spTree>
    <p:extLst>
      <p:ext uri="{BB962C8B-B14F-4D97-AF65-F5344CB8AC3E}">
        <p14:creationId xmlns:p14="http://schemas.microsoft.com/office/powerpoint/2010/main" val="12737510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 1 Deliverables</a:t>
            </a:r>
            <a:endParaRPr lang="en-US" dirty="0"/>
          </a:p>
        </p:txBody>
      </p:sp>
      <p:sp>
        <p:nvSpPr>
          <p:cNvPr id="3" name="Content Placeholder 2"/>
          <p:cNvSpPr>
            <a:spLocks noGrp="1"/>
          </p:cNvSpPr>
          <p:nvPr>
            <p:ph idx="1"/>
          </p:nvPr>
        </p:nvSpPr>
        <p:spPr/>
        <p:txBody>
          <a:bodyPr/>
          <a:lstStyle/>
          <a:p>
            <a:r>
              <a:rPr lang="en-US" dirty="0" smtClean="0"/>
              <a:t>Inception </a:t>
            </a:r>
          </a:p>
          <a:p>
            <a:r>
              <a:rPr lang="en-US" dirty="0" smtClean="0"/>
              <a:t>Database</a:t>
            </a:r>
            <a:r>
              <a:rPr lang="en-US" dirty="0"/>
              <a:t> </a:t>
            </a:r>
            <a:r>
              <a:rPr lang="en-US" dirty="0" smtClean="0"/>
              <a:t>Design</a:t>
            </a:r>
          </a:p>
          <a:p>
            <a:r>
              <a:rPr lang="en-US" dirty="0" smtClean="0"/>
              <a:t>Rough Interface</a:t>
            </a:r>
          </a:p>
          <a:p>
            <a:r>
              <a:rPr lang="en-US" dirty="0" smtClean="0"/>
              <a:t>User Creation</a:t>
            </a:r>
          </a:p>
          <a:p>
            <a:r>
              <a:rPr lang="en-US" dirty="0" smtClean="0"/>
              <a:t>Login</a:t>
            </a:r>
          </a:p>
          <a:p>
            <a:r>
              <a:rPr lang="en-US" dirty="0" smtClean="0"/>
              <a:t>Role Creation</a:t>
            </a:r>
          </a:p>
          <a:p>
            <a:r>
              <a:rPr lang="en-US" dirty="0" smtClean="0"/>
              <a:t>User Management</a:t>
            </a:r>
          </a:p>
          <a:p>
            <a:r>
              <a:rPr lang="en-US" dirty="0" smtClean="0"/>
              <a:t>Role Management </a:t>
            </a:r>
          </a:p>
          <a:p>
            <a:r>
              <a:rPr lang="en-US" dirty="0" smtClean="0"/>
              <a:t>Company Properties</a:t>
            </a:r>
          </a:p>
        </p:txBody>
      </p:sp>
    </p:spTree>
    <p:extLst>
      <p:ext uri="{BB962C8B-B14F-4D97-AF65-F5344CB8AC3E}">
        <p14:creationId xmlns:p14="http://schemas.microsoft.com/office/powerpoint/2010/main" val="40850868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 </a:t>
            </a:r>
            <a:r>
              <a:rPr lang="en-US" dirty="0"/>
              <a:t>2 Deliverables</a:t>
            </a:r>
          </a:p>
        </p:txBody>
      </p:sp>
      <p:sp>
        <p:nvSpPr>
          <p:cNvPr id="3" name="Content Placeholder 2"/>
          <p:cNvSpPr>
            <a:spLocks noGrp="1"/>
          </p:cNvSpPr>
          <p:nvPr>
            <p:ph idx="1"/>
          </p:nvPr>
        </p:nvSpPr>
        <p:spPr/>
        <p:txBody>
          <a:bodyPr/>
          <a:lstStyle/>
          <a:p>
            <a:pPr marL="114300" indent="0">
              <a:buNone/>
            </a:pPr>
            <a:endParaRPr lang="en-US" dirty="0" smtClean="0"/>
          </a:p>
          <a:p>
            <a:r>
              <a:rPr lang="en-US" dirty="0" smtClean="0"/>
              <a:t>Project Creation</a:t>
            </a:r>
          </a:p>
          <a:p>
            <a:r>
              <a:rPr lang="en-US" dirty="0" smtClean="0"/>
              <a:t>Project Management</a:t>
            </a:r>
          </a:p>
          <a:p>
            <a:r>
              <a:rPr lang="en-US" dirty="0" smtClean="0"/>
              <a:t>Epic Creation</a:t>
            </a:r>
          </a:p>
          <a:p>
            <a:r>
              <a:rPr lang="en-US" dirty="0" smtClean="0"/>
              <a:t>Epic Management</a:t>
            </a:r>
          </a:p>
          <a:p>
            <a:r>
              <a:rPr lang="en-US" dirty="0" smtClean="0"/>
              <a:t>Story Creation</a:t>
            </a:r>
          </a:p>
          <a:p>
            <a:r>
              <a:rPr lang="en-US" dirty="0" smtClean="0"/>
              <a:t>Story Management</a:t>
            </a:r>
          </a:p>
          <a:p>
            <a:r>
              <a:rPr lang="en-US" dirty="0" smtClean="0"/>
              <a:t>Work Recording</a:t>
            </a:r>
          </a:p>
          <a:p>
            <a:r>
              <a:rPr lang="en-US" dirty="0" smtClean="0"/>
              <a:t>Work Management</a:t>
            </a:r>
          </a:p>
        </p:txBody>
      </p:sp>
    </p:spTree>
    <p:extLst>
      <p:ext uri="{BB962C8B-B14F-4D97-AF65-F5344CB8AC3E}">
        <p14:creationId xmlns:p14="http://schemas.microsoft.com/office/powerpoint/2010/main" val="24642827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 </a:t>
            </a:r>
            <a:r>
              <a:rPr lang="en-US" dirty="0"/>
              <a:t>3 Deliverables</a:t>
            </a:r>
          </a:p>
        </p:txBody>
      </p:sp>
      <p:sp>
        <p:nvSpPr>
          <p:cNvPr id="3" name="Content Placeholder 2"/>
          <p:cNvSpPr>
            <a:spLocks noGrp="1"/>
          </p:cNvSpPr>
          <p:nvPr>
            <p:ph idx="1"/>
          </p:nvPr>
        </p:nvSpPr>
        <p:spPr/>
        <p:txBody>
          <a:bodyPr/>
          <a:lstStyle/>
          <a:p>
            <a:r>
              <a:rPr lang="en-US" dirty="0" smtClean="0"/>
              <a:t>Reports</a:t>
            </a:r>
          </a:p>
          <a:p>
            <a:pPr lvl="1"/>
            <a:r>
              <a:rPr lang="en-US" dirty="0" smtClean="0"/>
              <a:t>Design Layout</a:t>
            </a:r>
          </a:p>
          <a:p>
            <a:pPr lvl="1"/>
            <a:r>
              <a:rPr lang="en-US" dirty="0" smtClean="0"/>
              <a:t>Implement SQL</a:t>
            </a:r>
          </a:p>
          <a:p>
            <a:pPr lvl="1"/>
            <a:r>
              <a:rPr lang="en-US" dirty="0" smtClean="0"/>
              <a:t>Build Visualization</a:t>
            </a:r>
            <a:endParaRPr lang="en-US" dirty="0"/>
          </a:p>
        </p:txBody>
      </p:sp>
    </p:spTree>
    <p:extLst>
      <p:ext uri="{BB962C8B-B14F-4D97-AF65-F5344CB8AC3E}">
        <p14:creationId xmlns:p14="http://schemas.microsoft.com/office/powerpoint/2010/main" val="3947741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a:t>
            </a:r>
            <a:endParaRPr lang="en-US" dirty="0"/>
          </a:p>
        </p:txBody>
      </p:sp>
      <p:sp>
        <p:nvSpPr>
          <p:cNvPr id="3" name="Content Placeholder 2"/>
          <p:cNvSpPr>
            <a:spLocks noGrp="1"/>
          </p:cNvSpPr>
          <p:nvPr>
            <p:ph idx="1"/>
          </p:nvPr>
        </p:nvSpPr>
        <p:spPr/>
        <p:txBody>
          <a:bodyPr/>
          <a:lstStyle/>
          <a:p>
            <a:pPr marL="114300" indent="0">
              <a:buNone/>
            </a:pPr>
            <a:r>
              <a:rPr lang="en-US" dirty="0" smtClean="0"/>
              <a:t>Create a cutting edge innovative project management software tool to allow small to medium sized companies to keep track of ongoing projects, employees, and costs. This tool shall allow the company to perform resource tracking, produce cost reports, and velocity tracking.  This system will be developed by a small agile team consisting of three hard working developers.</a:t>
            </a:r>
          </a:p>
          <a:p>
            <a:pPr marL="114300" indent="0">
              <a:buNone/>
            </a:pPr>
            <a:endParaRPr lang="en-US" dirty="0"/>
          </a:p>
        </p:txBody>
      </p:sp>
    </p:spTree>
    <p:extLst>
      <p:ext uri="{BB962C8B-B14F-4D97-AF65-F5344CB8AC3E}">
        <p14:creationId xmlns:p14="http://schemas.microsoft.com/office/powerpoint/2010/main" val="41558723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8800"/>
            <a:ext cx="8458918" cy="357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94620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Competitors</a:t>
            </a:r>
            <a:endParaRPr lang="en-US" dirty="0"/>
          </a:p>
        </p:txBody>
      </p:sp>
      <p:sp>
        <p:nvSpPr>
          <p:cNvPr id="3" name="Content Placeholder 2"/>
          <p:cNvSpPr>
            <a:spLocks noGrp="1"/>
          </p:cNvSpPr>
          <p:nvPr>
            <p:ph idx="1"/>
          </p:nvPr>
        </p:nvSpPr>
        <p:spPr/>
        <p:txBody>
          <a:bodyPr/>
          <a:lstStyle/>
          <a:p>
            <a:r>
              <a:rPr lang="en-US" dirty="0" smtClean="0"/>
              <a:t>Microsoft Project</a:t>
            </a:r>
          </a:p>
          <a:p>
            <a:r>
              <a:rPr lang="en-US" dirty="0" smtClean="0"/>
              <a:t>Green Hoper</a:t>
            </a:r>
          </a:p>
          <a:p>
            <a:r>
              <a:rPr lang="en-US" dirty="0" smtClean="0"/>
              <a:t>Excel</a:t>
            </a:r>
          </a:p>
          <a:p>
            <a:r>
              <a:rPr lang="en-US" dirty="0" err="1" smtClean="0"/>
              <a:t>Agilefant</a:t>
            </a:r>
            <a:endParaRPr lang="en-US" dirty="0" smtClean="0"/>
          </a:p>
          <a:p>
            <a:r>
              <a:rPr lang="en-US" dirty="0" err="1" smtClean="0"/>
              <a:t>VersionOne</a:t>
            </a:r>
            <a:endParaRPr lang="en-US" dirty="0" smtClean="0"/>
          </a:p>
          <a:p>
            <a:r>
              <a:rPr lang="en-US" dirty="0" smtClean="0"/>
              <a:t>Open Workbench </a:t>
            </a:r>
            <a:endParaRPr lang="en-US" dirty="0"/>
          </a:p>
        </p:txBody>
      </p:sp>
    </p:spTree>
    <p:extLst>
      <p:ext uri="{BB962C8B-B14F-4D97-AF65-F5344CB8AC3E}">
        <p14:creationId xmlns:p14="http://schemas.microsoft.com/office/powerpoint/2010/main" val="8057150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dirty="0" smtClean="0"/>
              <a:t>Multiple projects</a:t>
            </a:r>
          </a:p>
          <a:p>
            <a:r>
              <a:rPr lang="en-US" dirty="0" smtClean="0"/>
              <a:t>Tracking</a:t>
            </a:r>
          </a:p>
          <a:p>
            <a:pPr marL="411480" lvl="1" indent="0">
              <a:buNone/>
            </a:pPr>
            <a:r>
              <a:rPr lang="en-US" dirty="0" smtClean="0"/>
              <a:t>	Cost</a:t>
            </a:r>
          </a:p>
          <a:p>
            <a:pPr marL="411480" lvl="1" indent="0">
              <a:buNone/>
            </a:pPr>
            <a:r>
              <a:rPr lang="en-US" dirty="0" smtClean="0"/>
              <a:t>	Hours</a:t>
            </a:r>
          </a:p>
          <a:p>
            <a:pPr marL="411480" lvl="1" indent="0">
              <a:buNone/>
            </a:pPr>
            <a:r>
              <a:rPr lang="en-US" dirty="0" smtClean="0"/>
              <a:t>	Velocity (Sprint Management)</a:t>
            </a:r>
          </a:p>
          <a:p>
            <a:pPr marL="411480" lvl="1" indent="0">
              <a:buNone/>
            </a:pPr>
            <a:r>
              <a:rPr lang="en-US" dirty="0"/>
              <a:t>	</a:t>
            </a:r>
            <a:r>
              <a:rPr lang="en-US" dirty="0" smtClean="0"/>
              <a:t>Employees</a:t>
            </a:r>
          </a:p>
          <a:p>
            <a:pPr marL="342900" lvl="1">
              <a:buClr>
                <a:schemeClr val="accent1"/>
              </a:buClr>
            </a:pPr>
            <a:r>
              <a:rPr lang="en-US" sz="2200" dirty="0"/>
              <a:t>Aggregate Reporting across multiple projects</a:t>
            </a:r>
          </a:p>
          <a:p>
            <a:pPr marL="411480" lvl="1" indent="0">
              <a:buNone/>
            </a:pPr>
            <a:r>
              <a:rPr lang="en-US" dirty="0"/>
              <a:t>	</a:t>
            </a:r>
            <a:endParaRPr lang="en-US" dirty="0" smtClean="0"/>
          </a:p>
          <a:p>
            <a:pPr marL="411480" lvl="1" indent="0">
              <a:buNone/>
            </a:pPr>
            <a:endParaRPr lang="en-US" dirty="0"/>
          </a:p>
        </p:txBody>
      </p:sp>
    </p:spTree>
    <p:extLst>
      <p:ext uri="{BB962C8B-B14F-4D97-AF65-F5344CB8AC3E}">
        <p14:creationId xmlns:p14="http://schemas.microsoft.com/office/powerpoint/2010/main" val="944435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Difference</a:t>
            </a:r>
            <a:endParaRPr lang="en-US" dirty="0"/>
          </a:p>
        </p:txBody>
      </p:sp>
      <p:sp>
        <p:nvSpPr>
          <p:cNvPr id="3" name="Content Placeholder 2"/>
          <p:cNvSpPr>
            <a:spLocks noGrp="1"/>
          </p:cNvSpPr>
          <p:nvPr>
            <p:ph idx="1"/>
          </p:nvPr>
        </p:nvSpPr>
        <p:spPr/>
        <p:txBody>
          <a:bodyPr/>
          <a:lstStyle/>
          <a:p>
            <a:r>
              <a:rPr lang="en-US" dirty="0" smtClean="0"/>
              <a:t>Unlike most popular project management tools suck as MS Project and Open Workbench</a:t>
            </a:r>
          </a:p>
          <a:p>
            <a:pPr lvl="1"/>
            <a:r>
              <a:rPr lang="en-US" dirty="0" smtClean="0"/>
              <a:t>Easy to use</a:t>
            </a:r>
          </a:p>
          <a:p>
            <a:pPr lvl="1"/>
            <a:r>
              <a:rPr lang="en-US" dirty="0" smtClean="0"/>
              <a:t>Made for small to medium sized companies</a:t>
            </a:r>
          </a:p>
          <a:p>
            <a:pPr lvl="1"/>
            <a:r>
              <a:rPr lang="en-US" dirty="0" smtClean="0"/>
              <a:t>Core functionality without all the fluff</a:t>
            </a:r>
          </a:p>
          <a:p>
            <a:pPr lvl="1"/>
            <a:r>
              <a:rPr lang="en-US" dirty="0" smtClean="0"/>
              <a:t>Simple Reports Preconfigured</a:t>
            </a:r>
            <a:endParaRPr lang="en-US" dirty="0"/>
          </a:p>
        </p:txBody>
      </p:sp>
    </p:spTree>
    <p:extLst>
      <p:ext uri="{BB962C8B-B14F-4D97-AF65-F5344CB8AC3E}">
        <p14:creationId xmlns:p14="http://schemas.microsoft.com/office/powerpoint/2010/main" val="213521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a:t>
            </a:r>
            <a:endParaRPr lang="en-US" dirty="0"/>
          </a:p>
        </p:txBody>
      </p:sp>
      <p:sp>
        <p:nvSpPr>
          <p:cNvPr id="3" name="Content Placeholder 2"/>
          <p:cNvSpPr>
            <a:spLocks noGrp="1"/>
          </p:cNvSpPr>
          <p:nvPr>
            <p:ph idx="1"/>
          </p:nvPr>
        </p:nvSpPr>
        <p:spPr/>
        <p:txBody>
          <a:bodyPr/>
          <a:lstStyle/>
          <a:p>
            <a:r>
              <a:rPr lang="en-US" dirty="0" smtClean="0"/>
              <a:t>Complicated Charting</a:t>
            </a:r>
          </a:p>
          <a:p>
            <a:r>
              <a:rPr lang="en-US" dirty="0" smtClean="0"/>
              <a:t>Small Team</a:t>
            </a:r>
          </a:p>
          <a:p>
            <a:r>
              <a:rPr lang="en-US" dirty="0" smtClean="0"/>
              <a:t>Limited Time</a:t>
            </a:r>
          </a:p>
          <a:p>
            <a:r>
              <a:rPr lang="en-US" dirty="0" smtClean="0"/>
              <a:t>Many competing projects</a:t>
            </a:r>
          </a:p>
          <a:p>
            <a:r>
              <a:rPr lang="en-US" dirty="0" smtClean="0"/>
              <a:t>Limited experience with technology stack</a:t>
            </a:r>
            <a:endParaRPr lang="en-US" dirty="0"/>
          </a:p>
        </p:txBody>
      </p:sp>
    </p:spTree>
    <p:extLst>
      <p:ext uri="{BB962C8B-B14F-4D97-AF65-F5344CB8AC3E}">
        <p14:creationId xmlns:p14="http://schemas.microsoft.com/office/powerpoint/2010/main" val="98053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r>
            <a:br>
              <a:rPr lang="en-US" dirty="0" smtClean="0"/>
            </a:br>
            <a:r>
              <a:rPr lang="en-US" dirty="0" smtClean="0"/>
              <a:t>Project Plan</a:t>
            </a:r>
            <a:endParaRPr lang="en-US" dirty="0"/>
          </a:p>
        </p:txBody>
      </p:sp>
      <p:sp>
        <p:nvSpPr>
          <p:cNvPr id="3" name="Subtitle 2"/>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489808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marL="114300" indent="0">
              <a:buNone/>
            </a:pPr>
            <a:r>
              <a:rPr lang="en-US" dirty="0" smtClean="0"/>
              <a:t>The project will be developed using staged delivery, which will be broken down into three increments at each producing a functioning prototype.</a:t>
            </a:r>
          </a:p>
          <a:p>
            <a:pPr marL="114300" indent="0">
              <a:buNone/>
            </a:pPr>
            <a:endParaRPr lang="en-US" dirty="0"/>
          </a:p>
          <a:p>
            <a:pPr marL="114300" indent="0">
              <a:buNone/>
            </a:pPr>
            <a:r>
              <a:rPr lang="en-US" dirty="0" smtClean="0"/>
              <a:t>Three Man Team </a:t>
            </a:r>
          </a:p>
          <a:p>
            <a:pPr marL="114300" indent="0">
              <a:buNone/>
            </a:pPr>
            <a:r>
              <a:rPr lang="en-US" dirty="0" smtClean="0"/>
              <a:t>Three Month Duration</a:t>
            </a:r>
          </a:p>
          <a:p>
            <a:pPr marL="114300" indent="0">
              <a:buNone/>
            </a:pPr>
            <a:endParaRPr lang="en-US" dirty="0" smtClean="0"/>
          </a:p>
          <a:p>
            <a:pPr marL="114300" indent="0">
              <a:buNone/>
            </a:pPr>
            <a:endParaRPr lang="en-US" dirty="0"/>
          </a:p>
        </p:txBody>
      </p:sp>
    </p:spTree>
    <p:extLst>
      <p:ext uri="{BB962C8B-B14F-4D97-AF65-F5344CB8AC3E}">
        <p14:creationId xmlns:p14="http://schemas.microsoft.com/office/powerpoint/2010/main" val="18582259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64</TotalTime>
  <Words>270</Words>
  <Application>Microsoft Office PowerPoint</Application>
  <PresentationFormat>On-screen Show (4:3)</PresentationFormat>
  <Paragraphs>88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Adjacency</vt:lpstr>
      <vt:lpstr>Team 3 Better Software </vt:lpstr>
      <vt:lpstr>Vision</vt:lpstr>
      <vt:lpstr>Concept</vt:lpstr>
      <vt:lpstr>Competitors</vt:lpstr>
      <vt:lpstr>Features</vt:lpstr>
      <vt:lpstr>The Difference</vt:lpstr>
      <vt:lpstr>Risks</vt:lpstr>
      <vt:lpstr> Project Plan</vt:lpstr>
      <vt:lpstr>Outline</vt:lpstr>
      <vt:lpstr>Tools</vt:lpstr>
      <vt:lpstr>Responsibilities</vt:lpstr>
      <vt:lpstr>Critical Path</vt:lpstr>
      <vt:lpstr>Testing Methodology</vt:lpstr>
      <vt:lpstr>Increment 1 Deliverables</vt:lpstr>
      <vt:lpstr>Increment 2 Deliverables</vt:lpstr>
      <vt:lpstr>Increment 3 Deliverables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3</dc:title>
  <dc:creator>gary.johns@mavs.uta.edu</dc:creator>
  <cp:lastModifiedBy>Dan</cp:lastModifiedBy>
  <cp:revision>17</cp:revision>
  <dcterms:created xsi:type="dcterms:W3CDTF">2013-09-03T18:04:20Z</dcterms:created>
  <dcterms:modified xsi:type="dcterms:W3CDTF">2013-09-15T16:39:08Z</dcterms:modified>
</cp:coreProperties>
</file>