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7" r:id="rId2"/>
    <p:sldMasterId id="2147483660" r:id="rId3"/>
  </p:sldMasterIdLst>
  <p:sldIdLst>
    <p:sldId id="256" r:id="rId4"/>
    <p:sldId id="259" r:id="rId5"/>
    <p:sldId id="260" r:id="rId6"/>
    <p:sldId id="263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MetaPlusBook-Roma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3008313" cy="7921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42918"/>
            <a:ext cx="5111750" cy="5483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4D081-B404-4DA9-8BF6-34CABDF55ED9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981C0-0D40-4B8C-AFC5-9FAE0298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etaPlusBook-Roman" pitchFamily="34" charset="0"/>
              </a:defRPr>
            </a:lvl1pPr>
            <a:lvl2pPr>
              <a:defRPr>
                <a:solidFill>
                  <a:schemeClr val="bg1"/>
                </a:solidFill>
                <a:latin typeface="MetaPlusBook-Roman" pitchFamily="34" charset="0"/>
              </a:defRPr>
            </a:lvl2pPr>
            <a:lvl3pPr>
              <a:defRPr>
                <a:solidFill>
                  <a:schemeClr val="bg1"/>
                </a:solidFill>
                <a:latin typeface="MetaPlusBook-Roman" pitchFamily="34" charset="0"/>
              </a:defRPr>
            </a:lvl3pPr>
            <a:lvl4pPr>
              <a:defRPr>
                <a:solidFill>
                  <a:schemeClr val="bg1"/>
                </a:solidFill>
                <a:latin typeface="MetaPlusBook-Roman" pitchFamily="34" charset="0"/>
              </a:defRPr>
            </a:lvl4pPr>
            <a:lvl5pPr>
              <a:defRPr>
                <a:solidFill>
                  <a:schemeClr val="bg1"/>
                </a:solidFill>
                <a:latin typeface="MetaPlusBook-Roma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81CFDC43-E36C-41D4-B362-3D745E0C7B42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02E3F1ED-EABC-4397-8506-778B688FD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53E3-F635-4D11-8ECD-052DA3DA2375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BBFAC-C25C-4EEB-85AB-54CAD5C47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1FA8-B142-4005-AFE1-31C1162CF00F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AF35-83CF-467C-A327-6296DF2F9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DEF05-A6E8-409E-9A69-ACF603A54681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4B4D1-F4DD-4B0C-8D99-158F45072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46158"/>
          </a:xfrm>
        </p:spPr>
        <p:txBody>
          <a:bodyPr/>
          <a:lstStyle>
            <a:lvl1pPr>
              <a:defRPr b="0">
                <a:latin typeface="MetaPlusBook-Roman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MetaPlusBook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MetaPlusBook-Roman" pitchFamily="34" charset="0"/>
              </a:defRPr>
            </a:lvl1pPr>
            <a:lvl2pPr>
              <a:defRPr sz="2000" b="0">
                <a:latin typeface="MetaPlusBook-Roman" pitchFamily="34" charset="0"/>
              </a:defRPr>
            </a:lvl2pPr>
            <a:lvl3pPr>
              <a:defRPr sz="1800" b="0">
                <a:latin typeface="MetaPlusBook-Roman" pitchFamily="34" charset="0"/>
              </a:defRPr>
            </a:lvl3pPr>
            <a:lvl4pPr>
              <a:defRPr sz="1600" b="0">
                <a:latin typeface="MetaPlusBook-Roman" pitchFamily="34" charset="0"/>
              </a:defRPr>
            </a:lvl4pPr>
            <a:lvl5pPr>
              <a:defRPr sz="1600" b="0">
                <a:latin typeface="MetaPlusBook-Roman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MetaPlusBook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latin typeface="MetaPlusBook-Roman" pitchFamily="34" charset="0"/>
              </a:defRPr>
            </a:lvl1pPr>
            <a:lvl2pPr>
              <a:defRPr sz="2000" b="0">
                <a:latin typeface="MetaPlusBook-Roman" pitchFamily="34" charset="0"/>
              </a:defRPr>
            </a:lvl2pPr>
            <a:lvl3pPr>
              <a:defRPr sz="1800" b="0">
                <a:latin typeface="MetaPlusBook-Roman" pitchFamily="34" charset="0"/>
              </a:defRPr>
            </a:lvl3pPr>
            <a:lvl4pPr>
              <a:defRPr sz="1600" b="0">
                <a:latin typeface="MetaPlusBook-Roman" pitchFamily="34" charset="0"/>
              </a:defRPr>
            </a:lvl4pPr>
            <a:lvl5pPr>
              <a:defRPr sz="1600" b="0">
                <a:latin typeface="MetaPlusBook-Roman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26D11-DF39-440B-B5C2-6B69125A42A6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1FFC-4CE4-4FD4-B429-A22CE4E6D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F206-573C-4037-BFE8-231DF0EEDC09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3561C-AFE0-4EBF-904D-3E088DEA8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5177D-2E63-4049-8022-63672D884A4B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15A3-2C78-43D2-BCB8-D7600F20A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3008313" cy="720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356"/>
            <a:ext cx="5111750" cy="5411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3EFC-5B8B-491B-91AC-DB1D4174931B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B6C6-B7F2-4B1C-A63E-5BBFE1A86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B2696-97CB-481F-8DBD-B890AD56CFD9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F968A-C3DA-406D-963C-6BE92C2EF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6563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544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MetaPlusBook-Roman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15063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346E98BD-BE28-4F69-9290-E9514B9B194C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5063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C3EFE63C-1510-4C6F-BEE4-8871E50E7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80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037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MetaPlusBook-Roman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MetaPlusBook-Roman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MetaPlusBook-Roma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MetaPlusBook-Roma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MetaPlusBook-Roma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3037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MetaPlusBook-Roman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MetaPlusBook-Roman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MetaPlusBook-Roma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MetaPlusBook-Roma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MetaPlusBook-Roma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8650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EC55801F-A47B-4C5F-BD1D-8CB21AAE86DF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C9731EC6-D96D-41CB-B7B7-3A22EC8EC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aPlusBook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MetaPlusBook-Roman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MetaPlusBook-Roman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MetaPlusBook-Roman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MetaPlusBook-Roman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MetaPlusBook-Roman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aPlusBook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MetaPlusBook-Roman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MetaPlusBook-Roman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MetaPlusBook-Roman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MetaPlusBook-Roman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MetaPlusBook-Roman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30259749-6AB0-4DA3-9B9C-CB470C88DDAE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ACF15443-12FA-4E40-9251-B4FF83F7A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5F9B74BF-6FF3-4CD5-B6B9-B133E33A663A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807737C6-C3EC-4E7B-A404-17C9A589F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F1760700-063D-4936-A914-C9A776E0A8B0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38D57C2E-9D4E-4DC2-B217-5CDEF17F9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3"/>
            <a:ext cx="3008313" cy="785831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47689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etaPlusBook-Roman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MetaPlusBook-Roman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MetaPlusBook-Roman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MetaPlusBook-Roman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MetaPlusBook-Roman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71625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MetaPlusBook-Roman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0EEA4BD6-6D4A-4CFE-A0B2-ED24515C9FA4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08B09-D379-4B07-B848-03FCA987F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22" y="473077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122" y="54294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MetaPlusBook-Roman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122" y="529750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MetaPlusBook-Roman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0063" y="628650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445A9585-56C0-49AD-B694-3D83645092B0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86500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MetaPlusBook-Roman" pitchFamily="34" charset="0"/>
              </a:defRPr>
            </a:lvl1pPr>
          </a:lstStyle>
          <a:p>
            <a:pPr>
              <a:defRPr/>
            </a:pPr>
            <a:fld id="{78B74419-27BC-47CB-A4DE-E3007703F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88C037-15CB-4DB7-95F1-F7D64948CD92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5AE9C1-C07D-4055-AD25-5DE388342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PP cover Template Corp (blk)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PP cover Template Co#2C4B80.jpg                                002BBA1FMacintosh HD                   BAA3C880: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BF24-6679-4478-9A9F-82F1AAFFB518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1E36-B8E4-4693-82A9-C93C745399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taPlusBook-Roman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PP inside Template Corp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000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E80AFD-EA2F-4D62-AB73-D8BFE591D6E6}" type="datetimeFigureOut">
              <a:rPr lang="en-US"/>
              <a:pPr>
                <a:defRPr/>
              </a:pPr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0FAF89-67E9-4877-AFA7-EEF978B93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etaPlusBook-Roman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lusBook-Roman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etaPlusBook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Data Structures Final Project</a:t>
            </a:r>
            <a:endParaRPr lang="en-US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Doubly Connected Edge List</a:t>
            </a:r>
          </a:p>
          <a:p>
            <a:r>
              <a:rPr lang="en-US" dirty="0" smtClean="0"/>
              <a:t>Daniel Latimer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Implement a Doubly Connected Edge List</a:t>
            </a:r>
          </a:p>
          <a:p>
            <a:r>
              <a:rPr lang="en-CA" dirty="0" smtClean="0"/>
              <a:t>Accept GML as an input format</a:t>
            </a:r>
          </a:p>
          <a:p>
            <a:r>
              <a:rPr lang="en-CA" dirty="0"/>
              <a:t>Create an application to plot the resulting DCEL</a:t>
            </a:r>
            <a:endParaRPr lang="en-CA" dirty="0" smtClean="0"/>
          </a:p>
          <a:p>
            <a:r>
              <a:rPr lang="en-CA" dirty="0" smtClean="0"/>
              <a:t>Export in DCEL format to file</a:t>
            </a:r>
          </a:p>
          <a:p>
            <a:r>
              <a:rPr lang="en-CA" dirty="0" smtClean="0"/>
              <a:t>Load exported DCEL file format</a:t>
            </a:r>
          </a:p>
          <a:p>
            <a:r>
              <a:rPr lang="en-CA" dirty="0" smtClean="0"/>
              <a:t>Improve performance by generalizing polylines where appropriate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57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DCEL from a GML file</a:t>
            </a:r>
          </a:p>
          <a:p>
            <a:r>
              <a:rPr lang="en-CA" dirty="0" smtClean="0"/>
              <a:t>Export in DCEL format to file</a:t>
            </a:r>
          </a:p>
          <a:p>
            <a:r>
              <a:rPr lang="en-CA" dirty="0" smtClean="0"/>
              <a:t>Load DCEL file</a:t>
            </a:r>
          </a:p>
        </p:txBody>
      </p:sp>
    </p:spTree>
    <p:extLst>
      <p:ext uri="{BB962C8B-B14F-4D97-AF65-F5344CB8AC3E}">
        <p14:creationId xmlns:p14="http://schemas.microsoft.com/office/powerpoint/2010/main" val="155291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Website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http://danlatimer.wikispaces.com/CS6345_FinalProject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0150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Edges ending within a face</a:t>
            </a:r>
          </a:p>
          <a:p>
            <a:r>
              <a:rPr lang="en-CA" dirty="0" smtClean="0"/>
              <a:t>Multi-Edge compression collapsed geometry</a:t>
            </a:r>
          </a:p>
        </p:txBody>
      </p:sp>
    </p:spTree>
    <p:extLst>
      <p:ext uri="{BB962C8B-B14F-4D97-AF65-F5344CB8AC3E}">
        <p14:creationId xmlns:p14="http://schemas.microsoft.com/office/powerpoint/2010/main" val="354035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Third Party Libraries Used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RapidXML</a:t>
            </a:r>
            <a:r>
              <a:rPr lang="en-CA" dirty="0" smtClean="0"/>
              <a:t> – DOM XML parser</a:t>
            </a:r>
          </a:p>
          <a:p>
            <a:r>
              <a:rPr lang="en-CA" dirty="0" err="1" smtClean="0"/>
              <a:t>Autoserial</a:t>
            </a:r>
            <a:r>
              <a:rPr lang="en-CA" dirty="0" smtClean="0"/>
              <a:t> – Auto serialization API</a:t>
            </a:r>
          </a:p>
          <a:p>
            <a:r>
              <a:rPr lang="en-CA" dirty="0" err="1" smtClean="0"/>
              <a:t>COSFDialog</a:t>
            </a:r>
            <a:r>
              <a:rPr lang="en-CA" dirty="0" smtClean="0"/>
              <a:t> – Open File / Save As… Template</a:t>
            </a:r>
          </a:p>
          <a:p>
            <a:r>
              <a:rPr lang="en-CA" dirty="0" smtClean="0"/>
              <a:t>Microsoft Foundation Classes (MFC)</a:t>
            </a:r>
          </a:p>
          <a:p>
            <a:r>
              <a:rPr lang="en-CA" dirty="0"/>
              <a:t>Windows Graphics Device </a:t>
            </a:r>
            <a:r>
              <a:rPr lang="en-CA" dirty="0" smtClean="0"/>
              <a:t>Interface (GDI+) 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4421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 / Questions?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56925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Black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CorporateBlackPresentationTemplate</Template>
  <TotalTime>52</TotalTime>
  <Words>121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CorporateBlackPresentationTemplate</vt:lpstr>
      <vt:lpstr>1_Custom Design</vt:lpstr>
      <vt:lpstr>Custom Design</vt:lpstr>
      <vt:lpstr>Spatial Data Structures Final Project</vt:lpstr>
      <vt:lpstr>Objectives</vt:lpstr>
      <vt:lpstr>Demonstration</vt:lpstr>
      <vt:lpstr>Website</vt:lpstr>
      <vt:lpstr>Complications</vt:lpstr>
      <vt:lpstr>Third Party Libraries Used</vt:lpstr>
      <vt:lpstr>Comments / Questions? </vt:lpstr>
    </vt:vector>
  </TitlesOfParts>
  <Company>UNBSJ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UNBSJ</dc:creator>
  <cp:lastModifiedBy>Integrated Technology Services</cp:lastModifiedBy>
  <cp:revision>6</cp:revision>
  <dcterms:created xsi:type="dcterms:W3CDTF">2009-11-05T14:31:52Z</dcterms:created>
  <dcterms:modified xsi:type="dcterms:W3CDTF">2011-12-12T23:56:05Z</dcterms:modified>
</cp:coreProperties>
</file>