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4FF"/>
    <a:srgbClr val="EBE8CE"/>
    <a:srgbClr val="FDF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905D0-F95E-4001-91A2-03BD14F6AE1C}" v="15" dt="2025-01-15T16:36:57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aurentiu" userId="4b150b66787d35fb" providerId="LiveId" clId="{9D1905D0-F95E-4001-91A2-03BD14F6AE1C}"/>
    <pc:docChg chg="undo custSel addSld delSld modSld sldOrd">
      <pc:chgData name="Dan Laurentiu" userId="4b150b66787d35fb" providerId="LiveId" clId="{9D1905D0-F95E-4001-91A2-03BD14F6AE1C}" dt="2025-01-15T16:39:10.010" v="1480" actId="14861"/>
      <pc:docMkLst>
        <pc:docMk/>
      </pc:docMkLst>
      <pc:sldChg chg="modSp mod">
        <pc:chgData name="Dan Laurentiu" userId="4b150b66787d35fb" providerId="LiveId" clId="{9D1905D0-F95E-4001-91A2-03BD14F6AE1C}" dt="2025-01-15T15:03:23.719" v="0" actId="1076"/>
        <pc:sldMkLst>
          <pc:docMk/>
          <pc:sldMk cId="3552567138" sldId="256"/>
        </pc:sldMkLst>
        <pc:spChg chg="mod">
          <ac:chgData name="Dan Laurentiu" userId="4b150b66787d35fb" providerId="LiveId" clId="{9D1905D0-F95E-4001-91A2-03BD14F6AE1C}" dt="2025-01-15T15:03:23.719" v="0" actId="1076"/>
          <ac:spMkLst>
            <pc:docMk/>
            <pc:sldMk cId="3552567138" sldId="256"/>
            <ac:spMk id="5" creationId="{3D0BF5ED-C0BA-7A3D-B894-C1F35860BE1B}"/>
          </ac:spMkLst>
        </pc:spChg>
      </pc:sldChg>
      <pc:sldChg chg="addSp delSp modSp mod">
        <pc:chgData name="Dan Laurentiu" userId="4b150b66787d35fb" providerId="LiveId" clId="{9D1905D0-F95E-4001-91A2-03BD14F6AE1C}" dt="2025-01-15T16:39:10.010" v="1480" actId="14861"/>
        <pc:sldMkLst>
          <pc:docMk/>
          <pc:sldMk cId="4283471780" sldId="258"/>
        </pc:sldMkLst>
        <pc:spChg chg="mod">
          <ac:chgData name="Dan Laurentiu" userId="4b150b66787d35fb" providerId="LiveId" clId="{9D1905D0-F95E-4001-91A2-03BD14F6AE1C}" dt="2025-01-15T15:19:04.018" v="251" actId="1076"/>
          <ac:spMkLst>
            <pc:docMk/>
            <pc:sldMk cId="4283471780" sldId="258"/>
            <ac:spMk id="4" creationId="{E4829F8F-4240-3870-06B7-1E473A5CAFEC}"/>
          </ac:spMkLst>
        </pc:spChg>
        <pc:spChg chg="del">
          <ac:chgData name="Dan Laurentiu" userId="4b150b66787d35fb" providerId="LiveId" clId="{9D1905D0-F95E-4001-91A2-03BD14F6AE1C}" dt="2025-01-15T15:04:31.241" v="2" actId="478"/>
          <ac:spMkLst>
            <pc:docMk/>
            <pc:sldMk cId="4283471780" sldId="258"/>
            <ac:spMk id="5" creationId="{A28371A6-639A-5AFB-44D8-622346CDB969}"/>
          </ac:spMkLst>
        </pc:spChg>
        <pc:spChg chg="del">
          <ac:chgData name="Dan Laurentiu" userId="4b150b66787d35fb" providerId="LiveId" clId="{9D1905D0-F95E-4001-91A2-03BD14F6AE1C}" dt="2025-01-15T15:04:31.241" v="2" actId="478"/>
          <ac:spMkLst>
            <pc:docMk/>
            <pc:sldMk cId="4283471780" sldId="258"/>
            <ac:spMk id="6" creationId="{3D6E95AF-523B-0D45-BC57-5E33B57260A0}"/>
          </ac:spMkLst>
        </pc:spChg>
        <pc:picChg chg="add mod">
          <ac:chgData name="Dan Laurentiu" userId="4b150b66787d35fb" providerId="LiveId" clId="{9D1905D0-F95E-4001-91A2-03BD14F6AE1C}" dt="2025-01-15T16:39:10.010" v="1480" actId="14861"/>
          <ac:picMkLst>
            <pc:docMk/>
            <pc:sldMk cId="4283471780" sldId="258"/>
            <ac:picMk id="7" creationId="{81C589B8-1431-9137-5C60-15B57AC88B87}"/>
          </ac:picMkLst>
        </pc:picChg>
        <pc:picChg chg="add mod">
          <ac:chgData name="Dan Laurentiu" userId="4b150b66787d35fb" providerId="LiveId" clId="{9D1905D0-F95E-4001-91A2-03BD14F6AE1C}" dt="2025-01-15T16:39:10.010" v="1480" actId="14861"/>
          <ac:picMkLst>
            <pc:docMk/>
            <pc:sldMk cId="4283471780" sldId="258"/>
            <ac:picMk id="9" creationId="{CABA7B82-59BF-4FC5-1534-431FBC9758AA}"/>
          </ac:picMkLst>
        </pc:picChg>
        <pc:cxnChg chg="add del mod">
          <ac:chgData name="Dan Laurentiu" userId="4b150b66787d35fb" providerId="LiveId" clId="{9D1905D0-F95E-4001-91A2-03BD14F6AE1C}" dt="2025-01-15T15:17:41.723" v="243" actId="11529"/>
          <ac:cxnSpMkLst>
            <pc:docMk/>
            <pc:sldMk cId="4283471780" sldId="258"/>
            <ac:cxnSpMk id="11" creationId="{468F6D9A-9D62-4A65-4769-4B13C9C22A48}"/>
          </ac:cxnSpMkLst>
        </pc:cxnChg>
      </pc:sldChg>
      <pc:sldChg chg="addSp delSp modSp mod">
        <pc:chgData name="Dan Laurentiu" userId="4b150b66787d35fb" providerId="LiveId" clId="{9D1905D0-F95E-4001-91A2-03BD14F6AE1C}" dt="2025-01-15T16:27:38.752" v="1141" actId="1076"/>
        <pc:sldMkLst>
          <pc:docMk/>
          <pc:sldMk cId="122381889" sldId="259"/>
        </pc:sldMkLst>
        <pc:spChg chg="mod">
          <ac:chgData name="Dan Laurentiu" userId="4b150b66787d35fb" providerId="LiveId" clId="{9D1905D0-F95E-4001-91A2-03BD14F6AE1C}" dt="2025-01-15T16:06:29.514" v="276" actId="1076"/>
          <ac:spMkLst>
            <pc:docMk/>
            <pc:sldMk cId="122381889" sldId="259"/>
            <ac:spMk id="3" creationId="{00399DC3-4DFE-AC6A-1BC7-4E4FD00D30C9}"/>
          </ac:spMkLst>
        </pc:spChg>
        <pc:spChg chg="add del mod">
          <ac:chgData name="Dan Laurentiu" userId="4b150b66787d35fb" providerId="LiveId" clId="{9D1905D0-F95E-4001-91A2-03BD14F6AE1C}" dt="2025-01-15T16:05:12.285" v="268" actId="478"/>
          <ac:spMkLst>
            <pc:docMk/>
            <pc:sldMk cId="122381889" sldId="259"/>
            <ac:spMk id="6" creationId="{69401A90-3F90-91CA-7E4A-ACD885B78203}"/>
          </ac:spMkLst>
        </pc:spChg>
        <pc:spChg chg="add mod">
          <ac:chgData name="Dan Laurentiu" userId="4b150b66787d35fb" providerId="LiveId" clId="{9D1905D0-F95E-4001-91A2-03BD14F6AE1C}" dt="2025-01-15T16:23:21.295" v="900" actId="20577"/>
          <ac:spMkLst>
            <pc:docMk/>
            <pc:sldMk cId="122381889" sldId="259"/>
            <ac:spMk id="9" creationId="{B9149C38-F2C3-6F45-4249-61FE15409417}"/>
          </ac:spMkLst>
        </pc:spChg>
        <pc:spChg chg="add mod">
          <ac:chgData name="Dan Laurentiu" userId="4b150b66787d35fb" providerId="LiveId" clId="{9D1905D0-F95E-4001-91A2-03BD14F6AE1C}" dt="2025-01-15T16:27:38.752" v="1141" actId="1076"/>
          <ac:spMkLst>
            <pc:docMk/>
            <pc:sldMk cId="122381889" sldId="259"/>
            <ac:spMk id="10" creationId="{D170D1CB-4BE4-B056-40BD-92D3E2E85521}"/>
          </ac:spMkLst>
        </pc:spChg>
        <pc:picChg chg="add del mod">
          <ac:chgData name="Dan Laurentiu" userId="4b150b66787d35fb" providerId="LiveId" clId="{9D1905D0-F95E-4001-91A2-03BD14F6AE1C}" dt="2025-01-15T16:05:02.153" v="265" actId="478"/>
          <ac:picMkLst>
            <pc:docMk/>
            <pc:sldMk cId="122381889" sldId="259"/>
            <ac:picMk id="4" creationId="{F58EDF69-1E98-A794-C80F-7860C4D54D4D}"/>
          </ac:picMkLst>
        </pc:picChg>
        <pc:picChg chg="add mod">
          <ac:chgData name="Dan Laurentiu" userId="4b150b66787d35fb" providerId="LiveId" clId="{9D1905D0-F95E-4001-91A2-03BD14F6AE1C}" dt="2025-01-15T16:23:01.381" v="889" actId="1076"/>
          <ac:picMkLst>
            <pc:docMk/>
            <pc:sldMk cId="122381889" sldId="259"/>
            <ac:picMk id="8" creationId="{01B482A0-983D-8388-0A07-7E4CCB8567DE}"/>
          </ac:picMkLst>
        </pc:picChg>
      </pc:sldChg>
      <pc:sldChg chg="addSp delSp modSp mod">
        <pc:chgData name="Dan Laurentiu" userId="4b150b66787d35fb" providerId="LiveId" clId="{9D1905D0-F95E-4001-91A2-03BD14F6AE1C}" dt="2025-01-15T16:36:28.109" v="1429" actId="14861"/>
        <pc:sldMkLst>
          <pc:docMk/>
          <pc:sldMk cId="3183879162" sldId="260"/>
        </pc:sldMkLst>
        <pc:spChg chg="mod">
          <ac:chgData name="Dan Laurentiu" userId="4b150b66787d35fb" providerId="LiveId" clId="{9D1905D0-F95E-4001-91A2-03BD14F6AE1C}" dt="2025-01-15T16:29:52.140" v="1198" actId="1076"/>
          <ac:spMkLst>
            <pc:docMk/>
            <pc:sldMk cId="3183879162" sldId="260"/>
            <ac:spMk id="3" creationId="{67160302-3D0D-BF9E-DCEF-FEBED825A66C}"/>
          </ac:spMkLst>
        </pc:spChg>
        <pc:spChg chg="add del mod">
          <ac:chgData name="Dan Laurentiu" userId="4b150b66787d35fb" providerId="LiveId" clId="{9D1905D0-F95E-4001-91A2-03BD14F6AE1C}" dt="2025-01-15T16:28:32.308" v="1147"/>
          <ac:spMkLst>
            <pc:docMk/>
            <pc:sldMk cId="3183879162" sldId="260"/>
            <ac:spMk id="7" creationId="{2A82A5F7-8882-D5B4-9910-4FA35DE7A682}"/>
          </ac:spMkLst>
        </pc:spChg>
        <pc:spChg chg="add mod">
          <ac:chgData name="Dan Laurentiu" userId="4b150b66787d35fb" providerId="LiveId" clId="{9D1905D0-F95E-4001-91A2-03BD14F6AE1C}" dt="2025-01-15T16:29:56.230" v="1199" actId="1076"/>
          <ac:spMkLst>
            <pc:docMk/>
            <pc:sldMk cId="3183879162" sldId="260"/>
            <ac:spMk id="10" creationId="{CB5CBFC5-7739-B348-A487-1ADDC6FDDD89}"/>
          </ac:spMkLst>
        </pc:spChg>
        <pc:spChg chg="add mod">
          <ac:chgData name="Dan Laurentiu" userId="4b150b66787d35fb" providerId="LiveId" clId="{9D1905D0-F95E-4001-91A2-03BD14F6AE1C}" dt="2025-01-15T16:31:21.465" v="1314" actId="20577"/>
          <ac:spMkLst>
            <pc:docMk/>
            <pc:sldMk cId="3183879162" sldId="260"/>
            <ac:spMk id="11" creationId="{DD55F0A1-2C43-F02F-AF55-76A3135A8465}"/>
          </ac:spMkLst>
        </pc:spChg>
        <pc:spChg chg="add mod">
          <ac:chgData name="Dan Laurentiu" userId="4b150b66787d35fb" providerId="LiveId" clId="{9D1905D0-F95E-4001-91A2-03BD14F6AE1C}" dt="2025-01-15T16:33:29.372" v="1376" actId="1076"/>
          <ac:spMkLst>
            <pc:docMk/>
            <pc:sldMk cId="3183879162" sldId="260"/>
            <ac:spMk id="14" creationId="{FFC7107B-59FA-2456-7BDB-F8E6093A2CE2}"/>
          </ac:spMkLst>
        </pc:spChg>
        <pc:spChg chg="add mod">
          <ac:chgData name="Dan Laurentiu" userId="4b150b66787d35fb" providerId="LiveId" clId="{9D1905D0-F95E-4001-91A2-03BD14F6AE1C}" dt="2025-01-15T16:33:44.117" v="1398" actId="1076"/>
          <ac:spMkLst>
            <pc:docMk/>
            <pc:sldMk cId="3183879162" sldId="260"/>
            <ac:spMk id="15" creationId="{4FD9B383-0B33-A80A-50AC-49E481DD1B33}"/>
          </ac:spMkLst>
        </pc:spChg>
        <pc:spChg chg="add mod">
          <ac:chgData name="Dan Laurentiu" userId="4b150b66787d35fb" providerId="LiveId" clId="{9D1905D0-F95E-4001-91A2-03BD14F6AE1C}" dt="2025-01-15T16:33:50.083" v="1404" actId="1076"/>
          <ac:spMkLst>
            <pc:docMk/>
            <pc:sldMk cId="3183879162" sldId="260"/>
            <ac:spMk id="16" creationId="{68FCB9E4-CD78-6926-FBAF-441AD38E464A}"/>
          </ac:spMkLst>
        </pc:spChg>
        <pc:spChg chg="add del">
          <ac:chgData name="Dan Laurentiu" userId="4b150b66787d35fb" providerId="LiveId" clId="{9D1905D0-F95E-4001-91A2-03BD14F6AE1C}" dt="2025-01-15T16:34:02.620" v="1406" actId="11529"/>
          <ac:spMkLst>
            <pc:docMk/>
            <pc:sldMk cId="3183879162" sldId="260"/>
            <ac:spMk id="17" creationId="{5204F91F-6FFB-65DF-8699-312EF1AA7F58}"/>
          </ac:spMkLst>
        </pc:spChg>
        <pc:picChg chg="add del mod">
          <ac:chgData name="Dan Laurentiu" userId="4b150b66787d35fb" providerId="LiveId" clId="{9D1905D0-F95E-4001-91A2-03BD14F6AE1C}" dt="2025-01-15T16:35:23.906" v="1408" actId="478"/>
          <ac:picMkLst>
            <pc:docMk/>
            <pc:sldMk cId="3183879162" sldId="260"/>
            <ac:picMk id="4" creationId="{8970D243-115A-7AFE-C077-B9329C1A171F}"/>
          </ac:picMkLst>
        </pc:picChg>
        <pc:picChg chg="add del mod">
          <ac:chgData name="Dan Laurentiu" userId="4b150b66787d35fb" providerId="LiveId" clId="{9D1905D0-F95E-4001-91A2-03BD14F6AE1C}" dt="2025-01-15T16:35:24.157" v="1409" actId="478"/>
          <ac:picMkLst>
            <pc:docMk/>
            <pc:sldMk cId="3183879162" sldId="260"/>
            <ac:picMk id="6" creationId="{89C01766-F3FF-D3D6-352C-FC2F570D5E17}"/>
          </ac:picMkLst>
        </pc:picChg>
        <pc:picChg chg="add mod">
          <ac:chgData name="Dan Laurentiu" userId="4b150b66787d35fb" providerId="LiveId" clId="{9D1905D0-F95E-4001-91A2-03BD14F6AE1C}" dt="2025-01-15T16:29:50.192" v="1197" actId="1076"/>
          <ac:picMkLst>
            <pc:docMk/>
            <pc:sldMk cId="3183879162" sldId="260"/>
            <ac:picMk id="9" creationId="{3FDB6C77-4A10-46F3-B7EF-46755BB3B3BB}"/>
          </ac:picMkLst>
        </pc:picChg>
        <pc:picChg chg="add del mod">
          <ac:chgData name="Dan Laurentiu" userId="4b150b66787d35fb" providerId="LiveId" clId="{9D1905D0-F95E-4001-91A2-03BD14F6AE1C}" dt="2025-01-15T16:35:23.436" v="1407" actId="478"/>
          <ac:picMkLst>
            <pc:docMk/>
            <pc:sldMk cId="3183879162" sldId="260"/>
            <ac:picMk id="13" creationId="{CB05B8C5-3302-BCDF-7333-B313EF5D6622}"/>
          </ac:picMkLst>
        </pc:picChg>
        <pc:picChg chg="add mod">
          <ac:chgData name="Dan Laurentiu" userId="4b150b66787d35fb" providerId="LiveId" clId="{9D1905D0-F95E-4001-91A2-03BD14F6AE1C}" dt="2025-01-15T16:36:28.109" v="1429" actId="14861"/>
          <ac:picMkLst>
            <pc:docMk/>
            <pc:sldMk cId="3183879162" sldId="260"/>
            <ac:picMk id="19" creationId="{355C2662-9CFD-A534-0241-352643FDE447}"/>
          </ac:picMkLst>
        </pc:picChg>
        <pc:picChg chg="add mod">
          <ac:chgData name="Dan Laurentiu" userId="4b150b66787d35fb" providerId="LiveId" clId="{9D1905D0-F95E-4001-91A2-03BD14F6AE1C}" dt="2025-01-15T16:36:28.109" v="1429" actId="14861"/>
          <ac:picMkLst>
            <pc:docMk/>
            <pc:sldMk cId="3183879162" sldId="260"/>
            <ac:picMk id="21" creationId="{21E0976C-397A-26DD-4CDB-16F2DB5942C2}"/>
          </ac:picMkLst>
        </pc:picChg>
        <pc:picChg chg="add mod">
          <ac:chgData name="Dan Laurentiu" userId="4b150b66787d35fb" providerId="LiveId" clId="{9D1905D0-F95E-4001-91A2-03BD14F6AE1C}" dt="2025-01-15T16:36:28.109" v="1429" actId="14861"/>
          <ac:picMkLst>
            <pc:docMk/>
            <pc:sldMk cId="3183879162" sldId="260"/>
            <ac:picMk id="23" creationId="{7CA09CB1-970E-E4CD-E1F7-51138814C78A}"/>
          </ac:picMkLst>
        </pc:picChg>
      </pc:sldChg>
      <pc:sldChg chg="modSp del mod">
        <pc:chgData name="Dan Laurentiu" userId="4b150b66787d35fb" providerId="LiveId" clId="{9D1905D0-F95E-4001-91A2-03BD14F6AE1C}" dt="2025-01-15T16:36:52.984" v="1430" actId="47"/>
        <pc:sldMkLst>
          <pc:docMk/>
          <pc:sldMk cId="3266224172" sldId="261"/>
        </pc:sldMkLst>
        <pc:spChg chg="mod">
          <ac:chgData name="Dan Laurentiu" userId="4b150b66787d35fb" providerId="LiveId" clId="{9D1905D0-F95E-4001-91A2-03BD14F6AE1C}" dt="2025-01-15T16:19:50.775" v="606" actId="14100"/>
          <ac:spMkLst>
            <pc:docMk/>
            <pc:sldMk cId="3266224172" sldId="261"/>
            <ac:spMk id="3" creationId="{B97AC1EA-5985-E15B-38F4-9DA12534F8A0}"/>
          </ac:spMkLst>
        </pc:spChg>
      </pc:sldChg>
      <pc:sldChg chg="addSp modSp mod">
        <pc:chgData name="Dan Laurentiu" userId="4b150b66787d35fb" providerId="LiveId" clId="{9D1905D0-F95E-4001-91A2-03BD14F6AE1C}" dt="2025-01-15T16:38:49.512" v="1478" actId="113"/>
        <pc:sldMkLst>
          <pc:docMk/>
          <pc:sldMk cId="811426496" sldId="262"/>
        </pc:sldMkLst>
        <pc:spChg chg="add mod">
          <ac:chgData name="Dan Laurentiu" userId="4b150b66787d35fb" providerId="LiveId" clId="{9D1905D0-F95E-4001-91A2-03BD14F6AE1C}" dt="2025-01-15T16:38:49.512" v="1478" actId="113"/>
          <ac:spMkLst>
            <pc:docMk/>
            <pc:sldMk cId="811426496" sldId="262"/>
            <ac:spMk id="2" creationId="{E1ADBDAB-AA65-4AE4-3F47-212E52144E6F}"/>
          </ac:spMkLst>
        </pc:spChg>
        <pc:spChg chg="mod">
          <ac:chgData name="Dan Laurentiu" userId="4b150b66787d35fb" providerId="LiveId" clId="{9D1905D0-F95E-4001-91A2-03BD14F6AE1C}" dt="2025-01-15T16:19:45.304" v="604" actId="14100"/>
          <ac:spMkLst>
            <pc:docMk/>
            <pc:sldMk cId="811426496" sldId="262"/>
            <ac:spMk id="3" creationId="{AFB9B911-1246-CA03-2AF5-B1ECB9393135}"/>
          </ac:spMkLst>
        </pc:spChg>
      </pc:sldChg>
      <pc:sldChg chg="addSp delSp modSp add mod">
        <pc:chgData name="Dan Laurentiu" userId="4b150b66787d35fb" providerId="LiveId" clId="{9D1905D0-F95E-4001-91A2-03BD14F6AE1C}" dt="2025-01-15T16:17:04.694" v="599" actId="1076"/>
        <pc:sldMkLst>
          <pc:docMk/>
          <pc:sldMk cId="4157269435" sldId="263"/>
        </pc:sldMkLst>
        <pc:spChg chg="add mod">
          <ac:chgData name="Dan Laurentiu" userId="4b150b66787d35fb" providerId="LiveId" clId="{9D1905D0-F95E-4001-91A2-03BD14F6AE1C}" dt="2025-01-15T16:15:34.474" v="525" actId="1076"/>
          <ac:spMkLst>
            <pc:docMk/>
            <pc:sldMk cId="4157269435" sldId="263"/>
            <ac:spMk id="2" creationId="{6DA642F2-6406-7BF8-B126-5404B8A2F6C4}"/>
          </ac:spMkLst>
        </pc:spChg>
        <pc:spChg chg="del">
          <ac:chgData name="Dan Laurentiu" userId="4b150b66787d35fb" providerId="LiveId" clId="{9D1905D0-F95E-4001-91A2-03BD14F6AE1C}" dt="2025-01-15T15:09:08.332" v="13" actId="478"/>
          <ac:spMkLst>
            <pc:docMk/>
            <pc:sldMk cId="4157269435" sldId="263"/>
            <ac:spMk id="3" creationId="{3E905F6A-213C-C3AF-F79A-E572E1D5AF87}"/>
          </ac:spMkLst>
        </pc:spChg>
        <pc:spChg chg="del mod">
          <ac:chgData name="Dan Laurentiu" userId="4b150b66787d35fb" providerId="LiveId" clId="{9D1905D0-F95E-4001-91A2-03BD14F6AE1C}" dt="2025-01-15T15:09:10.136" v="15" actId="478"/>
          <ac:spMkLst>
            <pc:docMk/>
            <pc:sldMk cId="4157269435" sldId="263"/>
            <ac:spMk id="4" creationId="{4404D3C0-BCF3-0B1C-5B2B-C03B619FEDF8}"/>
          </ac:spMkLst>
        </pc:spChg>
        <pc:spChg chg="mod">
          <ac:chgData name="Dan Laurentiu" userId="4b150b66787d35fb" providerId="LiveId" clId="{9D1905D0-F95E-4001-91A2-03BD14F6AE1C}" dt="2025-01-15T16:09:29.759" v="290" actId="1076"/>
          <ac:spMkLst>
            <pc:docMk/>
            <pc:sldMk cId="4157269435" sldId="263"/>
            <ac:spMk id="5" creationId="{C2F5DC24-CAEF-746B-C83E-27D08FE83991}"/>
          </ac:spMkLst>
        </pc:spChg>
        <pc:spChg chg="mod">
          <ac:chgData name="Dan Laurentiu" userId="4b150b66787d35fb" providerId="LiveId" clId="{9D1905D0-F95E-4001-91A2-03BD14F6AE1C}" dt="2025-01-15T16:17:04.694" v="599" actId="1076"/>
          <ac:spMkLst>
            <pc:docMk/>
            <pc:sldMk cId="4157269435" sldId="263"/>
            <ac:spMk id="6" creationId="{B5B6D37C-4F44-7C6D-C8ED-0DFDC0ED975E}"/>
          </ac:spMkLst>
        </pc:spChg>
        <pc:spChg chg="add mod">
          <ac:chgData name="Dan Laurentiu" userId="4b150b66787d35fb" providerId="LiveId" clId="{9D1905D0-F95E-4001-91A2-03BD14F6AE1C}" dt="2025-01-15T16:16:53.856" v="597" actId="1076"/>
          <ac:spMkLst>
            <pc:docMk/>
            <pc:sldMk cId="4157269435" sldId="263"/>
            <ac:spMk id="7" creationId="{0CAD7929-0386-094A-0EB8-F372CA3E18A4}"/>
          </ac:spMkLst>
        </pc:spChg>
      </pc:sldChg>
      <pc:sldChg chg="modSp add mod ord">
        <pc:chgData name="Dan Laurentiu" userId="4b150b66787d35fb" providerId="LiveId" clId="{9D1905D0-F95E-4001-91A2-03BD14F6AE1C}" dt="2025-01-15T16:18:17.377" v="602" actId="20577"/>
        <pc:sldMkLst>
          <pc:docMk/>
          <pc:sldMk cId="433213858" sldId="264"/>
        </pc:sldMkLst>
        <pc:spChg chg="mod">
          <ac:chgData name="Dan Laurentiu" userId="4b150b66787d35fb" providerId="LiveId" clId="{9D1905D0-F95E-4001-91A2-03BD14F6AE1C}" dt="2025-01-15T16:18:17.377" v="602" actId="20577"/>
          <ac:spMkLst>
            <pc:docMk/>
            <pc:sldMk cId="433213858" sldId="264"/>
            <ac:spMk id="5" creationId="{6D76EF84-460D-D2A4-06C6-D45834E173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1792-55C1-2A0C-C9F2-D1D7DECD8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CA192-EF01-ECE9-91A8-D8B22FAF3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54F9-6693-1FD9-83CE-4347CC26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850B-3BEB-D61B-7565-7FC9C587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11C6-BFEA-40A2-9399-ACFAA5C7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B4FA-808F-0A41-D8C3-153A29BA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87766-DF1E-9ACF-FA52-3FEC7754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CC8F-D5C2-4D8F-3D32-8EB34BA7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42B4-5125-6B49-5C5A-6DC7183E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DB46-1AF2-58B5-770D-4ED8BF4B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ADB38-2775-6C5F-7407-8A1A24E55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F4F80-54B9-2CB6-3957-8217E2C7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B93E-2771-CB7E-720B-2940B27C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6256-0D4D-D1FE-6345-F87B9EE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C833-6ECB-FF34-8848-D26C9770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1F01-D542-99B0-CC6F-2F56226A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2897-83CA-4487-9107-A17AD10E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6DBE-44A4-F048-018E-AFA7D463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EBFC-5A42-0B33-DDFE-877ED1A6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D4D9-0B52-58D6-1A29-A944BD5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B9AE-4C40-BDFE-6C24-BAC3135A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1CF10-EFC4-DAC1-4BDC-20400405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F39C-0A8C-9C95-BA9B-4A431AB4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EBFD-22F0-D535-463C-3DE16D8B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0D2A7-ED93-7AEA-4758-CDECD2DA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7B50-BCFA-7CF0-3A40-C6359531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0E67-D29F-D562-2FFC-6E0B00E2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CAF2D-1E65-5FB2-D6CB-1D2395A23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A1707-BEDD-C138-98EA-7918B02A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B9B1A-2699-F415-1DBF-F9DD62D3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D6FDD-892E-CFC1-DF7E-DD132780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DF94-F735-3B0F-32E5-18787890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5227-15F3-42B5-5E81-F0CC3065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DD659-CCDD-3A42-A631-1E3F0E704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7DFAC-C5A3-AF1E-FC08-9BC122FF5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08942-4D74-50A8-41BD-038B1E4A9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3F934-2B13-8C04-0DB3-AB4B3CA1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9E6F6-F651-B230-E326-1DF44440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8EC9C-EE28-F467-0ABE-0D95AEC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1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4483-C3BA-366B-5657-D8B3A1BF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0BA1B-FE75-96E5-05C2-456DBA8B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58525-C9F0-3917-D631-A87FC4C8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FC222-F030-0CE1-E233-B9EFEC9B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73B12-EDA8-C828-35B7-2BCAD5E9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E4E17-2050-485E-FD67-721BF09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A85EE-B02C-69F0-AD9C-A0F0784D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1D6E-4FB1-28B2-A28E-E5A12EB0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C59F-3430-0B9B-A09C-D8724E67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9F4E6-EA10-3964-B89B-D2E046A4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BFA44-C1EB-6B18-7853-40B54E8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3237-5397-1CC8-A9A6-88A3E1A5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A0A4-0DF3-5DA7-43BB-EA79C261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6D36-3F20-B867-6D1B-C72D6445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FFCB-C2C2-5259-26E0-50B01BD2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30812-BE44-C806-9F96-8FBA8207B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D9EE9-C5FA-D0E5-3BEE-CCC64752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75AE6-1AAD-DE04-A73B-E97BD0CA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5B8E1-D53F-BE4A-7F05-3F2E8C6A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39379-F3AB-32F8-D564-B2417C5B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54121-540D-5970-7390-282802A0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A1BE-19E7-FDF1-A7A8-D592FDEA8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B0260-9BE2-4D71-8E2A-40C4B216C80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C77FB-0E26-AA30-B1B0-A51A2E43E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8F4B-D9A0-629F-FC37-4596244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91A0C-CBFC-457F-9EFB-6C1D203E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38149-BD69-3FD8-D566-123C6E864DC1}"/>
              </a:ext>
            </a:extLst>
          </p:cNvPr>
          <p:cNvSpPr txBox="1"/>
          <p:nvPr/>
        </p:nvSpPr>
        <p:spPr>
          <a:xfrm>
            <a:off x="1180718" y="1582340"/>
            <a:ext cx="973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Improving Edge-Segmentation with Conditional Random Fields in U-Net Architectures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BF5ED-C0BA-7A3D-B894-C1F35860BE1B}"/>
              </a:ext>
            </a:extLst>
          </p:cNvPr>
          <p:cNvSpPr txBox="1"/>
          <p:nvPr/>
        </p:nvSpPr>
        <p:spPr>
          <a:xfrm>
            <a:off x="3781295" y="3429000"/>
            <a:ext cx="4629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Dan Laurentiu, </a:t>
            </a:r>
            <a:r>
              <a:rPr lang="en-US" sz="2000" b="1" dirty="0" err="1"/>
              <a:t>Babeș-Bolyai</a:t>
            </a:r>
            <a:r>
              <a:rPr lang="en-US" sz="2000" b="1" dirty="0"/>
              <a:t> University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78898-16DD-0163-3EED-0D1C9B77AED8}"/>
              </a:ext>
            </a:extLst>
          </p:cNvPr>
          <p:cNvSpPr txBox="1"/>
          <p:nvPr/>
        </p:nvSpPr>
        <p:spPr>
          <a:xfrm>
            <a:off x="1884206" y="4783217"/>
            <a:ext cx="842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 page: https://github.com/DanLaurentiu1/Attention-U-Net-with-CRF</a:t>
            </a:r>
          </a:p>
        </p:txBody>
      </p:sp>
    </p:spTree>
    <p:extLst>
      <p:ext uri="{BB962C8B-B14F-4D97-AF65-F5344CB8AC3E}">
        <p14:creationId xmlns:p14="http://schemas.microsoft.com/office/powerpoint/2010/main" val="355256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57DDC-2709-DB87-7728-109125EBA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0C07D-8F93-0AA6-28D3-E4E3A9223AF5}"/>
              </a:ext>
            </a:extLst>
          </p:cNvPr>
          <p:cNvSpPr txBox="1"/>
          <p:nvPr/>
        </p:nvSpPr>
        <p:spPr>
          <a:xfrm>
            <a:off x="5176866" y="579817"/>
            <a:ext cx="183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29F8F-4240-3870-06B7-1E473A5CAFEC}"/>
              </a:ext>
            </a:extLst>
          </p:cNvPr>
          <p:cNvSpPr txBox="1"/>
          <p:nvPr/>
        </p:nvSpPr>
        <p:spPr>
          <a:xfrm>
            <a:off x="271272" y="1648105"/>
            <a:ext cx="11649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have been many examples of impressive segmentation using the lightweight U-Net model. However, this architecture still struggles with objects that are either: </a:t>
            </a:r>
            <a:r>
              <a:rPr lang="en-GB" b="1" dirty="0"/>
              <a:t>too small</a:t>
            </a:r>
            <a:r>
              <a:rPr lang="en-GB" dirty="0"/>
              <a:t> (in the background) or </a:t>
            </a:r>
            <a:r>
              <a:rPr lang="en-GB" b="1" dirty="0"/>
              <a:t>have complex boundaries</a:t>
            </a:r>
            <a:r>
              <a:rPr lang="en-GB" dirty="0"/>
              <a:t>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final goal of the project is to obtain segmentation masks that will </a:t>
            </a:r>
            <a:r>
              <a:rPr lang="en-GB" b="1" dirty="0"/>
              <a:t>more efficiently detect these exact pieces of litter</a:t>
            </a:r>
            <a:r>
              <a:rPr lang="en-GB" dirty="0"/>
              <a:t>, using conditional random fields.</a:t>
            </a:r>
            <a:endParaRPr lang="en-US" dirty="0"/>
          </a:p>
        </p:txBody>
      </p:sp>
      <p:pic>
        <p:nvPicPr>
          <p:cNvPr id="7" name="Picture 6" descr="A sandy beach with a few sticks">
            <a:extLst>
              <a:ext uri="{FF2B5EF4-FFF2-40B4-BE49-F238E27FC236}">
                <a16:creationId xmlns:a16="http://schemas.microsoft.com/office/drawing/2014/main" id="{81C589B8-1431-9137-5C60-15B57AC88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9" y="3670501"/>
            <a:ext cx="3652866" cy="2739650"/>
          </a:xfrm>
          <a:prstGeom prst="rect">
            <a:avLst/>
          </a:prstGeom>
          <a:effectLst>
            <a:softEdge rad="17780"/>
          </a:effectLst>
        </p:spPr>
      </p:pic>
      <p:pic>
        <p:nvPicPr>
          <p:cNvPr id="9" name="Picture 8" descr="A colorful beach with trees and blue sky&#10;&#10;Description automatically generated with medium confidence">
            <a:extLst>
              <a:ext uri="{FF2B5EF4-FFF2-40B4-BE49-F238E27FC236}">
                <a16:creationId xmlns:a16="http://schemas.microsoft.com/office/drawing/2014/main" id="{CABA7B82-59BF-4FC5-1534-431FBC975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08" y="3670501"/>
            <a:ext cx="3652867" cy="2739650"/>
          </a:xfrm>
          <a:prstGeom prst="rect">
            <a:avLst/>
          </a:prstGeom>
          <a:effectLst>
            <a:softEdge rad="17780"/>
          </a:effectLst>
        </p:spPr>
      </p:pic>
    </p:spTree>
    <p:extLst>
      <p:ext uri="{BB962C8B-B14F-4D97-AF65-F5344CB8AC3E}">
        <p14:creationId xmlns:p14="http://schemas.microsoft.com/office/powerpoint/2010/main" val="42834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21583-44B7-6E24-72C1-2F2615D22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6EF84-460D-D2A4-06C6-D45834E17309}"/>
              </a:ext>
            </a:extLst>
          </p:cNvPr>
          <p:cNvSpPr txBox="1"/>
          <p:nvPr/>
        </p:nvSpPr>
        <p:spPr>
          <a:xfrm>
            <a:off x="4325071" y="1922056"/>
            <a:ext cx="341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Research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5ED03-9DB0-0FB9-8CA4-679E1161741E}"/>
              </a:ext>
            </a:extLst>
          </p:cNvPr>
          <p:cNvSpPr txBox="1"/>
          <p:nvPr/>
        </p:nvSpPr>
        <p:spPr>
          <a:xfrm>
            <a:off x="902208" y="3190876"/>
            <a:ext cx="10259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techniques can be used to make the U-Net model struggle less with segmenting fine, complex boundaries or small structures?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these techniques compare with the standard version of the U-Net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1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CA866-ABAD-B0B7-EEF2-F78571EA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F5DC24-CAEF-746B-C83E-27D08FE83991}"/>
              </a:ext>
            </a:extLst>
          </p:cNvPr>
          <p:cNvSpPr txBox="1"/>
          <p:nvPr/>
        </p:nvSpPr>
        <p:spPr>
          <a:xfrm>
            <a:off x="4962123" y="843064"/>
            <a:ext cx="2267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6D37C-4F44-7C6D-C8ED-0DFDC0ED975E}"/>
              </a:ext>
            </a:extLst>
          </p:cNvPr>
          <p:cNvSpPr txBox="1"/>
          <p:nvPr/>
        </p:nvSpPr>
        <p:spPr>
          <a:xfrm>
            <a:off x="783335" y="2658582"/>
            <a:ext cx="1098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Esme Yi -&gt; “CRF U-Net for Medical Image Segmentation” 2019:  achieves </a:t>
            </a:r>
            <a:r>
              <a:rPr lang="en-US" b="1" dirty="0"/>
              <a:t>78% </a:t>
            </a:r>
            <a:r>
              <a:rPr lang="en-US" b="1" dirty="0" err="1"/>
              <a:t>IoU</a:t>
            </a:r>
            <a:r>
              <a:rPr lang="en-US" b="1" dirty="0"/>
              <a:t> scores</a:t>
            </a:r>
            <a:r>
              <a:rPr lang="en-US" dirty="0"/>
              <a:t> (using favorable dataset)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642F2-6406-7BF8-B126-5404B8A2F6C4}"/>
              </a:ext>
            </a:extLst>
          </p:cNvPr>
          <p:cNvSpPr txBox="1"/>
          <p:nvPr/>
        </p:nvSpPr>
        <p:spPr>
          <a:xfrm>
            <a:off x="783335" y="5085707"/>
            <a:ext cx="1062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Dilsad</a:t>
            </a:r>
            <a:r>
              <a:rPr lang="en-US" dirty="0"/>
              <a:t> </a:t>
            </a:r>
            <a:r>
              <a:rPr lang="en-US" dirty="0" err="1"/>
              <a:t>Akkoyun</a:t>
            </a:r>
            <a:r>
              <a:rPr lang="en-US" dirty="0"/>
              <a:t> -&gt; “</a:t>
            </a:r>
            <a:r>
              <a:rPr lang="en-GB" dirty="0"/>
              <a:t>Identification and Detection of Beach Litter Using Computer Vision Techniques</a:t>
            </a:r>
            <a:r>
              <a:rPr lang="en-US" dirty="0"/>
              <a:t> “ 2024: </a:t>
            </a:r>
            <a:r>
              <a:rPr lang="en-US" b="1" dirty="0"/>
              <a:t>73.8% </a:t>
            </a:r>
            <a:r>
              <a:rPr lang="en-US" b="1" dirty="0" err="1"/>
              <a:t>IoU</a:t>
            </a:r>
            <a:r>
              <a:rPr lang="en-US" b="1" dirty="0"/>
              <a:t> scores </a:t>
            </a:r>
            <a:r>
              <a:rPr lang="en-US" dirty="0"/>
              <a:t>(beach litter dataset)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D7929-0386-094A-0EB8-F372CA3E18A4}"/>
              </a:ext>
            </a:extLst>
          </p:cNvPr>
          <p:cNvSpPr txBox="1"/>
          <p:nvPr/>
        </p:nvSpPr>
        <p:spPr>
          <a:xfrm>
            <a:off x="736090" y="4010644"/>
            <a:ext cx="1071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Sugiyama Daisuke -&gt; “The </a:t>
            </a:r>
            <a:r>
              <a:rPr lang="en-US" dirty="0" err="1"/>
              <a:t>BeachLitter</a:t>
            </a:r>
            <a:r>
              <a:rPr lang="en-US" dirty="0"/>
              <a:t> Dataset v2022” 2022: interesting dataset for this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41572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382AA-31B1-C1D0-CD4A-4FF0BFCA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99DC3-4DFE-AC6A-1BC7-4E4FD00D30C9}"/>
              </a:ext>
            </a:extLst>
          </p:cNvPr>
          <p:cNvSpPr txBox="1"/>
          <p:nvPr/>
        </p:nvSpPr>
        <p:spPr>
          <a:xfrm>
            <a:off x="329184" y="1258824"/>
            <a:ext cx="22147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Methodology</a:t>
            </a:r>
          </a:p>
          <a:p>
            <a:endParaRPr lang="en-US" sz="2800" dirty="0"/>
          </a:p>
        </p:txBody>
      </p:sp>
      <p:pic>
        <p:nvPicPr>
          <p:cNvPr id="8" name="Picture 7" descr="A collage of images of a beach&#10;&#10;Description automatically generated">
            <a:extLst>
              <a:ext uri="{FF2B5EF4-FFF2-40B4-BE49-F238E27FC236}">
                <a16:creationId xmlns:a16="http://schemas.microsoft.com/office/drawing/2014/main" id="{01B482A0-983D-8388-0A07-7E4CCB85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13" y="1420368"/>
            <a:ext cx="5222443" cy="401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49C38-F2C3-6F45-4249-61FE15409417}"/>
              </a:ext>
            </a:extLst>
          </p:cNvPr>
          <p:cNvSpPr txBox="1"/>
          <p:nvPr/>
        </p:nvSpPr>
        <p:spPr>
          <a:xfrm>
            <a:off x="409575" y="2413337"/>
            <a:ext cx="7006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was split into 80:20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have 3-channels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-&gt; scaled to 512x512, pixel value = 0 for litter, 1 for anything 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Multi-class -&gt; scaled to 512, pixel values are from [0, </a:t>
            </a:r>
            <a:r>
              <a:rPr lang="en-US" dirty="0" err="1"/>
              <a:t>nrClasses</a:t>
            </a:r>
            <a:r>
              <a:rPr lang="en-US" dirty="0"/>
              <a:t> –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0D1CB-4BE4-B056-40BD-92D3E2E85521}"/>
              </a:ext>
            </a:extLst>
          </p:cNvPr>
          <p:cNvSpPr txBox="1"/>
          <p:nvPr/>
        </p:nvSpPr>
        <p:spPr>
          <a:xfrm>
            <a:off x="409575" y="4837466"/>
            <a:ext cx="700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4 layers, 18 conv3x3 operations, 4 up-conv2x2, 4 max pool 2x2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Epochs: 20</a:t>
            </a:r>
          </a:p>
        </p:txBody>
      </p:sp>
    </p:spTree>
    <p:extLst>
      <p:ext uri="{BB962C8B-B14F-4D97-AF65-F5344CB8AC3E}">
        <p14:creationId xmlns:p14="http://schemas.microsoft.com/office/powerpoint/2010/main" val="12238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74C8A-B6DA-E127-E087-40C4505D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60302-3D0D-BF9E-DCEF-FEBED825A66C}"/>
              </a:ext>
            </a:extLst>
          </p:cNvPr>
          <p:cNvSpPr txBox="1"/>
          <p:nvPr/>
        </p:nvSpPr>
        <p:spPr>
          <a:xfrm>
            <a:off x="1182858" y="1053227"/>
            <a:ext cx="1619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Results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B6C77-4A10-46F3-B7EF-46755BB3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50" y="1053227"/>
            <a:ext cx="5496692" cy="2429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5CBFC5-7739-B348-A487-1ADDC6FDDD89}"/>
              </a:ext>
            </a:extLst>
          </p:cNvPr>
          <p:cNvSpPr txBox="1"/>
          <p:nvPr/>
        </p:nvSpPr>
        <p:spPr>
          <a:xfrm>
            <a:off x="7344727" y="3482441"/>
            <a:ext cx="2367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444FF"/>
                </a:solidFill>
              </a:rPr>
              <a:t>* -&gt; this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5F0A1-2C43-F02F-AF55-76A3135A8465}"/>
              </a:ext>
            </a:extLst>
          </p:cNvPr>
          <p:cNvSpPr txBox="1"/>
          <p:nvPr/>
        </p:nvSpPr>
        <p:spPr>
          <a:xfrm>
            <a:off x="291932" y="2007334"/>
            <a:ext cx="5176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the </a:t>
            </a:r>
            <a:r>
              <a:rPr lang="en-US" dirty="0" err="1"/>
              <a:t>IoU</a:t>
            </a:r>
            <a:r>
              <a:rPr lang="en-US" dirty="0"/>
              <a:t> scores remain similar, some masks have slightly improved their edges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7107B-59FA-2456-7BDB-F8E6093A2CE2}"/>
              </a:ext>
            </a:extLst>
          </p:cNvPr>
          <p:cNvSpPr txBox="1"/>
          <p:nvPr/>
        </p:nvSpPr>
        <p:spPr>
          <a:xfrm>
            <a:off x="1506064" y="4256315"/>
            <a:ext cx="1464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Ground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9B383-0B33-A80A-50AC-49E481DD1B33}"/>
              </a:ext>
            </a:extLst>
          </p:cNvPr>
          <p:cNvSpPr txBox="1"/>
          <p:nvPr/>
        </p:nvSpPr>
        <p:spPr>
          <a:xfrm>
            <a:off x="3172663" y="6339357"/>
            <a:ext cx="1464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Non-CRF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CB9E4-CD78-6926-FBAF-441AD38E464A}"/>
              </a:ext>
            </a:extLst>
          </p:cNvPr>
          <p:cNvSpPr txBox="1"/>
          <p:nvPr/>
        </p:nvSpPr>
        <p:spPr>
          <a:xfrm>
            <a:off x="8528303" y="6339357"/>
            <a:ext cx="68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CRF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5C2662-9CFD-A534-0241-352643F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8" y="3191358"/>
            <a:ext cx="3040756" cy="966714"/>
          </a:xfrm>
          <a:prstGeom prst="rect">
            <a:avLst/>
          </a:prstGeom>
          <a:effectLst>
            <a:softEdge rad="1778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E0976C-397A-26DD-4CDB-16F2DB594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6" y="5240762"/>
            <a:ext cx="3040756" cy="1098595"/>
          </a:xfrm>
          <a:prstGeom prst="rect">
            <a:avLst/>
          </a:prstGeom>
          <a:effectLst>
            <a:softEdge rad="1778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A09CB1-970E-E4CD-E1F7-51138814C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566" y="5187974"/>
            <a:ext cx="3040754" cy="1098594"/>
          </a:xfrm>
          <a:prstGeom prst="rect">
            <a:avLst/>
          </a:prstGeom>
          <a:effectLst>
            <a:softEdge rad="17780"/>
          </a:effectLst>
        </p:spPr>
      </p:pic>
    </p:spTree>
    <p:extLst>
      <p:ext uri="{BB962C8B-B14F-4D97-AF65-F5344CB8AC3E}">
        <p14:creationId xmlns:p14="http://schemas.microsoft.com/office/powerpoint/2010/main" val="318387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4E879-7A73-BDAC-8985-64A2528B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9B911-1246-CA03-2AF5-B1ECB9393135}"/>
              </a:ext>
            </a:extLst>
          </p:cNvPr>
          <p:cNvSpPr txBox="1"/>
          <p:nvPr/>
        </p:nvSpPr>
        <p:spPr>
          <a:xfrm>
            <a:off x="5210175" y="623793"/>
            <a:ext cx="26079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Conclusion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DBDAB-AA65-4AE4-3F47-212E52144E6F}"/>
              </a:ext>
            </a:extLst>
          </p:cNvPr>
          <p:cNvSpPr txBox="1"/>
          <p:nvPr/>
        </p:nvSpPr>
        <p:spPr>
          <a:xfrm>
            <a:off x="603504" y="1781128"/>
            <a:ext cx="10984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</a:t>
            </a:r>
            <a:r>
              <a:rPr lang="en-GB" b="1" dirty="0"/>
              <a:t>key challenges </a:t>
            </a:r>
            <a:r>
              <a:rPr lang="en-GB" dirty="0"/>
              <a:t>encountered were the </a:t>
            </a:r>
            <a:r>
              <a:rPr lang="en-GB" b="1" dirty="0"/>
              <a:t>lack of computational resources</a:t>
            </a:r>
            <a:r>
              <a:rPr lang="en-GB" dirty="0"/>
              <a:t>, with both of the models not fully converging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experiments yielded </a:t>
            </a:r>
            <a:r>
              <a:rPr lang="en-GB" b="1" dirty="0"/>
              <a:t>promising</a:t>
            </a:r>
            <a:r>
              <a:rPr lang="en-GB" dirty="0"/>
              <a:t> results, with the binary U-Net model getting a 71.3 mean </a:t>
            </a:r>
            <a:r>
              <a:rPr lang="en-GB" dirty="0" err="1"/>
              <a:t>IoU</a:t>
            </a:r>
            <a:r>
              <a:rPr lang="en-GB" dirty="0"/>
              <a:t> score and 71 after the CRF post-processing. The </a:t>
            </a:r>
            <a:r>
              <a:rPr lang="en-GB" b="1" dirty="0"/>
              <a:t>multi-class results are better</a:t>
            </a:r>
            <a:r>
              <a:rPr lang="en-GB" dirty="0"/>
              <a:t>, due to the other, more prominent, classes such as: background, sky getting generally good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 a high level, these methods can be improved significantly by: </a:t>
            </a:r>
            <a:r>
              <a:rPr lang="en-GB" b="1" dirty="0"/>
              <a:t>merging</a:t>
            </a:r>
            <a:r>
              <a:rPr lang="en-GB" dirty="0"/>
              <a:t> more specialized datasets together, </a:t>
            </a:r>
            <a:r>
              <a:rPr lang="en-GB" b="1" dirty="0"/>
              <a:t>eliminating some "bad" images </a:t>
            </a:r>
            <a:r>
              <a:rPr lang="en-GB" dirty="0"/>
              <a:t>from the BeachLitterv2022 dataset, using </a:t>
            </a:r>
            <a:r>
              <a:rPr lang="en-GB" b="1" dirty="0"/>
              <a:t>transfer learning </a:t>
            </a:r>
            <a:r>
              <a:rPr lang="en-GB" dirty="0"/>
              <a:t>and training the models more extensively.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2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Laurentiu</dc:creator>
  <cp:lastModifiedBy>Dan Laurentiu</cp:lastModifiedBy>
  <cp:revision>1</cp:revision>
  <dcterms:created xsi:type="dcterms:W3CDTF">2025-01-14T09:51:49Z</dcterms:created>
  <dcterms:modified xsi:type="dcterms:W3CDTF">2025-01-15T16:39:11Z</dcterms:modified>
</cp:coreProperties>
</file>