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712be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712be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07b98f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07b98f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7b98fc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7b98fc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7b98fc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7b98fc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7b98fc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7b98fc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7b98fc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7b98fc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712bee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712bee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712bee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712bee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anLawrence91/team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393450"/>
            <a:ext cx="8520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highlight>
                  <a:schemeClr val="lt1"/>
                </a:highlight>
              </a:rPr>
              <a:t>Sport  Travel Guider</a:t>
            </a:r>
            <a:endParaRPr b="1" sz="500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30200" y="4654025"/>
            <a:ext cx="30138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By Dan, Gan &amp; Matt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38" y="0"/>
            <a:ext cx="43627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505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1800"/>
            <a:ext cx="3521525" cy="14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425" y="841800"/>
            <a:ext cx="2594200" cy="1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350" y="2798825"/>
            <a:ext cx="4105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98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025425" y="442825"/>
            <a:ext cx="459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Brainstorming &amp; Breakdown of roles</a:t>
            </a:r>
            <a:endParaRPr b="1" sz="20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650" y="1821050"/>
            <a:ext cx="5645350" cy="3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3807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26225" y="239500"/>
            <a:ext cx="3231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Successes!!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4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00" y="1025475"/>
            <a:ext cx="746161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https://github.com/DanLawrence91/team-project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4B69C6"/>
                </a:solidFill>
                <a:highlight>
                  <a:srgbClr val="F5F5F5"/>
                </a:highlight>
              </a:rPr>
              <a:t>https://protected-retreat-83410.herokuapp.com</a:t>
            </a:r>
            <a:endParaRPr u="sng">
              <a:solidFill>
                <a:srgbClr val="4B69C6"/>
              </a:solidFill>
              <a:highlight>
                <a:srgbClr val="F5F5F5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