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0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69CF-2ABB-2D48-8EC9-1D3BB37DAF8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405C-0206-D349-84FD-5D27E7EE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0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69CF-2ABB-2D48-8EC9-1D3BB37DAF8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405C-0206-D349-84FD-5D27E7EE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9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69CF-2ABB-2D48-8EC9-1D3BB37DAF8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405C-0206-D349-84FD-5D27E7EE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7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69CF-2ABB-2D48-8EC9-1D3BB37DAF8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405C-0206-D349-84FD-5D27E7EE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9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69CF-2ABB-2D48-8EC9-1D3BB37DAF8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405C-0206-D349-84FD-5D27E7EE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6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69CF-2ABB-2D48-8EC9-1D3BB37DAF8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405C-0206-D349-84FD-5D27E7EE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1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69CF-2ABB-2D48-8EC9-1D3BB37DAF8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405C-0206-D349-84FD-5D27E7EE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1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69CF-2ABB-2D48-8EC9-1D3BB37DAF8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405C-0206-D349-84FD-5D27E7EE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4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69CF-2ABB-2D48-8EC9-1D3BB37DAF8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405C-0206-D349-84FD-5D27E7EE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69CF-2ABB-2D48-8EC9-1D3BB37DAF8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405C-0206-D349-84FD-5D27E7EE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9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69CF-2ABB-2D48-8EC9-1D3BB37DAF8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405C-0206-D349-84FD-5D27E7EE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2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469CF-2ABB-2D48-8EC9-1D3BB37DAF8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C405C-0206-D349-84FD-5D27E7EE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2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Anderson Localization in presence of spin-orbit coupling in an atomic Bose gas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Yuchen Yue,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Emine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Altuntas</a:t>
            </a:r>
            <a:r>
              <a:rPr lang="en-US" altLang="zh-CN" dirty="0" smtClean="0"/>
              <a:t>,</a:t>
            </a:r>
            <a:r>
              <a:rPr lang="en-US" dirty="0" smtClean="0"/>
              <a:t> Francisco </a:t>
            </a:r>
            <a:r>
              <a:rPr lang="en-US" dirty="0" err="1" smtClean="0"/>
              <a:t>Salces-Carcoba</a:t>
            </a:r>
            <a:r>
              <a:rPr lang="en-US" dirty="0" smtClean="0"/>
              <a:t>, </a:t>
            </a:r>
            <a:r>
              <a:rPr lang="en-US" dirty="0" err="1" smtClean="0"/>
              <a:t>Andika</a:t>
            </a:r>
            <a:r>
              <a:rPr lang="zh-CN" altLang="en-US" dirty="0" smtClean="0"/>
              <a:t> </a:t>
            </a:r>
            <a:r>
              <a:rPr lang="en-US" altLang="zh-CN" dirty="0" smtClean="0"/>
              <a:t>Putra</a:t>
            </a:r>
            <a:r>
              <a:rPr lang="en-US" dirty="0" smtClean="0"/>
              <a:t>, Chris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Billington</a:t>
            </a:r>
            <a:r>
              <a:rPr lang="en-US" dirty="0" smtClean="0"/>
              <a:t>, Ian B. </a:t>
            </a:r>
            <a:r>
              <a:rPr lang="en-US" dirty="0" err="1" smtClean="0"/>
              <a:t>Spielman</a:t>
            </a:r>
            <a:endParaRPr lang="en-US" dirty="0" smtClean="0"/>
          </a:p>
          <a:p>
            <a:r>
              <a:rPr lang="en-US" dirty="0" smtClean="0"/>
              <a:t>Joint Quantum Institute, NIST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83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 in presence of spin-orbit coupling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Content Placeholder 4" descr="Screen Shot 2019-02-02 at 6.18.1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68" r="-23968"/>
          <a:stretch>
            <a:fillRect/>
          </a:stretch>
        </p:blipFill>
        <p:spPr>
          <a:xfrm>
            <a:off x="-161925" y="2393950"/>
            <a:ext cx="5490248" cy="3019425"/>
          </a:xfrm>
        </p:spPr>
      </p:pic>
      <p:pic>
        <p:nvPicPr>
          <p:cNvPr id="6" name="Picture 5" descr="Screen Shot 2019-02-02 at 6.22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574" y="2392984"/>
            <a:ext cx="3819052" cy="302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21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the talk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ntroduction to Anderson Localization(AL).</a:t>
            </a:r>
          </a:p>
          <a:p>
            <a:r>
              <a:rPr lang="en-US" dirty="0" err="1" smtClean="0"/>
              <a:t>Exprimental</a:t>
            </a:r>
            <a:r>
              <a:rPr lang="en-US" dirty="0" smtClean="0"/>
              <a:t> realization of AL with cold atoms.</a:t>
            </a:r>
          </a:p>
          <a:p>
            <a:r>
              <a:rPr lang="en-US" dirty="0" smtClean="0"/>
              <a:t>AL in presence of spin-orbit coupling.</a:t>
            </a:r>
          </a:p>
          <a:p>
            <a:r>
              <a:rPr lang="en-US" dirty="0" smtClean="0"/>
              <a:t>Numerical simulation results.</a:t>
            </a:r>
          </a:p>
          <a:p>
            <a:r>
              <a:rPr lang="en-US" dirty="0" smtClean="0"/>
              <a:t>Experimental design.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0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the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Anderson Localization(AL).</a:t>
            </a:r>
          </a:p>
          <a:p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Exprimental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realization of AL with cold atoms.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AL in presence of spin-orbit coupling.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Numerical simulation results.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Experimental design.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71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AL</a:t>
            </a:r>
            <a:endParaRPr lang="en-US" dirty="0"/>
          </a:p>
        </p:txBody>
      </p:sp>
      <p:pic>
        <p:nvPicPr>
          <p:cNvPr id="4" name="Content Placeholder 3" descr="Screen Shot 2019-01-28 at 5.55.0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95565"/>
          <a:stretch/>
        </p:blipFill>
        <p:spPr/>
      </p:pic>
      <p:pic>
        <p:nvPicPr>
          <p:cNvPr id="3" name="Picture 2" descr="Screen Shot 2019-02-01 at 11.51.4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43113"/>
            <a:ext cx="2379811" cy="2914887"/>
          </a:xfrm>
          <a:prstGeom prst="rect">
            <a:avLst/>
          </a:prstGeom>
        </p:spPr>
      </p:pic>
      <p:pic>
        <p:nvPicPr>
          <p:cNvPr id="5" name="Picture 4" descr="Screen Shot 2019-02-01 at 11.54.1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25" y="4013173"/>
            <a:ext cx="4124325" cy="581051"/>
          </a:xfrm>
          <a:prstGeom prst="rect">
            <a:avLst/>
          </a:prstGeom>
        </p:spPr>
      </p:pic>
      <p:pic>
        <p:nvPicPr>
          <p:cNvPr id="6" name="Picture 5" descr="Screen Shot 2019-02-01 at 11.54.31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557734"/>
            <a:ext cx="5159375" cy="871516"/>
          </a:xfrm>
          <a:prstGeom prst="rect">
            <a:avLst/>
          </a:prstGeom>
        </p:spPr>
      </p:pic>
      <p:pic>
        <p:nvPicPr>
          <p:cNvPr id="8" name="Picture 7" descr="Screen Shot 2019-02-02 at 5.04.26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651500"/>
            <a:ext cx="4508500" cy="793750"/>
          </a:xfrm>
          <a:prstGeom prst="rect">
            <a:avLst/>
          </a:prstGeom>
        </p:spPr>
      </p:pic>
      <p:pic>
        <p:nvPicPr>
          <p:cNvPr id="9" name="Picture 8" descr="Screen Shot 2019-02-02 at 5.04.32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5651500"/>
            <a:ext cx="18859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87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the talk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ntroduction to Anderson Localization(AL).</a:t>
            </a:r>
          </a:p>
          <a:p>
            <a:r>
              <a:rPr lang="en-US" dirty="0" err="1" smtClean="0"/>
              <a:t>Exprimental</a:t>
            </a:r>
            <a:r>
              <a:rPr lang="en-US" dirty="0" smtClean="0"/>
              <a:t> realization of AL with cold atoms.</a:t>
            </a:r>
          </a:p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AL in presence of spin-orbit coupling.</a:t>
            </a:r>
          </a:p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Numerical simulation results.</a:t>
            </a:r>
          </a:p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Experimental design.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6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Exprimental</a:t>
            </a:r>
            <a:r>
              <a:rPr lang="en-US" dirty="0"/>
              <a:t> realization of AL with cold atoms.</a:t>
            </a:r>
            <a:endParaRPr lang="en-US" dirty="0"/>
          </a:p>
        </p:txBody>
      </p:sp>
      <p:pic>
        <p:nvPicPr>
          <p:cNvPr id="4" name="Content Placeholder 3" descr="Screen Shot 2019-02-01 at 12.23.1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5" b="6895"/>
          <a:stretch>
            <a:fillRect/>
          </a:stretch>
        </p:blipFill>
        <p:spPr>
          <a:xfrm>
            <a:off x="457200" y="1417638"/>
            <a:ext cx="4673351" cy="2570163"/>
          </a:xfrm>
        </p:spPr>
      </p:pic>
      <p:pic>
        <p:nvPicPr>
          <p:cNvPr id="5" name="Picture 4" descr="Screen Shot 2019-02-01 at 12.23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1472171"/>
            <a:ext cx="4051300" cy="503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23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Laser speckle and AL in k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Laser field acquire random phase by reflection off rough surface or transmission of rough media.</a:t>
            </a:r>
            <a:endParaRPr lang="en-US" dirty="0"/>
          </a:p>
        </p:txBody>
      </p:sp>
      <p:pic>
        <p:nvPicPr>
          <p:cNvPr id="4" name="Picture 3" descr="30m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89300"/>
            <a:ext cx="4064000" cy="3251200"/>
          </a:xfrm>
          <a:prstGeom prst="rect">
            <a:avLst/>
          </a:prstGeom>
        </p:spPr>
      </p:pic>
      <p:pic>
        <p:nvPicPr>
          <p:cNvPr id="5" name="Picture 4" descr="4ps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982" y="3143250"/>
            <a:ext cx="4741333" cy="355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50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Laser speckle and AL in k space</a:t>
            </a:r>
          </a:p>
        </p:txBody>
      </p:sp>
      <p:pic>
        <p:nvPicPr>
          <p:cNvPr id="7" name="Picture 6" descr="4p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016250"/>
            <a:ext cx="4241800" cy="3181349"/>
          </a:xfrm>
          <a:prstGeom prst="rect">
            <a:avLst/>
          </a:prstGeom>
        </p:spPr>
      </p:pic>
      <p:pic>
        <p:nvPicPr>
          <p:cNvPr id="9" name="Content Placeholder 8" descr="Screen Shot 2019-02-02 at 5.02.03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05" r="-24405"/>
          <a:stretch/>
        </p:blipFill>
        <p:spPr>
          <a:xfrm>
            <a:off x="3965575" y="3143251"/>
            <a:ext cx="5178425" cy="2862492"/>
          </a:xfrm>
        </p:spPr>
      </p:pic>
      <p:pic>
        <p:nvPicPr>
          <p:cNvPr id="10" name="Picture 9" descr="Screen Shot 2019-02-02 at 5.04.2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00250"/>
            <a:ext cx="4508500" cy="793750"/>
          </a:xfrm>
          <a:prstGeom prst="rect">
            <a:avLst/>
          </a:prstGeom>
        </p:spPr>
      </p:pic>
      <p:pic>
        <p:nvPicPr>
          <p:cNvPr id="11" name="Picture 10" descr="Screen Shot 2019-02-02 at 5.04.3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2000250"/>
            <a:ext cx="18859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28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the talk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ntroduction to Anderson Localization(AL).</a:t>
            </a:r>
          </a:p>
          <a:p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Exprimental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realization of AL with cold atoms.</a:t>
            </a:r>
          </a:p>
          <a:p>
            <a:r>
              <a:rPr lang="en-US" dirty="0" smtClean="0"/>
              <a:t>AL in presence of spin-orbit coupling.</a:t>
            </a:r>
          </a:p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Numerical simulation results.</a:t>
            </a:r>
          </a:p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Experimental design.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894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3011</TotalTime>
  <Words>234</Words>
  <Application>Microsoft Macintosh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Anderson Localization in presence of spin-orbit coupling in an atomic Bose gas</vt:lpstr>
      <vt:lpstr>Outline of the talk </vt:lpstr>
      <vt:lpstr>Outline of the talk</vt:lpstr>
      <vt:lpstr>Introduction to AL</vt:lpstr>
      <vt:lpstr>Outline of the talk </vt:lpstr>
      <vt:lpstr>Exprimental realization of AL with cold atoms.</vt:lpstr>
      <vt:lpstr>Laser speckle and AL in k space</vt:lpstr>
      <vt:lpstr>Laser speckle and AL in k space</vt:lpstr>
      <vt:lpstr>Outline of the talk </vt:lpstr>
      <vt:lpstr>AL in presence of spin-orbit coupling.</vt:lpstr>
    </vt:vector>
  </TitlesOfParts>
  <Company>UMD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Yuchen Yue</dc:creator>
  <cp:lastModifiedBy>Yuchen Yue</cp:lastModifiedBy>
  <cp:revision>19</cp:revision>
  <dcterms:created xsi:type="dcterms:W3CDTF">2019-01-28T21:10:44Z</dcterms:created>
  <dcterms:modified xsi:type="dcterms:W3CDTF">2019-02-02T23:23:34Z</dcterms:modified>
</cp:coreProperties>
</file>