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2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91A76-D4A1-46B2-8F98-73DFA31F8EE6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85CD-D145-471F-BCCC-AF21072B8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7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IMAT2103 - PRE-COURSE MATERIAL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863" y="268223"/>
            <a:ext cx="6240272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090909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0320" y="6377940"/>
            <a:ext cx="4023360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IMAT2103 - PRE-COURSE MATERIAL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09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0320" y="6377940"/>
            <a:ext cx="4023360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IMAT2103 - PRE-COURSE MATERIAL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09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IMAT2103 - PRE-COURSE MATERIAL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IMAT2103 - PRE-COURSE MATERIAL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8673" y="0"/>
            <a:ext cx="45953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3392296" cy="218276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75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673" y="0"/>
            <a:ext cx="4595327" cy="6858000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675"/>
            </a:lvl3pPr>
            <a:lvl4pPr>
              <a:defRPr sz="525"/>
            </a:lvl4pPr>
            <a:lvl5pPr>
              <a:defRPr sz="5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"/>
          <p:cNvSpPr/>
          <p:nvPr userDrawn="1"/>
        </p:nvSpPr>
        <p:spPr>
          <a:xfrm>
            <a:off x="657041" y="2793408"/>
            <a:ext cx="3365097" cy="6368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1759967" y="201541"/>
            <a:ext cx="985023" cy="134181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29841" y="2971800"/>
            <a:ext cx="3392091" cy="40012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900"/>
            </a:lvl1pPr>
            <a:lvl2pPr marL="279797" indent="-108347">
              <a:defRPr sz="900"/>
            </a:lvl2pPr>
            <a:lvl3pPr marL="428625" indent="-85725">
              <a:defRPr sz="675"/>
            </a:lvl3pPr>
            <a:lvl4pPr marL="600075" indent="-85725">
              <a:defRPr sz="600"/>
            </a:lvl4pPr>
            <a:lvl5pPr marL="771525" indent="-85725"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44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28650" y="5422649"/>
            <a:ext cx="7886700" cy="693738"/>
          </a:xfrm>
        </p:spPr>
        <p:txBody>
          <a:bodyPr anchor="t"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3188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pPr algn="ctr"/>
            <a:endParaRPr lang="en-US" sz="3000" dirty="0">
              <a:solidFill>
                <a:srgbClr val="FFFFFF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628650" y="3547269"/>
            <a:ext cx="7886700" cy="1875380"/>
          </a:xfrm>
        </p:spPr>
        <p:txBody>
          <a:bodyPr anchor="b">
            <a:normAutofit/>
          </a:bodyPr>
          <a:lstStyle>
            <a:lvl1pPr marL="0" indent="0" algn="ctr">
              <a:buNone/>
              <a:defRPr sz="45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"/>
          <p:cNvSpPr/>
          <p:nvPr userDrawn="1"/>
        </p:nvSpPr>
        <p:spPr>
          <a:xfrm>
            <a:off x="525066" y="-1"/>
            <a:ext cx="2911922" cy="6858001"/>
          </a:xfrm>
          <a:prstGeom prst="rect">
            <a:avLst/>
          </a:prstGeom>
          <a:solidFill>
            <a:srgbClr val="FFD966">
              <a:alpha val="77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1488515" y="193138"/>
            <a:ext cx="985023" cy="134181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51408" y="2091965"/>
            <a:ext cx="2459236" cy="456751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 cap="all" baseline="0"/>
            </a:lvl1pPr>
          </a:lstStyle>
          <a:p>
            <a:r>
              <a:rPr lang="en-US" sz="1350" dirty="0"/>
              <a:t>Important point, approximately one or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13806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40864" y="0"/>
            <a:ext cx="303135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863" y="268223"/>
            <a:ext cx="62402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09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655" y="1074533"/>
            <a:ext cx="7906689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IMAT2103 - PRE-COURSE MATERIAL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E8618-1C58-471C-B81B-CC1F56A55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7666465" y="73889"/>
            <a:ext cx="985023" cy="1006359"/>
          </a:xfrm>
          <a:prstGeom prst="rect">
            <a:avLst/>
          </a:prstGeom>
        </p:spPr>
      </p:pic>
      <p:sp>
        <p:nvSpPr>
          <p:cNvPr id="9" name="Rectangle">
            <a:extLst>
              <a:ext uri="{FF2B5EF4-FFF2-40B4-BE49-F238E27FC236}">
                <a16:creationId xmlns:a16="http://schemas.microsoft.com/office/drawing/2014/main" id="{FEF9798A-46B9-4005-8E95-1B80CB164E29}"/>
              </a:ext>
            </a:extLst>
          </p:cNvPr>
          <p:cNvSpPr/>
          <p:nvPr userDrawn="1"/>
        </p:nvSpPr>
        <p:spPr>
          <a:xfrm>
            <a:off x="617013" y="1074533"/>
            <a:ext cx="7906689" cy="45719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D9AEEEEE-4598-44A2-AD30-314F26510F37}"/>
              </a:ext>
            </a:extLst>
          </p:cNvPr>
          <p:cNvSpPr/>
          <p:nvPr userDrawn="1"/>
        </p:nvSpPr>
        <p:spPr>
          <a:xfrm>
            <a:off x="617013" y="6358671"/>
            <a:ext cx="7906689" cy="45719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0380" y="0"/>
            <a:ext cx="229362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4800" y="2550781"/>
            <a:ext cx="2661920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580"/>
              </a:spcBef>
            </a:pPr>
            <a:r>
              <a:rPr lang="en-US" sz="2000" dirty="0">
                <a:solidFill>
                  <a:srgbClr val="5B6973"/>
                </a:solidFill>
                <a:latin typeface="Calibri"/>
                <a:cs typeface="Calibri"/>
              </a:rPr>
              <a:t>IMAT2103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03DD32-E713-4301-98F7-8670A8DCB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6164580" cy="553998"/>
          </a:xfrm>
        </p:spPr>
        <p:txBody>
          <a:bodyPr/>
          <a:lstStyle/>
          <a:p>
            <a:r>
              <a:rPr lang="en-US" dirty="0"/>
              <a:t>Progressive Game Engines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5CB3346-0CB5-4616-9EF4-BA09386853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5410200" cy="276999"/>
          </a:xfrm>
        </p:spPr>
        <p:txBody>
          <a:bodyPr/>
          <a:lstStyle/>
          <a:p>
            <a:r>
              <a:rPr lang="en-US" dirty="0"/>
              <a:t>Pre-Course Stuff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1E7A-B063-45FE-8438-4238E8C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48BF3-E209-498D-99D9-5F777BB2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655" y="1074533"/>
            <a:ext cx="7906689" cy="3323987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Weeks 16 to 21, Weeks 23 to 25, 29 to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Workshop: GH3.76 – Friday 0900 to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Section 1: GH6.32 Lab Games – Friday 1000 to 1200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Section 2: GH6.31 Lab Games – Friday 1400 to 1600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02BF3-D775-421D-8EDB-83B8E25767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 dirty="0"/>
              <a:t>IMAT2103 - PRE-COURSE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8953D-009D-498C-8E35-7C914B0BE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F5FF-B2D0-4E0D-A24A-C1B8376C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50CC-54F1-4934-93A4-36853754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655" y="1074533"/>
            <a:ext cx="7906689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Lecturer: Carlos Bott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Authorized Unreal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GH 6.60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1200 to 1300 – Friday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1600 to 1700 –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98A6-F948-4764-ACBA-0362F408C7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IMAT2103 - PRE-COURSE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72688-0294-4DA7-BE79-AA221C8747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8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B5CB-8A52-4A23-83B2-3C99806A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Sequence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14613-7EEA-4A79-BB7D-901E4F84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6309420"/>
          </a:xfrm>
        </p:spPr>
        <p:txBody>
          <a:bodyPr/>
          <a:lstStyle/>
          <a:p>
            <a:r>
              <a:rPr lang="en-US" sz="1600" dirty="0"/>
              <a:t>Basics: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Weeks 16 to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Node-Based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Meshes and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Motion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Game Feel: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Weeks 21,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Level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Environmental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Materials and Textures</a:t>
            </a:r>
          </a:p>
          <a:p>
            <a:endParaRPr lang="en-US" sz="1600" dirty="0"/>
          </a:p>
          <a:p>
            <a:r>
              <a:rPr lang="en-US" sz="1600" dirty="0"/>
              <a:t>Game Juice: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Weeks 24 to 25, 29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Particle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Sequencer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/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39D11-9C34-4937-8AF4-5199570B6B59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830997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30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186D-8D87-4126-9936-2046BF4987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60321" y="6377940"/>
            <a:ext cx="4297679" cy="342900"/>
          </a:xfrm>
        </p:spPr>
        <p:txBody>
          <a:bodyPr/>
          <a:lstStyle/>
          <a:p>
            <a:r>
              <a:rPr lang="en-GB" dirty="0"/>
              <a:t>IMAT2103 - PRE-COURSE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D3F-AB06-47A8-903B-E435D8907C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9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C8C0FB-1433-4443-953C-5DBDE515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Week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5C0F44-7BD3-47E9-AED7-324FCD35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655" y="1074533"/>
            <a:ext cx="7906689" cy="4985980"/>
          </a:xfrm>
        </p:spPr>
        <p:txBody>
          <a:bodyPr/>
          <a:lstStyle/>
          <a:p>
            <a:r>
              <a:rPr lang="en-US" b="1" i="1" dirty="0"/>
              <a:t>Lectures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Slide Decks and Videos posted one week beforehand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material should be covered by student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PRIOR</a:t>
            </a:r>
            <a:r>
              <a:rPr lang="en-US" dirty="0"/>
              <a:t> to Lab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lecture topics than weeks will be posted – you pick the lectures that will be best suited for your particular game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i="1" dirty="0"/>
              <a:t>Labs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Hour Labs – exercises and larger labs to prepare for the game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Stand-up Meetings – 15 minutes at start of lab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21 – Game pitch and approval required by this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Demonstrations - Lectures Weeks 16 to 21, 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Demonstrations after Week 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Weeks 23 to 29 will be dedicated largely to Project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Week 30 is for </a:t>
            </a:r>
            <a:r>
              <a:rPr lang="en-GB"/>
              <a:t>Project Presentations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Projects to be stored in a publicly-accessible GitHub repository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C1D8-1B06-44B6-8220-89A6ED4175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IMAT2103 - PRE-COURSE MATERIAL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76D3-8E8F-438E-A361-F5504224F1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3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269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Progressive Game Engines</vt:lpstr>
      <vt:lpstr>Schedule</vt:lpstr>
      <vt:lpstr>Lecturer</vt:lpstr>
      <vt:lpstr>Course Sequence</vt:lpstr>
      <vt:lpstr>Typical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Simple I/O</dc:title>
  <dc:creator>Simon Coupland</dc:creator>
  <cp:lastModifiedBy>Caloy .</cp:lastModifiedBy>
  <cp:revision>12</cp:revision>
  <dcterms:created xsi:type="dcterms:W3CDTF">2020-09-30T16:46:45Z</dcterms:created>
  <dcterms:modified xsi:type="dcterms:W3CDTF">2023-01-05T17:44:57Z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2020-09-30T00:00:00Z</vt:filetime>
  </property>
</Properties>
</file>