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5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6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90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3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7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1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7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1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5501A4-D81B-4654-84FC-05BA88F20D4E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A21B54-5189-44CF-AD12-E8EEFEE44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78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Наруто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Соколов Денис, Данила Ермаков.</a:t>
            </a:r>
          </a:p>
          <a:p>
            <a:r>
              <a:rPr lang="ru-RU" dirty="0" smtClean="0"/>
              <a:t>Площадка: МАОУ СОШ №1 "Школа </a:t>
            </a:r>
            <a:r>
              <a:rPr lang="ru-RU" dirty="0" err="1" smtClean="0"/>
              <a:t>Сколково</a:t>
            </a:r>
            <a:r>
              <a:rPr lang="ru-RU" dirty="0" smtClean="0"/>
              <a:t>-Тамбов"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4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start_game</a:t>
            </a:r>
            <a:r>
              <a:rPr lang="en-GB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главный игровой цикл. Сам по себе цикл большой, поэту на картинке он не весь.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17" y="3212977"/>
            <a:ext cx="610780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– </a:t>
            </a:r>
            <a:r>
              <a:rPr lang="ru-RU" dirty="0" smtClean="0"/>
              <a:t>продолжить игру</a:t>
            </a:r>
            <a:endParaRPr lang="en-US" dirty="0" smtClean="0"/>
          </a:p>
          <a:p>
            <a:r>
              <a:rPr lang="en-GB" dirty="0" smtClean="0"/>
              <a:t>Quit </a:t>
            </a:r>
            <a:r>
              <a:rPr lang="ru-RU" dirty="0" smtClean="0"/>
              <a:t>– выйти из игры</a:t>
            </a:r>
            <a:endParaRPr lang="en-US" dirty="0" smtClean="0"/>
          </a:p>
          <a:p>
            <a:r>
              <a:rPr lang="en-US" dirty="0" smtClean="0"/>
              <a:t>Music</a:t>
            </a:r>
            <a:r>
              <a:rPr lang="ru-RU" dirty="0" smtClean="0"/>
              <a:t> – выключить или выключить музыку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5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GB" dirty="0" smtClean="0"/>
              <a:t>, a, s, d - </a:t>
            </a:r>
            <a:r>
              <a:rPr lang="ru-RU" dirty="0" smtClean="0"/>
              <a:t>передвижение персонажа</a:t>
            </a:r>
          </a:p>
          <a:p>
            <a:r>
              <a:rPr lang="en-GB" dirty="0"/>
              <a:t>Shift - </a:t>
            </a:r>
            <a:r>
              <a:rPr lang="ru-RU" dirty="0" smtClean="0"/>
              <a:t>бег</a:t>
            </a:r>
          </a:p>
          <a:p>
            <a:r>
              <a:rPr lang="ru-RU" dirty="0" smtClean="0"/>
              <a:t>Пробел –</a:t>
            </a:r>
            <a:r>
              <a:rPr lang="en-GB" dirty="0" smtClean="0"/>
              <a:t> </a:t>
            </a:r>
            <a:r>
              <a:rPr lang="ru-RU" dirty="0" smtClean="0"/>
              <a:t>прыжок</a:t>
            </a:r>
          </a:p>
          <a:p>
            <a:r>
              <a:rPr lang="ru-RU" dirty="0" smtClean="0"/>
              <a:t>↓ - призыв теневого клона</a:t>
            </a:r>
            <a:endParaRPr lang="ru-RU" dirty="0"/>
          </a:p>
          <a:p>
            <a:r>
              <a:rPr lang="ru-RU" dirty="0" smtClean="0"/>
              <a:t>←</a:t>
            </a:r>
            <a:r>
              <a:rPr lang="ru-RU" dirty="0"/>
              <a:t>, →, </a:t>
            </a:r>
            <a:r>
              <a:rPr lang="ru-RU" dirty="0" smtClean="0"/>
              <a:t>↑ - передвижение теневого клона</a:t>
            </a:r>
            <a:endParaRPr lang="en-GB" dirty="0" smtClean="0"/>
          </a:p>
          <a:p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GB" dirty="0" smtClean="0">
                <a:solidFill>
                  <a:schemeClr val="tx1"/>
                </a:solidFill>
              </a:rPr>
              <a:t>trl –</a:t>
            </a:r>
            <a:r>
              <a:rPr lang="ru-RU" dirty="0" smtClean="0">
                <a:solidFill>
                  <a:schemeClr val="tx1"/>
                </a:solidFill>
              </a:rPr>
              <a:t> метание </a:t>
            </a:r>
            <a:r>
              <a:rPr lang="ru-RU" dirty="0" err="1" smtClean="0">
                <a:solidFill>
                  <a:schemeClr val="tx1"/>
                </a:solidFill>
              </a:rPr>
              <a:t>куная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1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6865" y="2490135"/>
            <a:ext cx="3395135" cy="3444997"/>
          </a:xfrm>
        </p:spPr>
        <p:txBody>
          <a:bodyPr/>
          <a:lstStyle/>
          <a:p>
            <a:r>
              <a:rPr lang="ru-RU" dirty="0" smtClean="0"/>
              <a:t>Главным героем игры является </a:t>
            </a:r>
            <a:r>
              <a:rPr lang="ru-RU" dirty="0" err="1" smtClean="0"/>
              <a:t>Наруто</a:t>
            </a:r>
            <a:r>
              <a:rPr lang="ru-RU" dirty="0" smtClean="0"/>
              <a:t>. Он может бегать, прыгать и метаться </a:t>
            </a:r>
            <a:r>
              <a:rPr lang="ru-RU" dirty="0" err="1" smtClean="0"/>
              <a:t>кунаями</a:t>
            </a:r>
            <a:r>
              <a:rPr lang="ru-RU" dirty="0" smtClean="0"/>
              <a:t>. И еще знает технику теневого клонирования(запрещённая техника).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2" y="3861048"/>
            <a:ext cx="2592288" cy="24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293096"/>
            <a:ext cx="2417068" cy="2020664"/>
          </a:xfrm>
        </p:spPr>
      </p:pic>
      <p:sp>
        <p:nvSpPr>
          <p:cNvPr id="3" name="Прямоугольник 2"/>
          <p:cNvSpPr/>
          <p:nvPr/>
        </p:nvSpPr>
        <p:spPr>
          <a:xfrm>
            <a:off x="1177515" y="2420888"/>
            <a:ext cx="6798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есть только один враг - </a:t>
            </a:r>
            <a:r>
              <a:rPr lang="ru-RU" dirty="0" err="1" smtClean="0"/>
              <a:t>Саске</a:t>
            </a:r>
            <a:r>
              <a:rPr lang="ru-RU" dirty="0"/>
              <a:t>. </a:t>
            </a:r>
            <a:r>
              <a:rPr lang="ru-RU" dirty="0" smtClean="0"/>
              <a:t>При </a:t>
            </a:r>
            <a:r>
              <a:rPr lang="ru-RU" dirty="0" err="1" smtClean="0"/>
              <a:t>поподании</a:t>
            </a:r>
            <a:r>
              <a:rPr lang="ru-RU" dirty="0" smtClean="0"/>
              <a:t> в него </a:t>
            </a:r>
            <a:r>
              <a:rPr lang="ru-RU" dirty="0" err="1" smtClean="0"/>
              <a:t>кунаем</a:t>
            </a:r>
            <a:r>
              <a:rPr lang="ru-RU" dirty="0" smtClean="0"/>
              <a:t> он падает и остаётся на том месте где упал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17007"/>
            <a:ext cx="2060997" cy="23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цикл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6865" y="2490135"/>
            <a:ext cx="6563487" cy="3444997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При запуске кода начинает работать функция </a:t>
            </a:r>
            <a:r>
              <a:rPr lang="ru-RU" dirty="0" err="1"/>
              <a:t>def</a:t>
            </a:r>
            <a:r>
              <a:rPr lang="ru-RU" dirty="0"/>
              <a:t> </a:t>
            </a:r>
            <a:r>
              <a:rPr lang="en-GB" dirty="0"/>
              <a:t>show</a:t>
            </a:r>
            <a:r>
              <a:rPr lang="ru-RU" dirty="0"/>
              <a:t>_</a:t>
            </a:r>
            <a:r>
              <a:rPr lang="ru-RU" dirty="0" err="1"/>
              <a:t>menu</a:t>
            </a:r>
            <a:r>
              <a:rPr lang="ru-RU" dirty="0"/>
              <a:t> и показывать кнопки в центре экрана: </a:t>
            </a:r>
            <a:r>
              <a:rPr lang="en-GB" dirty="0"/>
              <a:t>play </a:t>
            </a:r>
            <a:r>
              <a:rPr lang="ru-RU" dirty="0"/>
              <a:t>и </a:t>
            </a:r>
            <a:r>
              <a:rPr lang="en-GB" dirty="0"/>
              <a:t>quit</a:t>
            </a:r>
            <a:r>
              <a:rPr lang="ru-RU" dirty="0"/>
              <a:t>. Также запускается функция </a:t>
            </a:r>
            <a:r>
              <a:rPr lang="en-GB" dirty="0" err="1"/>
              <a:t>def</a:t>
            </a:r>
            <a:r>
              <a:rPr lang="en-GB" dirty="0"/>
              <a:t> music</a:t>
            </a:r>
            <a:r>
              <a:rPr lang="ru-RU" dirty="0"/>
              <a:t> и начинает проигрывать мелодию. Музыку можно выключить кнопкой в левом верхнем углу. При нажатии кнопки </a:t>
            </a:r>
            <a:r>
              <a:rPr lang="en-GB" dirty="0"/>
              <a:t>play</a:t>
            </a:r>
            <a:r>
              <a:rPr lang="ru-RU" dirty="0"/>
              <a:t> запустится функция </a:t>
            </a:r>
            <a:r>
              <a:rPr lang="en-GB" dirty="0" err="1"/>
              <a:t>def</a:t>
            </a:r>
            <a:r>
              <a:rPr lang="en-GB" dirty="0"/>
              <a:t> start</a:t>
            </a:r>
            <a:r>
              <a:rPr lang="ru-RU" dirty="0"/>
              <a:t>_</a:t>
            </a:r>
            <a:r>
              <a:rPr lang="en-GB" dirty="0"/>
              <a:t>game</a:t>
            </a:r>
            <a:r>
              <a:rPr lang="ru-RU" dirty="0"/>
              <a:t> и начнет запускать саму игру и </a:t>
            </a:r>
            <a:r>
              <a:rPr lang="en-GB" dirty="0" err="1"/>
              <a:t>def</a:t>
            </a:r>
            <a:r>
              <a:rPr lang="en-GB" dirty="0"/>
              <a:t> draw</a:t>
            </a:r>
            <a:r>
              <a:rPr lang="ru-RU" dirty="0"/>
              <a:t>, которая будет выводить картинку на экран. Эта функция будет работать и при перемещении персонажа по карте. При метании </a:t>
            </a:r>
            <a:r>
              <a:rPr lang="ru-RU" dirty="0" err="1"/>
              <a:t>куная</a:t>
            </a:r>
            <a:r>
              <a:rPr lang="ru-RU" dirty="0"/>
              <a:t> запустится </a:t>
            </a:r>
            <a:r>
              <a:rPr lang="en-GB" dirty="0"/>
              <a:t>class Shuriken</a:t>
            </a:r>
            <a:r>
              <a:rPr lang="ru-RU" dirty="0"/>
              <a:t>, который запустит </a:t>
            </a:r>
            <a:r>
              <a:rPr lang="en-US" dirty="0" err="1"/>
              <a:t>def</a:t>
            </a:r>
            <a:r>
              <a:rPr lang="en-US" dirty="0"/>
              <a:t> draw</a:t>
            </a:r>
            <a:r>
              <a:rPr lang="ru-RU" dirty="0"/>
              <a:t>_</a:t>
            </a:r>
            <a:r>
              <a:rPr lang="en-US" dirty="0" err="1"/>
              <a:t>shur</a:t>
            </a:r>
            <a:r>
              <a:rPr lang="ru-RU" dirty="0"/>
              <a:t>, которая будет </a:t>
            </a:r>
            <a:r>
              <a:rPr lang="ru-RU" dirty="0" err="1"/>
              <a:t>отрисовывать</a:t>
            </a:r>
            <a:r>
              <a:rPr lang="ru-RU" dirty="0"/>
              <a:t> </a:t>
            </a:r>
            <a:r>
              <a:rPr lang="ru-RU" dirty="0" err="1"/>
              <a:t>кунай</a:t>
            </a:r>
            <a:r>
              <a:rPr lang="ru-RU" dirty="0"/>
              <a:t> при его перемещении. На одной из платформ будет стоять </a:t>
            </a:r>
            <a:r>
              <a:rPr lang="ru-RU" dirty="0" err="1"/>
              <a:t>саске</a:t>
            </a:r>
            <a:r>
              <a:rPr lang="ru-RU" dirty="0"/>
              <a:t>, при попадании </a:t>
            </a:r>
            <a:r>
              <a:rPr lang="ru-RU" dirty="0" err="1"/>
              <a:t>кунаем</a:t>
            </a:r>
            <a:r>
              <a:rPr lang="ru-RU" dirty="0"/>
              <a:t> </a:t>
            </a:r>
            <a:r>
              <a:rPr lang="ru-RU" dirty="0" err="1"/>
              <a:t>саске</a:t>
            </a:r>
            <a:r>
              <a:rPr lang="ru-RU" dirty="0"/>
              <a:t> упадёт и продолжит смирно лежать до завершения игрового цикла. Если игрок захочет клонировать </a:t>
            </a:r>
            <a:r>
              <a:rPr lang="ru-RU" dirty="0" err="1"/>
              <a:t>наруто</a:t>
            </a:r>
            <a:r>
              <a:rPr lang="ru-RU" dirty="0"/>
              <a:t>, то ему придётся нажать стрелочку вверх и появится клон, который умеет бегать, но не умеет прыгать. Он также умеет кидать </a:t>
            </a:r>
            <a:r>
              <a:rPr lang="ru-RU" dirty="0" err="1"/>
              <a:t>кунай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34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Platform</a:t>
            </a:r>
            <a:r>
              <a:rPr lang="ru-RU" dirty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ласс </a:t>
            </a:r>
            <a:r>
              <a:rPr lang="ru-RU" dirty="0"/>
              <a:t>земли и левитирующих </a:t>
            </a:r>
            <a:r>
              <a:rPr lang="ru-RU" dirty="0" smtClean="0"/>
              <a:t>платформ.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60000"/>
            <a:ext cx="478221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1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Shuriken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кунаев</a:t>
            </a:r>
            <a:r>
              <a:rPr lang="ru-RU" dirty="0" smtClean="0"/>
              <a:t> и их метаний.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71321"/>
            <a:ext cx="521090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8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button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кнопок и их действия.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24944"/>
            <a:ext cx="3672408" cy="35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8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315</Words>
  <Application>Microsoft Office PowerPoint</Application>
  <PresentationFormat>Экран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Наруто</vt:lpstr>
      <vt:lpstr>Меню</vt:lpstr>
      <vt:lpstr>Управление</vt:lpstr>
      <vt:lpstr>Персонаж</vt:lpstr>
      <vt:lpstr>Враги</vt:lpstr>
      <vt:lpstr>Игровой цикл</vt:lpstr>
      <vt:lpstr>class Platform  </vt:lpstr>
      <vt:lpstr>class Shuriken </vt:lpstr>
      <vt:lpstr>class button </vt:lpstr>
      <vt:lpstr>def start_game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Марио</dc:title>
  <dc:creator>Артем Долгошеев</dc:creator>
  <cp:lastModifiedBy>Денис Соколов</cp:lastModifiedBy>
  <cp:revision>6</cp:revision>
  <dcterms:created xsi:type="dcterms:W3CDTF">2021-02-02T16:52:24Z</dcterms:created>
  <dcterms:modified xsi:type="dcterms:W3CDTF">2021-03-19T12:51:34Z</dcterms:modified>
</cp:coreProperties>
</file>