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8" r:id="rId3"/>
    <p:sldId id="261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F85501A4-D81B-4654-84FC-05BA88F20D4E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86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92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358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465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490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534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071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119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47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21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06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43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30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07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52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43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41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5501A4-D81B-4654-84FC-05BA88F20D4E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78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Наруто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Авторы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Соколов Денис, Данила Ермаков.</a:t>
            </a:r>
            <a:endParaRPr lang="ru-RU" dirty="0" smtClean="0"/>
          </a:p>
          <a:p>
            <a:r>
              <a:rPr lang="ru-RU" dirty="0" smtClean="0"/>
              <a:t>Площадка: МАОУ СОШ №1 "Школа </a:t>
            </a:r>
            <a:r>
              <a:rPr lang="ru-RU" dirty="0" err="1" smtClean="0"/>
              <a:t>Сколково</a:t>
            </a:r>
            <a:r>
              <a:rPr lang="ru-RU" dirty="0" smtClean="0"/>
              <a:t>-Тамбов"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048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Меню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 – </a:t>
            </a:r>
            <a:r>
              <a:rPr lang="ru-RU" dirty="0" smtClean="0"/>
              <a:t>продолжить игру</a:t>
            </a:r>
            <a:endParaRPr lang="en-US" dirty="0" smtClean="0"/>
          </a:p>
          <a:p>
            <a:r>
              <a:rPr lang="en-GB" dirty="0" smtClean="0"/>
              <a:t>Quit </a:t>
            </a:r>
            <a:r>
              <a:rPr lang="ru-RU" dirty="0" smtClean="0"/>
              <a:t>– </a:t>
            </a:r>
            <a:r>
              <a:rPr lang="ru-RU" dirty="0" smtClean="0"/>
              <a:t>выйти из игры</a:t>
            </a:r>
            <a:endParaRPr lang="en-US" dirty="0" smtClean="0"/>
          </a:p>
          <a:p>
            <a:r>
              <a:rPr lang="en-US" dirty="0" smtClean="0"/>
              <a:t>Music</a:t>
            </a:r>
            <a:r>
              <a:rPr lang="ru-RU" dirty="0" smtClean="0"/>
              <a:t> – выключить или выключить </a:t>
            </a:r>
            <a:r>
              <a:rPr lang="ru-RU" dirty="0" smtClean="0"/>
              <a:t>музыку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154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</a:t>
            </a:r>
            <a:r>
              <a:rPr lang="en-GB" dirty="0" smtClean="0"/>
              <a:t>, a, s, d - </a:t>
            </a:r>
            <a:r>
              <a:rPr lang="ru-RU" dirty="0" smtClean="0"/>
              <a:t>передвижение персонажа</a:t>
            </a:r>
          </a:p>
          <a:p>
            <a:r>
              <a:rPr lang="en-GB" dirty="0"/>
              <a:t>Shift - </a:t>
            </a:r>
            <a:r>
              <a:rPr lang="ru-RU" dirty="0" smtClean="0"/>
              <a:t>бег</a:t>
            </a:r>
            <a:endParaRPr lang="ru-RU" dirty="0" smtClean="0"/>
          </a:p>
          <a:p>
            <a:r>
              <a:rPr lang="ru-RU" dirty="0" smtClean="0"/>
              <a:t>Пробел –</a:t>
            </a:r>
            <a:r>
              <a:rPr lang="en-GB" dirty="0" smtClean="0"/>
              <a:t> </a:t>
            </a:r>
            <a:r>
              <a:rPr lang="ru-RU" dirty="0" smtClean="0"/>
              <a:t>прыжок</a:t>
            </a:r>
          </a:p>
          <a:p>
            <a:r>
              <a:rPr lang="ru-RU" dirty="0" smtClean="0"/>
              <a:t>↓ - призыв теневого клона</a:t>
            </a:r>
            <a:endParaRPr lang="ru-RU" dirty="0"/>
          </a:p>
          <a:p>
            <a:r>
              <a:rPr lang="ru-RU" dirty="0" smtClean="0"/>
              <a:t>←</a:t>
            </a:r>
            <a:r>
              <a:rPr lang="ru-RU" dirty="0"/>
              <a:t>, →, </a:t>
            </a:r>
            <a:r>
              <a:rPr lang="ru-RU" dirty="0" smtClean="0"/>
              <a:t>↑ - передвижение теневого клона</a:t>
            </a:r>
            <a:endParaRPr lang="en-GB" dirty="0" smtClean="0"/>
          </a:p>
          <a:p>
            <a:r>
              <a:rPr lang="en-GB" dirty="0">
                <a:solidFill>
                  <a:schemeClr val="tx1"/>
                </a:solidFill>
              </a:rPr>
              <a:t>C</a:t>
            </a:r>
            <a:r>
              <a:rPr lang="en-GB" dirty="0" smtClean="0">
                <a:solidFill>
                  <a:schemeClr val="tx1"/>
                </a:solidFill>
              </a:rPr>
              <a:t>trl –</a:t>
            </a:r>
            <a:r>
              <a:rPr lang="ru-RU" dirty="0" smtClean="0">
                <a:solidFill>
                  <a:schemeClr val="tx1"/>
                </a:solidFill>
              </a:rPr>
              <a:t> метание </a:t>
            </a:r>
            <a:r>
              <a:rPr lang="ru-RU" dirty="0" err="1" smtClean="0">
                <a:solidFill>
                  <a:schemeClr val="tx1"/>
                </a:solidFill>
              </a:rPr>
              <a:t>куная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18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</TotalTime>
  <Words>70</Words>
  <Application>Microsoft Office PowerPoint</Application>
  <PresentationFormat>Экран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Arial</vt:lpstr>
      <vt:lpstr>Garamond</vt:lpstr>
      <vt:lpstr>Натуральные материалы</vt:lpstr>
      <vt:lpstr>Наруто</vt:lpstr>
      <vt:lpstr>Меню</vt:lpstr>
      <vt:lpstr>Управление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Марио</dc:title>
  <dc:creator>Артем Долгошеев</dc:creator>
  <cp:lastModifiedBy>Денис Соколов</cp:lastModifiedBy>
  <cp:revision>4</cp:revision>
  <dcterms:created xsi:type="dcterms:W3CDTF">2021-02-02T16:52:24Z</dcterms:created>
  <dcterms:modified xsi:type="dcterms:W3CDTF">2021-03-14T14:24:32Z</dcterms:modified>
</cp:coreProperties>
</file>