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Marginean" userId="7d622b5bdde7ff42" providerId="LiveId" clId="{33E7E21A-D20E-4FE6-AC84-5C79C5C2D8A1}"/>
    <pc:docChg chg="custSel modSld">
      <pc:chgData name="Dan Marginean" userId="7d622b5bdde7ff42" providerId="LiveId" clId="{33E7E21A-D20E-4FE6-AC84-5C79C5C2D8A1}" dt="2025-01-12T18:17:08.137" v="16" actId="26606"/>
      <pc:docMkLst>
        <pc:docMk/>
      </pc:docMkLst>
      <pc:sldChg chg="addSp modSp mod setBg">
        <pc:chgData name="Dan Marginean" userId="7d622b5bdde7ff42" providerId="LiveId" clId="{33E7E21A-D20E-4FE6-AC84-5C79C5C2D8A1}" dt="2025-01-12T18:15:38.710" v="0" actId="26606"/>
        <pc:sldMkLst>
          <pc:docMk/>
          <pc:sldMk cId="2753064706" sldId="256"/>
        </pc:sldMkLst>
        <pc:spChg chg="mo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2" creationId="{5CD2C700-D553-A1F6-BE0C-1F40736E19BF}"/>
          </ac:spMkLst>
        </pc:spChg>
        <pc:spChg chg="mo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3" creationId="{FB559B02-94D5-0882-0CA4-3FA3DD00C32E}"/>
          </ac:spMkLst>
        </pc:spChg>
        <pc:spChg chg="ad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8" creationId="{A93898FF-D987-4B0E-BFB4-85F5EB356D4D}"/>
          </ac:spMkLst>
        </pc:spChg>
        <pc:spChg chg="ad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10" creationId="{FEB84055-029C-4E86-8844-D05D96C024BC}"/>
          </ac:spMkLst>
        </pc:spChg>
        <pc:spChg chg="ad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14" creationId="{799037F2-4CAF-446B-90DB-1480B247AA69}"/>
          </ac:spMkLst>
        </pc:spChg>
        <pc:spChg chg="add">
          <ac:chgData name="Dan Marginean" userId="7d622b5bdde7ff42" providerId="LiveId" clId="{33E7E21A-D20E-4FE6-AC84-5C79C5C2D8A1}" dt="2025-01-12T18:15:38.710" v="0" actId="26606"/>
          <ac:spMkLst>
            <pc:docMk/>
            <pc:sldMk cId="2753064706" sldId="256"/>
            <ac:spMk id="16" creationId="{7128589C-AF3D-49CF-BD92-C1D1D2F5387F}"/>
          </ac:spMkLst>
        </pc:spChg>
        <pc:picChg chg="add">
          <ac:chgData name="Dan Marginean" userId="7d622b5bdde7ff42" providerId="LiveId" clId="{33E7E21A-D20E-4FE6-AC84-5C79C5C2D8A1}" dt="2025-01-12T18:15:38.710" v="0" actId="26606"/>
          <ac:picMkLst>
            <pc:docMk/>
            <pc:sldMk cId="2753064706" sldId="256"/>
            <ac:picMk id="12" creationId="{8A2842C0-6210-4FDB-B1FF-C14C927377FB}"/>
          </ac:picMkLst>
        </pc:picChg>
      </pc:sldChg>
      <pc:sldChg chg="addSp modSp mod setBg">
        <pc:chgData name="Dan Marginean" userId="7d622b5bdde7ff42" providerId="LiveId" clId="{33E7E21A-D20E-4FE6-AC84-5C79C5C2D8A1}" dt="2025-01-12T18:15:44.895" v="1" actId="26606"/>
        <pc:sldMkLst>
          <pc:docMk/>
          <pc:sldMk cId="1816476345" sldId="257"/>
        </pc:sldMkLst>
        <pc:spChg chg="mod">
          <ac:chgData name="Dan Marginean" userId="7d622b5bdde7ff42" providerId="LiveId" clId="{33E7E21A-D20E-4FE6-AC84-5C79C5C2D8A1}" dt="2025-01-12T18:15:44.895" v="1" actId="26606"/>
          <ac:spMkLst>
            <pc:docMk/>
            <pc:sldMk cId="1816476345" sldId="257"/>
            <ac:spMk id="2" creationId="{EDDA4C30-D25A-54DF-7B98-03620E5BA109}"/>
          </ac:spMkLst>
        </pc:spChg>
        <pc:spChg chg="mod">
          <ac:chgData name="Dan Marginean" userId="7d622b5bdde7ff42" providerId="LiveId" clId="{33E7E21A-D20E-4FE6-AC84-5C79C5C2D8A1}" dt="2025-01-12T18:15:44.895" v="1" actId="26606"/>
          <ac:spMkLst>
            <pc:docMk/>
            <pc:sldMk cId="1816476345" sldId="257"/>
            <ac:spMk id="3" creationId="{AC1439DA-7E53-775D-C481-94F6277817FA}"/>
          </ac:spMkLst>
        </pc:spChg>
        <pc:spChg chg="add">
          <ac:chgData name="Dan Marginean" userId="7d622b5bdde7ff42" providerId="LiveId" clId="{33E7E21A-D20E-4FE6-AC84-5C79C5C2D8A1}" dt="2025-01-12T18:15:44.895" v="1" actId="26606"/>
          <ac:spMkLst>
            <pc:docMk/>
            <pc:sldMk cId="1816476345" sldId="257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5:44.895" v="1" actId="26606"/>
          <ac:spMkLst>
            <pc:docMk/>
            <pc:sldMk cId="1816476345" sldId="257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5:44.895" v="1" actId="26606"/>
          <ac:spMkLst>
            <pc:docMk/>
            <pc:sldMk cId="1816476345" sldId="257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5:49.082" v="2" actId="26606"/>
        <pc:sldMkLst>
          <pc:docMk/>
          <pc:sldMk cId="3336036088" sldId="258"/>
        </pc:sldMkLst>
        <pc:spChg chg="mod">
          <ac:chgData name="Dan Marginean" userId="7d622b5bdde7ff42" providerId="LiveId" clId="{33E7E21A-D20E-4FE6-AC84-5C79C5C2D8A1}" dt="2025-01-12T18:15:49.082" v="2" actId="26606"/>
          <ac:spMkLst>
            <pc:docMk/>
            <pc:sldMk cId="3336036088" sldId="258"/>
            <ac:spMk id="2" creationId="{45CB7C38-9FCD-DDB3-D0FF-086A9656118E}"/>
          </ac:spMkLst>
        </pc:spChg>
        <pc:spChg chg="mod">
          <ac:chgData name="Dan Marginean" userId="7d622b5bdde7ff42" providerId="LiveId" clId="{33E7E21A-D20E-4FE6-AC84-5C79C5C2D8A1}" dt="2025-01-12T18:15:49.082" v="2" actId="26606"/>
          <ac:spMkLst>
            <pc:docMk/>
            <pc:sldMk cId="3336036088" sldId="258"/>
            <ac:spMk id="3" creationId="{E386D1E5-F892-C8AB-82F8-3FD2E6AD1FDA}"/>
          </ac:spMkLst>
        </pc:spChg>
        <pc:spChg chg="add">
          <ac:chgData name="Dan Marginean" userId="7d622b5bdde7ff42" providerId="LiveId" clId="{33E7E21A-D20E-4FE6-AC84-5C79C5C2D8A1}" dt="2025-01-12T18:15:49.082" v="2" actId="26606"/>
          <ac:spMkLst>
            <pc:docMk/>
            <pc:sldMk cId="3336036088" sldId="258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5:49.082" v="2" actId="26606"/>
          <ac:spMkLst>
            <pc:docMk/>
            <pc:sldMk cId="3336036088" sldId="258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5:49.082" v="2" actId="26606"/>
          <ac:spMkLst>
            <pc:docMk/>
            <pc:sldMk cId="3336036088" sldId="258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5:55.205" v="3" actId="26606"/>
        <pc:sldMkLst>
          <pc:docMk/>
          <pc:sldMk cId="841295916" sldId="259"/>
        </pc:sldMkLst>
        <pc:spChg chg="mod">
          <ac:chgData name="Dan Marginean" userId="7d622b5bdde7ff42" providerId="LiveId" clId="{33E7E21A-D20E-4FE6-AC84-5C79C5C2D8A1}" dt="2025-01-12T18:15:55.205" v="3" actId="26606"/>
          <ac:spMkLst>
            <pc:docMk/>
            <pc:sldMk cId="841295916" sldId="259"/>
            <ac:spMk id="2" creationId="{A3DA2A37-B70E-53B0-6DB4-3E06D0524B78}"/>
          </ac:spMkLst>
        </pc:spChg>
        <pc:spChg chg="mod">
          <ac:chgData name="Dan Marginean" userId="7d622b5bdde7ff42" providerId="LiveId" clId="{33E7E21A-D20E-4FE6-AC84-5C79C5C2D8A1}" dt="2025-01-12T18:15:55.205" v="3" actId="26606"/>
          <ac:spMkLst>
            <pc:docMk/>
            <pc:sldMk cId="841295916" sldId="259"/>
            <ac:spMk id="3" creationId="{B6862EE9-55CF-F2AE-6059-E352AAC36DE0}"/>
          </ac:spMkLst>
        </pc:spChg>
        <pc:spChg chg="add">
          <ac:chgData name="Dan Marginean" userId="7d622b5bdde7ff42" providerId="LiveId" clId="{33E7E21A-D20E-4FE6-AC84-5C79C5C2D8A1}" dt="2025-01-12T18:15:55.205" v="3" actId="26606"/>
          <ac:spMkLst>
            <pc:docMk/>
            <pc:sldMk cId="841295916" sldId="259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5:55.205" v="3" actId="26606"/>
          <ac:spMkLst>
            <pc:docMk/>
            <pc:sldMk cId="841295916" sldId="259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5:55.205" v="3" actId="26606"/>
          <ac:spMkLst>
            <pc:docMk/>
            <pc:sldMk cId="841295916" sldId="259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5:57.567" v="4" actId="26606"/>
        <pc:sldMkLst>
          <pc:docMk/>
          <pc:sldMk cId="3853805784" sldId="260"/>
        </pc:sldMkLst>
        <pc:spChg chg="mod">
          <ac:chgData name="Dan Marginean" userId="7d622b5bdde7ff42" providerId="LiveId" clId="{33E7E21A-D20E-4FE6-AC84-5C79C5C2D8A1}" dt="2025-01-12T18:15:57.567" v="4" actId="26606"/>
          <ac:spMkLst>
            <pc:docMk/>
            <pc:sldMk cId="3853805784" sldId="260"/>
            <ac:spMk id="2" creationId="{3FD8EF35-35AA-2453-2CBE-8CFAE9D321DC}"/>
          </ac:spMkLst>
        </pc:spChg>
        <pc:spChg chg="mod">
          <ac:chgData name="Dan Marginean" userId="7d622b5bdde7ff42" providerId="LiveId" clId="{33E7E21A-D20E-4FE6-AC84-5C79C5C2D8A1}" dt="2025-01-12T18:15:57.567" v="4" actId="26606"/>
          <ac:spMkLst>
            <pc:docMk/>
            <pc:sldMk cId="3853805784" sldId="260"/>
            <ac:spMk id="3" creationId="{23D548F9-52FC-09B3-7E7C-A3EFF09C5B88}"/>
          </ac:spMkLst>
        </pc:spChg>
        <pc:spChg chg="add">
          <ac:chgData name="Dan Marginean" userId="7d622b5bdde7ff42" providerId="LiveId" clId="{33E7E21A-D20E-4FE6-AC84-5C79C5C2D8A1}" dt="2025-01-12T18:15:57.567" v="4" actId="26606"/>
          <ac:spMkLst>
            <pc:docMk/>
            <pc:sldMk cId="3853805784" sldId="260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5:57.567" v="4" actId="26606"/>
          <ac:spMkLst>
            <pc:docMk/>
            <pc:sldMk cId="3853805784" sldId="260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5:57.567" v="4" actId="26606"/>
          <ac:spMkLst>
            <pc:docMk/>
            <pc:sldMk cId="3853805784" sldId="260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04.870" v="5" actId="26606"/>
        <pc:sldMkLst>
          <pc:docMk/>
          <pc:sldMk cId="1954366422" sldId="261"/>
        </pc:sldMkLst>
        <pc:spChg chg="mod">
          <ac:chgData name="Dan Marginean" userId="7d622b5bdde7ff42" providerId="LiveId" clId="{33E7E21A-D20E-4FE6-AC84-5C79C5C2D8A1}" dt="2025-01-12T18:16:04.870" v="5" actId="26606"/>
          <ac:spMkLst>
            <pc:docMk/>
            <pc:sldMk cId="1954366422" sldId="261"/>
            <ac:spMk id="2" creationId="{F453AE84-7433-FCBC-892F-8DDCA2C667EA}"/>
          </ac:spMkLst>
        </pc:spChg>
        <pc:spChg chg="mod">
          <ac:chgData name="Dan Marginean" userId="7d622b5bdde7ff42" providerId="LiveId" clId="{33E7E21A-D20E-4FE6-AC84-5C79C5C2D8A1}" dt="2025-01-12T18:16:04.870" v="5" actId="26606"/>
          <ac:spMkLst>
            <pc:docMk/>
            <pc:sldMk cId="1954366422" sldId="261"/>
            <ac:spMk id="3" creationId="{F78DC3D3-CB01-244B-84BD-21C55667F470}"/>
          </ac:spMkLst>
        </pc:spChg>
        <pc:spChg chg="add">
          <ac:chgData name="Dan Marginean" userId="7d622b5bdde7ff42" providerId="LiveId" clId="{33E7E21A-D20E-4FE6-AC84-5C79C5C2D8A1}" dt="2025-01-12T18:16:04.870" v="5" actId="26606"/>
          <ac:spMkLst>
            <pc:docMk/>
            <pc:sldMk cId="1954366422" sldId="261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04.870" v="5" actId="26606"/>
          <ac:spMkLst>
            <pc:docMk/>
            <pc:sldMk cId="1954366422" sldId="261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04.870" v="5" actId="26606"/>
          <ac:spMkLst>
            <pc:docMk/>
            <pc:sldMk cId="1954366422" sldId="261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11.689" v="6" actId="26606"/>
        <pc:sldMkLst>
          <pc:docMk/>
          <pc:sldMk cId="3885877544" sldId="263"/>
        </pc:sldMkLst>
        <pc:spChg chg="mod">
          <ac:chgData name="Dan Marginean" userId="7d622b5bdde7ff42" providerId="LiveId" clId="{33E7E21A-D20E-4FE6-AC84-5C79C5C2D8A1}" dt="2025-01-12T18:16:11.689" v="6" actId="26606"/>
          <ac:spMkLst>
            <pc:docMk/>
            <pc:sldMk cId="3885877544" sldId="263"/>
            <ac:spMk id="2" creationId="{0A43651B-E1B8-EDDF-3009-FE563824AF04}"/>
          </ac:spMkLst>
        </pc:spChg>
        <pc:spChg chg="mod">
          <ac:chgData name="Dan Marginean" userId="7d622b5bdde7ff42" providerId="LiveId" clId="{33E7E21A-D20E-4FE6-AC84-5C79C5C2D8A1}" dt="2025-01-12T18:16:11.689" v="6" actId="26606"/>
          <ac:spMkLst>
            <pc:docMk/>
            <pc:sldMk cId="3885877544" sldId="263"/>
            <ac:spMk id="3" creationId="{0783EEDF-B8C6-F1B2-8A10-AA2D896CF58D}"/>
          </ac:spMkLst>
        </pc:spChg>
        <pc:spChg chg="add">
          <ac:chgData name="Dan Marginean" userId="7d622b5bdde7ff42" providerId="LiveId" clId="{33E7E21A-D20E-4FE6-AC84-5C79C5C2D8A1}" dt="2025-01-12T18:16:11.689" v="6" actId="26606"/>
          <ac:spMkLst>
            <pc:docMk/>
            <pc:sldMk cId="3885877544" sldId="263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11.689" v="6" actId="26606"/>
          <ac:spMkLst>
            <pc:docMk/>
            <pc:sldMk cId="3885877544" sldId="263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11.689" v="6" actId="26606"/>
          <ac:spMkLst>
            <pc:docMk/>
            <pc:sldMk cId="3885877544" sldId="263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15.614" v="7" actId="26606"/>
        <pc:sldMkLst>
          <pc:docMk/>
          <pc:sldMk cId="1383841943" sldId="264"/>
        </pc:sldMkLst>
        <pc:spChg chg="mod">
          <ac:chgData name="Dan Marginean" userId="7d622b5bdde7ff42" providerId="LiveId" clId="{33E7E21A-D20E-4FE6-AC84-5C79C5C2D8A1}" dt="2025-01-12T18:16:15.614" v="7" actId="26606"/>
          <ac:spMkLst>
            <pc:docMk/>
            <pc:sldMk cId="1383841943" sldId="264"/>
            <ac:spMk id="2" creationId="{F11E216F-9351-7701-FB8C-3830A0B3F6EA}"/>
          </ac:spMkLst>
        </pc:spChg>
        <pc:spChg chg="mod">
          <ac:chgData name="Dan Marginean" userId="7d622b5bdde7ff42" providerId="LiveId" clId="{33E7E21A-D20E-4FE6-AC84-5C79C5C2D8A1}" dt="2025-01-12T18:16:15.614" v="7" actId="26606"/>
          <ac:spMkLst>
            <pc:docMk/>
            <pc:sldMk cId="1383841943" sldId="264"/>
            <ac:spMk id="3" creationId="{B844F5E4-FB3C-1463-E964-C624BF0FB921}"/>
          </ac:spMkLst>
        </pc:spChg>
        <pc:spChg chg="add">
          <ac:chgData name="Dan Marginean" userId="7d622b5bdde7ff42" providerId="LiveId" clId="{33E7E21A-D20E-4FE6-AC84-5C79C5C2D8A1}" dt="2025-01-12T18:16:15.614" v="7" actId="26606"/>
          <ac:spMkLst>
            <pc:docMk/>
            <pc:sldMk cId="1383841943" sldId="264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15.614" v="7" actId="26606"/>
          <ac:spMkLst>
            <pc:docMk/>
            <pc:sldMk cId="1383841943" sldId="264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15.614" v="7" actId="26606"/>
          <ac:spMkLst>
            <pc:docMk/>
            <pc:sldMk cId="1383841943" sldId="264"/>
            <ac:spMk id="12" creationId="{450D3AD2-FA80-415F-A9CE-54D884561CD7}"/>
          </ac:spMkLst>
        </pc:spChg>
      </pc:sldChg>
      <pc:sldChg chg="addSp delSp modSp mod">
        <pc:chgData name="Dan Marginean" userId="7d622b5bdde7ff42" providerId="LiveId" clId="{33E7E21A-D20E-4FE6-AC84-5C79C5C2D8A1}" dt="2025-01-12T18:16:31.659" v="8" actId="26606"/>
        <pc:sldMkLst>
          <pc:docMk/>
          <pc:sldMk cId="3412369159" sldId="266"/>
        </pc:sldMkLst>
        <pc:spChg chg="mod">
          <ac:chgData name="Dan Marginean" userId="7d622b5bdde7ff42" providerId="LiveId" clId="{33E7E21A-D20E-4FE6-AC84-5C79C5C2D8A1}" dt="2025-01-12T18:16:31.659" v="8" actId="26606"/>
          <ac:spMkLst>
            <pc:docMk/>
            <pc:sldMk cId="3412369159" sldId="266"/>
            <ac:spMk id="2" creationId="{D14889B0-CA77-8D54-44B4-C7C69D189937}"/>
          </ac:spMkLst>
        </pc:spChg>
        <pc:spChg chg="del">
          <ac:chgData name="Dan Marginean" userId="7d622b5bdde7ff42" providerId="LiveId" clId="{33E7E21A-D20E-4FE6-AC84-5C79C5C2D8A1}" dt="2025-01-12T18:16:31.659" v="8" actId="26606"/>
          <ac:spMkLst>
            <pc:docMk/>
            <pc:sldMk cId="3412369159" sldId="266"/>
            <ac:spMk id="20" creationId="{AC477752-ACCA-41C1-9B1D-D0CED1F9CBDD}"/>
          </ac:spMkLst>
        </pc:spChg>
        <pc:spChg chg="add">
          <ac:chgData name="Dan Marginean" userId="7d622b5bdde7ff42" providerId="LiveId" clId="{33E7E21A-D20E-4FE6-AC84-5C79C5C2D8A1}" dt="2025-01-12T18:16:31.659" v="8" actId="26606"/>
          <ac:spMkLst>
            <pc:docMk/>
            <pc:sldMk cId="3412369159" sldId="266"/>
            <ac:spMk id="25" creationId="{A4AC5506-6312-4701-8D3C-40187889A947}"/>
          </ac:spMkLst>
        </pc:spChg>
        <pc:picChg chg="mod">
          <ac:chgData name="Dan Marginean" userId="7d622b5bdde7ff42" providerId="LiveId" clId="{33E7E21A-D20E-4FE6-AC84-5C79C5C2D8A1}" dt="2025-01-12T18:16:31.659" v="8" actId="26606"/>
          <ac:picMkLst>
            <pc:docMk/>
            <pc:sldMk cId="3412369159" sldId="266"/>
            <ac:picMk id="9" creationId="{C4E366A8-75CB-B14E-0B15-17B26E35CBE1}"/>
          </ac:picMkLst>
        </pc:picChg>
      </pc:sldChg>
      <pc:sldChg chg="addSp delSp modSp mod">
        <pc:chgData name="Dan Marginean" userId="7d622b5bdde7ff42" providerId="LiveId" clId="{33E7E21A-D20E-4FE6-AC84-5C79C5C2D8A1}" dt="2025-01-12T18:16:34.390" v="9" actId="26606"/>
        <pc:sldMkLst>
          <pc:docMk/>
          <pc:sldMk cId="3492133341" sldId="267"/>
        </pc:sldMkLst>
        <pc:spChg chg="mod">
          <ac:chgData name="Dan Marginean" userId="7d622b5bdde7ff42" providerId="LiveId" clId="{33E7E21A-D20E-4FE6-AC84-5C79C5C2D8A1}" dt="2025-01-12T18:16:34.390" v="9" actId="26606"/>
          <ac:spMkLst>
            <pc:docMk/>
            <pc:sldMk cId="3492133341" sldId="267"/>
            <ac:spMk id="2" creationId="{58D8772F-2EBE-90C7-B184-6EF70C692DA8}"/>
          </ac:spMkLst>
        </pc:spChg>
        <pc:spChg chg="del">
          <ac:chgData name="Dan Marginean" userId="7d622b5bdde7ff42" providerId="LiveId" clId="{33E7E21A-D20E-4FE6-AC84-5C79C5C2D8A1}" dt="2025-01-12T18:16:34.390" v="9" actId="26606"/>
          <ac:spMkLst>
            <pc:docMk/>
            <pc:sldMk cId="3492133341" sldId="267"/>
            <ac:spMk id="10" creationId="{AC477752-ACCA-41C1-9B1D-D0CED1F9CBDD}"/>
          </ac:spMkLst>
        </pc:spChg>
        <pc:spChg chg="add">
          <ac:chgData name="Dan Marginean" userId="7d622b5bdde7ff42" providerId="LiveId" clId="{33E7E21A-D20E-4FE6-AC84-5C79C5C2D8A1}" dt="2025-01-12T18:16:34.390" v="9" actId="26606"/>
          <ac:spMkLst>
            <pc:docMk/>
            <pc:sldMk cId="3492133341" sldId="267"/>
            <ac:spMk id="15" creationId="{A4AC5506-6312-4701-8D3C-40187889A947}"/>
          </ac:spMkLst>
        </pc:spChg>
        <pc:picChg chg="mod">
          <ac:chgData name="Dan Marginean" userId="7d622b5bdde7ff42" providerId="LiveId" clId="{33E7E21A-D20E-4FE6-AC84-5C79C5C2D8A1}" dt="2025-01-12T18:16:34.390" v="9" actId="26606"/>
          <ac:picMkLst>
            <pc:docMk/>
            <pc:sldMk cId="3492133341" sldId="267"/>
            <ac:picMk id="5" creationId="{FF0C3CCA-A9A6-9048-E12E-9F8BF92B0CB0}"/>
          </ac:picMkLst>
        </pc:picChg>
      </pc:sldChg>
      <pc:sldChg chg="addSp modSp mod setBg">
        <pc:chgData name="Dan Marginean" userId="7d622b5bdde7ff42" providerId="LiveId" clId="{33E7E21A-D20E-4FE6-AC84-5C79C5C2D8A1}" dt="2025-01-12T18:16:37.754" v="10" actId="26606"/>
        <pc:sldMkLst>
          <pc:docMk/>
          <pc:sldMk cId="2215713995" sldId="268"/>
        </pc:sldMkLst>
        <pc:spChg chg="mod">
          <ac:chgData name="Dan Marginean" userId="7d622b5bdde7ff42" providerId="LiveId" clId="{33E7E21A-D20E-4FE6-AC84-5C79C5C2D8A1}" dt="2025-01-12T18:16:37.754" v="10" actId="26606"/>
          <ac:spMkLst>
            <pc:docMk/>
            <pc:sldMk cId="2215713995" sldId="268"/>
            <ac:spMk id="2" creationId="{14DC78A7-AF24-93A0-7E1D-3BE7963774FD}"/>
          </ac:spMkLst>
        </pc:spChg>
        <pc:spChg chg="mod">
          <ac:chgData name="Dan Marginean" userId="7d622b5bdde7ff42" providerId="LiveId" clId="{33E7E21A-D20E-4FE6-AC84-5C79C5C2D8A1}" dt="2025-01-12T18:16:37.754" v="10" actId="26606"/>
          <ac:spMkLst>
            <pc:docMk/>
            <pc:sldMk cId="2215713995" sldId="268"/>
            <ac:spMk id="3" creationId="{E85C2E0F-7DFA-663A-3618-27D76FECE969}"/>
          </ac:spMkLst>
        </pc:spChg>
        <pc:spChg chg="add">
          <ac:chgData name="Dan Marginean" userId="7d622b5bdde7ff42" providerId="LiveId" clId="{33E7E21A-D20E-4FE6-AC84-5C79C5C2D8A1}" dt="2025-01-12T18:16:37.754" v="10" actId="26606"/>
          <ac:spMkLst>
            <pc:docMk/>
            <pc:sldMk cId="2215713995" sldId="268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37.754" v="10" actId="26606"/>
          <ac:spMkLst>
            <pc:docMk/>
            <pc:sldMk cId="2215713995" sldId="268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37.754" v="10" actId="26606"/>
          <ac:spMkLst>
            <pc:docMk/>
            <pc:sldMk cId="2215713995" sldId="268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40.445" v="11" actId="26606"/>
        <pc:sldMkLst>
          <pc:docMk/>
          <pc:sldMk cId="517174226" sldId="269"/>
        </pc:sldMkLst>
        <pc:spChg chg="mod">
          <ac:chgData name="Dan Marginean" userId="7d622b5bdde7ff42" providerId="LiveId" clId="{33E7E21A-D20E-4FE6-AC84-5C79C5C2D8A1}" dt="2025-01-12T18:16:40.445" v="11" actId="26606"/>
          <ac:spMkLst>
            <pc:docMk/>
            <pc:sldMk cId="517174226" sldId="269"/>
            <ac:spMk id="2" creationId="{7EB156C2-9151-B610-267E-8DA94932BC90}"/>
          </ac:spMkLst>
        </pc:spChg>
        <pc:spChg chg="mod">
          <ac:chgData name="Dan Marginean" userId="7d622b5bdde7ff42" providerId="LiveId" clId="{33E7E21A-D20E-4FE6-AC84-5C79C5C2D8A1}" dt="2025-01-12T18:16:40.445" v="11" actId="26606"/>
          <ac:spMkLst>
            <pc:docMk/>
            <pc:sldMk cId="517174226" sldId="269"/>
            <ac:spMk id="3" creationId="{5ABC99E5-AD41-98F2-4DD5-6E10ED81CE49}"/>
          </ac:spMkLst>
        </pc:spChg>
        <pc:spChg chg="add">
          <ac:chgData name="Dan Marginean" userId="7d622b5bdde7ff42" providerId="LiveId" clId="{33E7E21A-D20E-4FE6-AC84-5C79C5C2D8A1}" dt="2025-01-12T18:16:40.445" v="11" actId="26606"/>
          <ac:spMkLst>
            <pc:docMk/>
            <pc:sldMk cId="517174226" sldId="269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40.445" v="11" actId="26606"/>
          <ac:spMkLst>
            <pc:docMk/>
            <pc:sldMk cId="517174226" sldId="269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40.445" v="11" actId="26606"/>
          <ac:spMkLst>
            <pc:docMk/>
            <pc:sldMk cId="517174226" sldId="269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52.096" v="12" actId="26606"/>
        <pc:sldMkLst>
          <pc:docMk/>
          <pc:sldMk cId="4085452343" sldId="270"/>
        </pc:sldMkLst>
        <pc:spChg chg="mod">
          <ac:chgData name="Dan Marginean" userId="7d622b5bdde7ff42" providerId="LiveId" clId="{33E7E21A-D20E-4FE6-AC84-5C79C5C2D8A1}" dt="2025-01-12T18:16:52.096" v="12" actId="26606"/>
          <ac:spMkLst>
            <pc:docMk/>
            <pc:sldMk cId="4085452343" sldId="270"/>
            <ac:spMk id="2" creationId="{3E13C86C-4C8C-92AB-31BB-F0A0A91C0315}"/>
          </ac:spMkLst>
        </pc:spChg>
        <pc:spChg chg="mod">
          <ac:chgData name="Dan Marginean" userId="7d622b5bdde7ff42" providerId="LiveId" clId="{33E7E21A-D20E-4FE6-AC84-5C79C5C2D8A1}" dt="2025-01-12T18:16:52.096" v="12" actId="26606"/>
          <ac:spMkLst>
            <pc:docMk/>
            <pc:sldMk cId="4085452343" sldId="270"/>
            <ac:spMk id="3" creationId="{C94D0E1C-24D6-A281-6C12-F8C76A4E267E}"/>
          </ac:spMkLst>
        </pc:spChg>
        <pc:spChg chg="add">
          <ac:chgData name="Dan Marginean" userId="7d622b5bdde7ff42" providerId="LiveId" clId="{33E7E21A-D20E-4FE6-AC84-5C79C5C2D8A1}" dt="2025-01-12T18:16:52.096" v="12" actId="26606"/>
          <ac:spMkLst>
            <pc:docMk/>
            <pc:sldMk cId="4085452343" sldId="270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52.096" v="12" actId="26606"/>
          <ac:spMkLst>
            <pc:docMk/>
            <pc:sldMk cId="4085452343" sldId="270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52.096" v="12" actId="26606"/>
          <ac:spMkLst>
            <pc:docMk/>
            <pc:sldMk cId="4085452343" sldId="270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56.317" v="13" actId="26606"/>
        <pc:sldMkLst>
          <pc:docMk/>
          <pc:sldMk cId="3711676573" sldId="271"/>
        </pc:sldMkLst>
        <pc:spChg chg="mod">
          <ac:chgData name="Dan Marginean" userId="7d622b5bdde7ff42" providerId="LiveId" clId="{33E7E21A-D20E-4FE6-AC84-5C79C5C2D8A1}" dt="2025-01-12T18:16:56.317" v="13" actId="26606"/>
          <ac:spMkLst>
            <pc:docMk/>
            <pc:sldMk cId="3711676573" sldId="271"/>
            <ac:spMk id="2" creationId="{CF7433BD-C6BA-35C8-4627-07D7C29F979F}"/>
          </ac:spMkLst>
        </pc:spChg>
        <pc:spChg chg="mod">
          <ac:chgData name="Dan Marginean" userId="7d622b5bdde7ff42" providerId="LiveId" clId="{33E7E21A-D20E-4FE6-AC84-5C79C5C2D8A1}" dt="2025-01-12T18:16:56.317" v="13" actId="26606"/>
          <ac:spMkLst>
            <pc:docMk/>
            <pc:sldMk cId="3711676573" sldId="271"/>
            <ac:spMk id="3" creationId="{73114A54-0FAE-3122-48FA-E76B93427F6F}"/>
          </ac:spMkLst>
        </pc:spChg>
        <pc:spChg chg="add">
          <ac:chgData name="Dan Marginean" userId="7d622b5bdde7ff42" providerId="LiveId" clId="{33E7E21A-D20E-4FE6-AC84-5C79C5C2D8A1}" dt="2025-01-12T18:16:56.317" v="13" actId="26606"/>
          <ac:spMkLst>
            <pc:docMk/>
            <pc:sldMk cId="3711676573" sldId="271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56.317" v="13" actId="26606"/>
          <ac:spMkLst>
            <pc:docMk/>
            <pc:sldMk cId="3711676573" sldId="271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56.317" v="13" actId="26606"/>
          <ac:spMkLst>
            <pc:docMk/>
            <pc:sldMk cId="3711676573" sldId="271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6:58.634" v="14" actId="26606"/>
        <pc:sldMkLst>
          <pc:docMk/>
          <pc:sldMk cId="718030891" sldId="272"/>
        </pc:sldMkLst>
        <pc:spChg chg="mod">
          <ac:chgData name="Dan Marginean" userId="7d622b5bdde7ff42" providerId="LiveId" clId="{33E7E21A-D20E-4FE6-AC84-5C79C5C2D8A1}" dt="2025-01-12T18:16:58.634" v="14" actId="26606"/>
          <ac:spMkLst>
            <pc:docMk/>
            <pc:sldMk cId="718030891" sldId="272"/>
            <ac:spMk id="2" creationId="{F54537FB-8B30-0B19-51E3-4F7C4A2EC6EB}"/>
          </ac:spMkLst>
        </pc:spChg>
        <pc:spChg chg="mod">
          <ac:chgData name="Dan Marginean" userId="7d622b5bdde7ff42" providerId="LiveId" clId="{33E7E21A-D20E-4FE6-AC84-5C79C5C2D8A1}" dt="2025-01-12T18:16:58.634" v="14" actId="26606"/>
          <ac:spMkLst>
            <pc:docMk/>
            <pc:sldMk cId="718030891" sldId="272"/>
            <ac:spMk id="3" creationId="{4165CC5D-5F67-2E4F-4778-4E52FFAA82CD}"/>
          </ac:spMkLst>
        </pc:spChg>
        <pc:spChg chg="add">
          <ac:chgData name="Dan Marginean" userId="7d622b5bdde7ff42" providerId="LiveId" clId="{33E7E21A-D20E-4FE6-AC84-5C79C5C2D8A1}" dt="2025-01-12T18:16:58.634" v="14" actId="26606"/>
          <ac:spMkLst>
            <pc:docMk/>
            <pc:sldMk cId="718030891" sldId="272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6:58.634" v="14" actId="26606"/>
          <ac:spMkLst>
            <pc:docMk/>
            <pc:sldMk cId="718030891" sldId="272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6:58.634" v="14" actId="26606"/>
          <ac:spMkLst>
            <pc:docMk/>
            <pc:sldMk cId="718030891" sldId="272"/>
            <ac:spMk id="12" creationId="{450D3AD2-FA80-415F-A9CE-54D884561CD7}"/>
          </ac:spMkLst>
        </pc:spChg>
      </pc:sldChg>
      <pc:sldChg chg="addSp modSp mod setBg">
        <pc:chgData name="Dan Marginean" userId="7d622b5bdde7ff42" providerId="LiveId" clId="{33E7E21A-D20E-4FE6-AC84-5C79C5C2D8A1}" dt="2025-01-12T18:17:00.846" v="15" actId="26606"/>
        <pc:sldMkLst>
          <pc:docMk/>
          <pc:sldMk cId="3488414614" sldId="273"/>
        </pc:sldMkLst>
        <pc:spChg chg="mod">
          <ac:chgData name="Dan Marginean" userId="7d622b5bdde7ff42" providerId="LiveId" clId="{33E7E21A-D20E-4FE6-AC84-5C79C5C2D8A1}" dt="2025-01-12T18:17:00.846" v="15" actId="26606"/>
          <ac:spMkLst>
            <pc:docMk/>
            <pc:sldMk cId="3488414614" sldId="273"/>
            <ac:spMk id="2" creationId="{C6D21647-3A4E-ADEF-5D9F-C4635309F822}"/>
          </ac:spMkLst>
        </pc:spChg>
        <pc:spChg chg="mod">
          <ac:chgData name="Dan Marginean" userId="7d622b5bdde7ff42" providerId="LiveId" clId="{33E7E21A-D20E-4FE6-AC84-5C79C5C2D8A1}" dt="2025-01-12T18:17:00.846" v="15" actId="26606"/>
          <ac:spMkLst>
            <pc:docMk/>
            <pc:sldMk cId="3488414614" sldId="273"/>
            <ac:spMk id="3" creationId="{DAB262FA-21C9-C515-D5C3-4F3B74BF697C}"/>
          </ac:spMkLst>
        </pc:spChg>
        <pc:spChg chg="add">
          <ac:chgData name="Dan Marginean" userId="7d622b5bdde7ff42" providerId="LiveId" clId="{33E7E21A-D20E-4FE6-AC84-5C79C5C2D8A1}" dt="2025-01-12T18:17:00.846" v="15" actId="26606"/>
          <ac:spMkLst>
            <pc:docMk/>
            <pc:sldMk cId="3488414614" sldId="273"/>
            <ac:spMk id="8" creationId="{70DFC902-7D23-471A-B557-B6B6917D7A0D}"/>
          </ac:spMkLst>
        </pc:spChg>
        <pc:spChg chg="add">
          <ac:chgData name="Dan Marginean" userId="7d622b5bdde7ff42" providerId="LiveId" clId="{33E7E21A-D20E-4FE6-AC84-5C79C5C2D8A1}" dt="2025-01-12T18:17:00.846" v="15" actId="26606"/>
          <ac:spMkLst>
            <pc:docMk/>
            <pc:sldMk cId="3488414614" sldId="273"/>
            <ac:spMk id="10" creationId="{A55D5633-D557-4DCA-982C-FF36EB7A1C00}"/>
          </ac:spMkLst>
        </pc:spChg>
        <pc:spChg chg="add">
          <ac:chgData name="Dan Marginean" userId="7d622b5bdde7ff42" providerId="LiveId" clId="{33E7E21A-D20E-4FE6-AC84-5C79C5C2D8A1}" dt="2025-01-12T18:17:00.846" v="15" actId="26606"/>
          <ac:spMkLst>
            <pc:docMk/>
            <pc:sldMk cId="3488414614" sldId="273"/>
            <ac:spMk id="12" creationId="{450D3AD2-FA80-415F-A9CE-54D884561CD7}"/>
          </ac:spMkLst>
        </pc:spChg>
      </pc:sldChg>
      <pc:sldChg chg="addSp delSp modSp mod setBg">
        <pc:chgData name="Dan Marginean" userId="7d622b5bdde7ff42" providerId="LiveId" clId="{33E7E21A-D20E-4FE6-AC84-5C79C5C2D8A1}" dt="2025-01-12T18:17:08.137" v="16" actId="26606"/>
        <pc:sldMkLst>
          <pc:docMk/>
          <pc:sldMk cId="2116772186" sldId="274"/>
        </pc:sldMkLst>
        <pc:spChg chg="mod">
          <ac:chgData name="Dan Marginean" userId="7d622b5bdde7ff42" providerId="LiveId" clId="{33E7E21A-D20E-4FE6-AC84-5C79C5C2D8A1}" dt="2025-01-12T18:17:08.137" v="16" actId="26606"/>
          <ac:spMkLst>
            <pc:docMk/>
            <pc:sldMk cId="2116772186" sldId="274"/>
            <ac:spMk id="2" creationId="{DD3BD715-4746-E6CF-8DC1-C562974C768D}"/>
          </ac:spMkLst>
        </pc:spChg>
        <pc:spChg chg="del">
          <ac:chgData name="Dan Marginean" userId="7d622b5bdde7ff42" providerId="LiveId" clId="{33E7E21A-D20E-4FE6-AC84-5C79C5C2D8A1}" dt="2025-01-12T18:17:08.137" v="16" actId="26606"/>
          <ac:spMkLst>
            <pc:docMk/>
            <pc:sldMk cId="2116772186" sldId="274"/>
            <ac:spMk id="3" creationId="{B62E6450-597F-11D5-A3F5-5840D2D16240}"/>
          </ac:spMkLst>
        </pc:spChg>
        <pc:spChg chg="add">
          <ac:chgData name="Dan Marginean" userId="7d622b5bdde7ff42" providerId="LiveId" clId="{33E7E21A-D20E-4FE6-AC84-5C79C5C2D8A1}" dt="2025-01-12T18:17:08.137" v="16" actId="26606"/>
          <ac:spMkLst>
            <pc:docMk/>
            <pc:sldMk cId="2116772186" sldId="274"/>
            <ac:spMk id="8" creationId="{36DD9A1B-23F2-4443-B0D4-00FF72D272EF}"/>
          </ac:spMkLst>
        </pc:spChg>
        <pc:spChg chg="add">
          <ac:chgData name="Dan Marginean" userId="7d622b5bdde7ff42" providerId="LiveId" clId="{33E7E21A-D20E-4FE6-AC84-5C79C5C2D8A1}" dt="2025-01-12T18:17:08.137" v="16" actId="26606"/>
          <ac:spMkLst>
            <pc:docMk/>
            <pc:sldMk cId="2116772186" sldId="274"/>
            <ac:spMk id="10" creationId="{C5A69CBB-DA63-440A-B853-88D42A6FE404}"/>
          </ac:spMkLst>
        </pc:spChg>
        <pc:grpChg chg="add">
          <ac:chgData name="Dan Marginean" userId="7d622b5bdde7ff42" providerId="LiveId" clId="{33E7E21A-D20E-4FE6-AC84-5C79C5C2D8A1}" dt="2025-01-12T18:17:08.137" v="16" actId="26606"/>
          <ac:grpSpMkLst>
            <pc:docMk/>
            <pc:sldMk cId="2116772186" sldId="274"/>
            <ac:grpSpMk id="12" creationId="{51579200-569C-441E-840B-B8541A0177A0}"/>
          </ac:grpSpMkLst>
        </pc:grpChg>
      </pc:sldChg>
    </pc:docChg>
  </pc:docChgLst>
  <pc:docChgLst>
    <pc:chgData name="Dan Marginean" userId="7d622b5bdde7ff42" providerId="LiveId" clId="{5FAE51B0-F23E-4191-AFDE-51EF64269E55}"/>
    <pc:docChg chg="undo custSel addSld delSld modSld">
      <pc:chgData name="Dan Marginean" userId="7d622b5bdde7ff42" providerId="LiveId" clId="{5FAE51B0-F23E-4191-AFDE-51EF64269E55}" dt="2025-01-11T01:07:01.555" v="824" actId="2696"/>
      <pc:docMkLst>
        <pc:docMk/>
      </pc:docMkLst>
      <pc:sldChg chg="modSp new mod">
        <pc:chgData name="Dan Marginean" userId="7d622b5bdde7ff42" providerId="LiveId" clId="{5FAE51B0-F23E-4191-AFDE-51EF64269E55}" dt="2025-01-10T15:27:22.793" v="22" actId="20577"/>
        <pc:sldMkLst>
          <pc:docMk/>
          <pc:sldMk cId="2753064706" sldId="256"/>
        </pc:sldMkLst>
        <pc:spChg chg="mod">
          <ac:chgData name="Dan Marginean" userId="7d622b5bdde7ff42" providerId="LiveId" clId="{5FAE51B0-F23E-4191-AFDE-51EF64269E55}" dt="2025-01-10T15:27:14.881" v="2" actId="27636"/>
          <ac:spMkLst>
            <pc:docMk/>
            <pc:sldMk cId="2753064706" sldId="256"/>
            <ac:spMk id="2" creationId="{5CD2C700-D553-A1F6-BE0C-1F40736E19BF}"/>
          </ac:spMkLst>
        </pc:spChg>
        <pc:spChg chg="mod">
          <ac:chgData name="Dan Marginean" userId="7d622b5bdde7ff42" providerId="LiveId" clId="{5FAE51B0-F23E-4191-AFDE-51EF64269E55}" dt="2025-01-10T15:27:22.793" v="22" actId="20577"/>
          <ac:spMkLst>
            <pc:docMk/>
            <pc:sldMk cId="2753064706" sldId="256"/>
            <ac:spMk id="3" creationId="{FB559B02-94D5-0882-0CA4-3FA3DD00C32E}"/>
          </ac:spMkLst>
        </pc:spChg>
      </pc:sldChg>
      <pc:sldChg chg="modSp new mod">
        <pc:chgData name="Dan Marginean" userId="7d622b5bdde7ff42" providerId="LiveId" clId="{5FAE51B0-F23E-4191-AFDE-51EF64269E55}" dt="2025-01-10T22:02:03.082" v="73" actId="20577"/>
        <pc:sldMkLst>
          <pc:docMk/>
          <pc:sldMk cId="1816476345" sldId="257"/>
        </pc:sldMkLst>
        <pc:spChg chg="mod">
          <ac:chgData name="Dan Marginean" userId="7d622b5bdde7ff42" providerId="LiveId" clId="{5FAE51B0-F23E-4191-AFDE-51EF64269E55}" dt="2025-01-10T21:51:16.930" v="70" actId="20577"/>
          <ac:spMkLst>
            <pc:docMk/>
            <pc:sldMk cId="1816476345" sldId="257"/>
            <ac:spMk id="2" creationId="{EDDA4C30-D25A-54DF-7B98-03620E5BA109}"/>
          </ac:spMkLst>
        </pc:spChg>
        <pc:spChg chg="mod">
          <ac:chgData name="Dan Marginean" userId="7d622b5bdde7ff42" providerId="LiveId" clId="{5FAE51B0-F23E-4191-AFDE-51EF64269E55}" dt="2025-01-10T22:02:03.082" v="73" actId="20577"/>
          <ac:spMkLst>
            <pc:docMk/>
            <pc:sldMk cId="1816476345" sldId="257"/>
            <ac:spMk id="3" creationId="{AC1439DA-7E53-775D-C481-94F6277817FA}"/>
          </ac:spMkLst>
        </pc:spChg>
      </pc:sldChg>
      <pc:sldChg chg="modSp new mod">
        <pc:chgData name="Dan Marginean" userId="7d622b5bdde7ff42" providerId="LiveId" clId="{5FAE51B0-F23E-4191-AFDE-51EF64269E55}" dt="2025-01-10T22:03:04.497" v="88" actId="15"/>
        <pc:sldMkLst>
          <pc:docMk/>
          <pc:sldMk cId="3336036088" sldId="258"/>
        </pc:sldMkLst>
        <pc:spChg chg="mod">
          <ac:chgData name="Dan Marginean" userId="7d622b5bdde7ff42" providerId="LiveId" clId="{5FAE51B0-F23E-4191-AFDE-51EF64269E55}" dt="2025-01-10T22:03:04.497" v="88" actId="15"/>
          <ac:spMkLst>
            <pc:docMk/>
            <pc:sldMk cId="3336036088" sldId="258"/>
            <ac:spMk id="3" creationId="{E386D1E5-F892-C8AB-82F8-3FD2E6AD1FDA}"/>
          </ac:spMkLst>
        </pc:spChg>
      </pc:sldChg>
      <pc:sldChg chg="modSp new mod">
        <pc:chgData name="Dan Marginean" userId="7d622b5bdde7ff42" providerId="LiveId" clId="{5FAE51B0-F23E-4191-AFDE-51EF64269E55}" dt="2025-01-10T22:04:48.237" v="106"/>
        <pc:sldMkLst>
          <pc:docMk/>
          <pc:sldMk cId="841295916" sldId="259"/>
        </pc:sldMkLst>
        <pc:spChg chg="mod">
          <ac:chgData name="Dan Marginean" userId="7d622b5bdde7ff42" providerId="LiveId" clId="{5FAE51B0-F23E-4191-AFDE-51EF64269E55}" dt="2025-01-10T22:04:48.237" v="106"/>
          <ac:spMkLst>
            <pc:docMk/>
            <pc:sldMk cId="841295916" sldId="259"/>
            <ac:spMk id="3" creationId="{B6862EE9-55CF-F2AE-6059-E352AAC36DE0}"/>
          </ac:spMkLst>
        </pc:spChg>
      </pc:sldChg>
      <pc:sldChg chg="addSp modSp new mod">
        <pc:chgData name="Dan Marginean" userId="7d622b5bdde7ff42" providerId="LiveId" clId="{5FAE51B0-F23E-4191-AFDE-51EF64269E55}" dt="2025-01-10T22:54:23.912" v="134"/>
        <pc:sldMkLst>
          <pc:docMk/>
          <pc:sldMk cId="3853805784" sldId="260"/>
        </pc:sldMkLst>
        <pc:spChg chg="mod">
          <ac:chgData name="Dan Marginean" userId="7d622b5bdde7ff42" providerId="LiveId" clId="{5FAE51B0-F23E-4191-AFDE-51EF64269E55}" dt="2025-01-10T22:17:49.727" v="127" actId="20577"/>
          <ac:spMkLst>
            <pc:docMk/>
            <pc:sldMk cId="3853805784" sldId="260"/>
            <ac:spMk id="2" creationId="{3FD8EF35-35AA-2453-2CBE-8CFAE9D321DC}"/>
          </ac:spMkLst>
        </pc:spChg>
        <pc:spChg chg="mod">
          <ac:chgData name="Dan Marginean" userId="7d622b5bdde7ff42" providerId="LiveId" clId="{5FAE51B0-F23E-4191-AFDE-51EF64269E55}" dt="2025-01-10T22:54:23.912" v="134"/>
          <ac:spMkLst>
            <pc:docMk/>
            <pc:sldMk cId="3853805784" sldId="260"/>
            <ac:spMk id="3" creationId="{23D548F9-52FC-09B3-7E7C-A3EFF09C5B88}"/>
          </ac:spMkLst>
        </pc:spChg>
      </pc:sldChg>
      <pc:sldChg chg="addSp modSp new mod">
        <pc:chgData name="Dan Marginean" userId="7d622b5bdde7ff42" providerId="LiveId" clId="{5FAE51B0-F23E-4191-AFDE-51EF64269E55}" dt="2025-01-10T23:16:00.721" v="211" actId="20577"/>
        <pc:sldMkLst>
          <pc:docMk/>
          <pc:sldMk cId="1954366422" sldId="261"/>
        </pc:sldMkLst>
        <pc:spChg chg="mod">
          <ac:chgData name="Dan Marginean" userId="7d622b5bdde7ff42" providerId="LiveId" clId="{5FAE51B0-F23E-4191-AFDE-51EF64269E55}" dt="2025-01-10T23:12:08.420" v="141"/>
          <ac:spMkLst>
            <pc:docMk/>
            <pc:sldMk cId="1954366422" sldId="261"/>
            <ac:spMk id="2" creationId="{F453AE84-7433-FCBC-892F-8DDCA2C667EA}"/>
          </ac:spMkLst>
        </pc:spChg>
        <pc:spChg chg="mod">
          <ac:chgData name="Dan Marginean" userId="7d622b5bdde7ff42" providerId="LiveId" clId="{5FAE51B0-F23E-4191-AFDE-51EF64269E55}" dt="2025-01-10T23:16:00.721" v="211" actId="20577"/>
          <ac:spMkLst>
            <pc:docMk/>
            <pc:sldMk cId="1954366422" sldId="261"/>
            <ac:spMk id="3" creationId="{F78DC3D3-CB01-244B-84BD-21C55667F470}"/>
          </ac:spMkLst>
        </pc:spChg>
      </pc:sldChg>
      <pc:sldChg chg="addSp delSp modSp new mod">
        <pc:chgData name="Dan Marginean" userId="7d622b5bdde7ff42" providerId="LiveId" clId="{5FAE51B0-F23E-4191-AFDE-51EF64269E55}" dt="2025-01-10T23:25:08.423" v="212" actId="22"/>
        <pc:sldMkLst>
          <pc:docMk/>
          <pc:sldMk cId="3803844603" sldId="262"/>
        </pc:sldMkLst>
        <pc:picChg chg="add mod ord">
          <ac:chgData name="Dan Marginean" userId="7d622b5bdde7ff42" providerId="LiveId" clId="{5FAE51B0-F23E-4191-AFDE-51EF64269E55}" dt="2025-01-10T23:25:08.423" v="212" actId="22"/>
          <ac:picMkLst>
            <pc:docMk/>
            <pc:sldMk cId="3803844603" sldId="262"/>
            <ac:picMk id="5" creationId="{3664EF9C-52C6-70D2-1328-9D26D13F6144}"/>
          </ac:picMkLst>
        </pc:picChg>
      </pc:sldChg>
      <pc:sldChg chg="modSp new mod">
        <pc:chgData name="Dan Marginean" userId="7d622b5bdde7ff42" providerId="LiveId" clId="{5FAE51B0-F23E-4191-AFDE-51EF64269E55}" dt="2025-01-10T23:28:50.497" v="343" actId="20577"/>
        <pc:sldMkLst>
          <pc:docMk/>
          <pc:sldMk cId="3885877544" sldId="263"/>
        </pc:sldMkLst>
        <pc:spChg chg="mod">
          <ac:chgData name="Dan Marginean" userId="7d622b5bdde7ff42" providerId="LiveId" clId="{5FAE51B0-F23E-4191-AFDE-51EF64269E55}" dt="2025-01-10T23:25:21.704" v="232" actId="20577"/>
          <ac:spMkLst>
            <pc:docMk/>
            <pc:sldMk cId="3885877544" sldId="263"/>
            <ac:spMk id="2" creationId="{0A43651B-E1B8-EDDF-3009-FE563824AF04}"/>
          </ac:spMkLst>
        </pc:spChg>
        <pc:spChg chg="mod">
          <ac:chgData name="Dan Marginean" userId="7d622b5bdde7ff42" providerId="LiveId" clId="{5FAE51B0-F23E-4191-AFDE-51EF64269E55}" dt="2025-01-10T23:28:50.497" v="343" actId="20577"/>
          <ac:spMkLst>
            <pc:docMk/>
            <pc:sldMk cId="3885877544" sldId="263"/>
            <ac:spMk id="3" creationId="{0783EEDF-B8C6-F1B2-8A10-AA2D896CF58D}"/>
          </ac:spMkLst>
        </pc:spChg>
      </pc:sldChg>
      <pc:sldChg chg="modSp new mod">
        <pc:chgData name="Dan Marginean" userId="7d622b5bdde7ff42" providerId="LiveId" clId="{5FAE51B0-F23E-4191-AFDE-51EF64269E55}" dt="2025-01-10T23:31:25.892" v="479" actId="20577"/>
        <pc:sldMkLst>
          <pc:docMk/>
          <pc:sldMk cId="1383841943" sldId="264"/>
        </pc:sldMkLst>
        <pc:spChg chg="mod">
          <ac:chgData name="Dan Marginean" userId="7d622b5bdde7ff42" providerId="LiveId" clId="{5FAE51B0-F23E-4191-AFDE-51EF64269E55}" dt="2025-01-10T23:31:25.892" v="479" actId="20577"/>
          <ac:spMkLst>
            <pc:docMk/>
            <pc:sldMk cId="1383841943" sldId="264"/>
            <ac:spMk id="3" creationId="{B844F5E4-FB3C-1463-E964-C624BF0FB921}"/>
          </ac:spMkLst>
        </pc:spChg>
      </pc:sldChg>
      <pc:sldChg chg="addSp modSp new mod">
        <pc:chgData name="Dan Marginean" userId="7d622b5bdde7ff42" providerId="LiveId" clId="{5FAE51B0-F23E-4191-AFDE-51EF64269E55}" dt="2025-01-10T23:34:59.248" v="532" actId="20577"/>
        <pc:sldMkLst>
          <pc:docMk/>
          <pc:sldMk cId="1256223630" sldId="265"/>
        </pc:sldMkLst>
        <pc:spChg chg="mod">
          <ac:chgData name="Dan Marginean" userId="7d622b5bdde7ff42" providerId="LiveId" clId="{5FAE51B0-F23E-4191-AFDE-51EF64269E55}" dt="2025-01-10T23:34:13.904" v="523" actId="5793"/>
          <ac:spMkLst>
            <pc:docMk/>
            <pc:sldMk cId="1256223630" sldId="265"/>
            <ac:spMk id="3" creationId="{281E8233-7952-23CC-9756-7B23CFBC78D9}"/>
          </ac:spMkLst>
        </pc:spChg>
        <pc:spChg chg="add mod">
          <ac:chgData name="Dan Marginean" userId="7d622b5bdde7ff42" providerId="LiveId" clId="{5FAE51B0-F23E-4191-AFDE-51EF64269E55}" dt="2025-01-10T23:34:59.248" v="532" actId="20577"/>
          <ac:spMkLst>
            <pc:docMk/>
            <pc:sldMk cId="1256223630" sldId="265"/>
            <ac:spMk id="5" creationId="{CADA26FD-DF05-8E2A-6862-70DA3E084416}"/>
          </ac:spMkLst>
        </pc:spChg>
        <pc:graphicFrameChg chg="add mod modGraphic">
          <ac:chgData name="Dan Marginean" userId="7d622b5bdde7ff42" providerId="LiveId" clId="{5FAE51B0-F23E-4191-AFDE-51EF64269E55}" dt="2025-01-10T23:34:29.180" v="525" actId="1076"/>
          <ac:graphicFrameMkLst>
            <pc:docMk/>
            <pc:sldMk cId="1256223630" sldId="265"/>
            <ac:graphicFrameMk id="4" creationId="{AEDD4D68-B07E-E4A1-30D6-22BF0E53EFB9}"/>
          </ac:graphicFrameMkLst>
        </pc:graphicFrameChg>
      </pc:sldChg>
      <pc:sldChg chg="addSp delSp modSp new mod setBg">
        <pc:chgData name="Dan Marginean" userId="7d622b5bdde7ff42" providerId="LiveId" clId="{5FAE51B0-F23E-4191-AFDE-51EF64269E55}" dt="2025-01-11T00:46:20.609" v="582" actId="1076"/>
        <pc:sldMkLst>
          <pc:docMk/>
          <pc:sldMk cId="3412369159" sldId="266"/>
        </pc:sldMkLst>
        <pc:spChg chg="mod ord">
          <ac:chgData name="Dan Marginean" userId="7d622b5bdde7ff42" providerId="LiveId" clId="{5FAE51B0-F23E-4191-AFDE-51EF64269E55}" dt="2025-01-11T00:44:51.836" v="560" actId="26606"/>
          <ac:spMkLst>
            <pc:docMk/>
            <pc:sldMk cId="3412369159" sldId="266"/>
            <ac:spMk id="2" creationId="{D14889B0-CA77-8D54-44B4-C7C69D189937}"/>
          </ac:spMkLst>
        </pc:spChg>
        <pc:spChg chg="del">
          <ac:chgData name="Dan Marginean" userId="7d622b5bdde7ff42" providerId="LiveId" clId="{5FAE51B0-F23E-4191-AFDE-51EF64269E55}" dt="2025-01-11T00:19:26.160" v="554" actId="22"/>
          <ac:spMkLst>
            <pc:docMk/>
            <pc:sldMk cId="3412369159" sldId="266"/>
            <ac:spMk id="3" creationId="{FBBB5916-EB7A-C9F4-5BA7-C8704F1CAA2F}"/>
          </ac:spMkLst>
        </pc:spChg>
        <pc:spChg chg="add del mod">
          <ac:chgData name="Dan Marginean" userId="7d622b5bdde7ff42" providerId="LiveId" clId="{5FAE51B0-F23E-4191-AFDE-51EF64269E55}" dt="2025-01-11T00:44:44.352" v="557" actId="22"/>
          <ac:spMkLst>
            <pc:docMk/>
            <pc:sldMk cId="3412369159" sldId="266"/>
            <ac:spMk id="7" creationId="{19F2098C-F48C-B1D9-243B-F05C3A0F8853}"/>
          </ac:spMkLst>
        </pc:spChg>
        <pc:spChg chg="add del">
          <ac:chgData name="Dan Marginean" userId="7d622b5bdde7ff42" providerId="LiveId" clId="{5FAE51B0-F23E-4191-AFDE-51EF64269E55}" dt="2025-01-11T00:44:51.835" v="559" actId="26606"/>
          <ac:spMkLst>
            <pc:docMk/>
            <pc:sldMk cId="3412369159" sldId="266"/>
            <ac:spMk id="14" creationId="{37C89E4B-3C9F-44B9-8B86-D9E3D112D8EC}"/>
          </ac:spMkLst>
        </pc:spChg>
        <pc:spChg chg="add">
          <ac:chgData name="Dan Marginean" userId="7d622b5bdde7ff42" providerId="LiveId" clId="{5FAE51B0-F23E-4191-AFDE-51EF64269E55}" dt="2025-01-11T00:44:51.836" v="560" actId="26606"/>
          <ac:spMkLst>
            <pc:docMk/>
            <pc:sldMk cId="3412369159" sldId="266"/>
            <ac:spMk id="20" creationId="{AC477752-ACCA-41C1-9B1D-D0CED1F9CBDD}"/>
          </ac:spMkLst>
        </pc:spChg>
        <pc:picChg chg="add del mod ord">
          <ac:chgData name="Dan Marginean" userId="7d622b5bdde7ff42" providerId="LiveId" clId="{5FAE51B0-F23E-4191-AFDE-51EF64269E55}" dt="2025-01-11T00:44:38.130" v="556" actId="478"/>
          <ac:picMkLst>
            <pc:docMk/>
            <pc:sldMk cId="3412369159" sldId="266"/>
            <ac:picMk id="5" creationId="{1C250C1C-B180-2469-FBD7-F9896A39E9F7}"/>
          </ac:picMkLst>
        </pc:picChg>
        <pc:picChg chg="add mod ord">
          <ac:chgData name="Dan Marginean" userId="7d622b5bdde7ff42" providerId="LiveId" clId="{5FAE51B0-F23E-4191-AFDE-51EF64269E55}" dt="2025-01-11T00:46:20.609" v="582" actId="1076"/>
          <ac:picMkLst>
            <pc:docMk/>
            <pc:sldMk cId="3412369159" sldId="266"/>
            <ac:picMk id="9" creationId="{C4E366A8-75CB-B14E-0B15-17B26E35CBE1}"/>
          </ac:picMkLst>
        </pc:picChg>
        <pc:cxnChg chg="add del">
          <ac:chgData name="Dan Marginean" userId="7d622b5bdde7ff42" providerId="LiveId" clId="{5FAE51B0-F23E-4191-AFDE-51EF64269E55}" dt="2025-01-11T00:44:51.835" v="559" actId="26606"/>
          <ac:cxnSpMkLst>
            <pc:docMk/>
            <pc:sldMk cId="3412369159" sldId="266"/>
            <ac:cxnSpMk id="16" creationId="{AA2EAA10-076F-46BD-8F0F-B9A2FB77A85C}"/>
          </ac:cxnSpMkLst>
        </pc:cxnChg>
        <pc:cxnChg chg="add del">
          <ac:chgData name="Dan Marginean" userId="7d622b5bdde7ff42" providerId="LiveId" clId="{5FAE51B0-F23E-4191-AFDE-51EF64269E55}" dt="2025-01-11T00:44:51.835" v="559" actId="26606"/>
          <ac:cxnSpMkLst>
            <pc:docMk/>
            <pc:sldMk cId="3412369159" sldId="266"/>
            <ac:cxnSpMk id="18" creationId="{D891E407-403B-4764-86C9-33A56D3BCAA3}"/>
          </ac:cxnSpMkLst>
        </pc:cxnChg>
      </pc:sldChg>
      <pc:sldChg chg="addSp delSp modSp new mod setBg">
        <pc:chgData name="Dan Marginean" userId="7d622b5bdde7ff42" providerId="LiveId" clId="{5FAE51B0-F23E-4191-AFDE-51EF64269E55}" dt="2025-01-11T00:45:33.697" v="580" actId="20577"/>
        <pc:sldMkLst>
          <pc:docMk/>
          <pc:sldMk cId="3492133341" sldId="267"/>
        </pc:sldMkLst>
        <pc:spChg chg="mod">
          <ac:chgData name="Dan Marginean" userId="7d622b5bdde7ff42" providerId="LiveId" clId="{5FAE51B0-F23E-4191-AFDE-51EF64269E55}" dt="2025-01-11T00:45:33.697" v="580" actId="20577"/>
          <ac:spMkLst>
            <pc:docMk/>
            <pc:sldMk cId="3492133341" sldId="267"/>
            <ac:spMk id="2" creationId="{58D8772F-2EBE-90C7-B184-6EF70C692DA8}"/>
          </ac:spMkLst>
        </pc:spChg>
        <pc:spChg chg="del">
          <ac:chgData name="Dan Marginean" userId="7d622b5bdde7ff42" providerId="LiveId" clId="{5FAE51B0-F23E-4191-AFDE-51EF64269E55}" dt="2025-01-11T00:45:23.352" v="578" actId="22"/>
          <ac:spMkLst>
            <pc:docMk/>
            <pc:sldMk cId="3492133341" sldId="267"/>
            <ac:spMk id="3" creationId="{419F6BBA-010E-8052-E02B-89B0A8424EF1}"/>
          </ac:spMkLst>
        </pc:spChg>
        <pc:spChg chg="add">
          <ac:chgData name="Dan Marginean" userId="7d622b5bdde7ff42" providerId="LiveId" clId="{5FAE51B0-F23E-4191-AFDE-51EF64269E55}" dt="2025-01-11T00:45:29.735" v="579" actId="26606"/>
          <ac:spMkLst>
            <pc:docMk/>
            <pc:sldMk cId="3492133341" sldId="267"/>
            <ac:spMk id="10" creationId="{AC477752-ACCA-41C1-9B1D-D0CED1F9CBDD}"/>
          </ac:spMkLst>
        </pc:spChg>
        <pc:picChg chg="add mod ord">
          <ac:chgData name="Dan Marginean" userId="7d622b5bdde7ff42" providerId="LiveId" clId="{5FAE51B0-F23E-4191-AFDE-51EF64269E55}" dt="2025-01-11T00:45:29.735" v="579" actId="26606"/>
          <ac:picMkLst>
            <pc:docMk/>
            <pc:sldMk cId="3492133341" sldId="267"/>
            <ac:picMk id="5" creationId="{FF0C3CCA-A9A6-9048-E12E-9F8BF92B0CB0}"/>
          </ac:picMkLst>
        </pc:picChg>
      </pc:sldChg>
      <pc:sldChg chg="modSp new mod">
        <pc:chgData name="Dan Marginean" userId="7d622b5bdde7ff42" providerId="LiveId" clId="{5FAE51B0-F23E-4191-AFDE-51EF64269E55}" dt="2025-01-11T00:50:18.100" v="625" actId="27636"/>
        <pc:sldMkLst>
          <pc:docMk/>
          <pc:sldMk cId="2215713995" sldId="268"/>
        </pc:sldMkLst>
        <pc:spChg chg="mod">
          <ac:chgData name="Dan Marginean" userId="7d622b5bdde7ff42" providerId="LiveId" clId="{5FAE51B0-F23E-4191-AFDE-51EF64269E55}" dt="2025-01-11T00:49:31.240" v="591" actId="20577"/>
          <ac:spMkLst>
            <pc:docMk/>
            <pc:sldMk cId="2215713995" sldId="268"/>
            <ac:spMk id="2" creationId="{14DC78A7-AF24-93A0-7E1D-3BE7963774FD}"/>
          </ac:spMkLst>
        </pc:spChg>
        <pc:spChg chg="mod">
          <ac:chgData name="Dan Marginean" userId="7d622b5bdde7ff42" providerId="LiveId" clId="{5FAE51B0-F23E-4191-AFDE-51EF64269E55}" dt="2025-01-11T00:50:18.100" v="625" actId="27636"/>
          <ac:spMkLst>
            <pc:docMk/>
            <pc:sldMk cId="2215713995" sldId="268"/>
            <ac:spMk id="3" creationId="{E85C2E0F-7DFA-663A-3618-27D76FECE969}"/>
          </ac:spMkLst>
        </pc:spChg>
      </pc:sldChg>
      <pc:sldChg chg="modSp new mod">
        <pc:chgData name="Dan Marginean" userId="7d622b5bdde7ff42" providerId="LiveId" clId="{5FAE51B0-F23E-4191-AFDE-51EF64269E55}" dt="2025-01-11T00:51:20.432" v="676" actId="20577"/>
        <pc:sldMkLst>
          <pc:docMk/>
          <pc:sldMk cId="517174226" sldId="269"/>
        </pc:sldMkLst>
        <pc:spChg chg="mod">
          <ac:chgData name="Dan Marginean" userId="7d622b5bdde7ff42" providerId="LiveId" clId="{5FAE51B0-F23E-4191-AFDE-51EF64269E55}" dt="2025-01-11T00:50:28.688" v="646" actId="20577"/>
          <ac:spMkLst>
            <pc:docMk/>
            <pc:sldMk cId="517174226" sldId="269"/>
            <ac:spMk id="2" creationId="{7EB156C2-9151-B610-267E-8DA94932BC90}"/>
          </ac:spMkLst>
        </pc:spChg>
        <pc:spChg chg="mod">
          <ac:chgData name="Dan Marginean" userId="7d622b5bdde7ff42" providerId="LiveId" clId="{5FAE51B0-F23E-4191-AFDE-51EF64269E55}" dt="2025-01-11T00:51:20.432" v="676" actId="20577"/>
          <ac:spMkLst>
            <pc:docMk/>
            <pc:sldMk cId="517174226" sldId="269"/>
            <ac:spMk id="3" creationId="{5ABC99E5-AD41-98F2-4DD5-6E10ED81CE49}"/>
          </ac:spMkLst>
        </pc:spChg>
      </pc:sldChg>
      <pc:sldChg chg="modSp new mod">
        <pc:chgData name="Dan Marginean" userId="7d622b5bdde7ff42" providerId="LiveId" clId="{5FAE51B0-F23E-4191-AFDE-51EF64269E55}" dt="2025-01-11T00:52:42.342" v="716" actId="27636"/>
        <pc:sldMkLst>
          <pc:docMk/>
          <pc:sldMk cId="4085452343" sldId="270"/>
        </pc:sldMkLst>
        <pc:spChg chg="mod">
          <ac:chgData name="Dan Marginean" userId="7d622b5bdde7ff42" providerId="LiveId" clId="{5FAE51B0-F23E-4191-AFDE-51EF64269E55}" dt="2025-01-11T00:51:35.928" v="685" actId="20577"/>
          <ac:spMkLst>
            <pc:docMk/>
            <pc:sldMk cId="4085452343" sldId="270"/>
            <ac:spMk id="2" creationId="{3E13C86C-4C8C-92AB-31BB-F0A0A91C0315}"/>
          </ac:spMkLst>
        </pc:spChg>
        <pc:spChg chg="mod">
          <ac:chgData name="Dan Marginean" userId="7d622b5bdde7ff42" providerId="LiveId" clId="{5FAE51B0-F23E-4191-AFDE-51EF64269E55}" dt="2025-01-11T00:52:42.342" v="716" actId="27636"/>
          <ac:spMkLst>
            <pc:docMk/>
            <pc:sldMk cId="4085452343" sldId="270"/>
            <ac:spMk id="3" creationId="{C94D0E1C-24D6-A281-6C12-F8C76A4E267E}"/>
          </ac:spMkLst>
        </pc:spChg>
      </pc:sldChg>
      <pc:sldChg chg="modSp new mod">
        <pc:chgData name="Dan Marginean" userId="7d622b5bdde7ff42" providerId="LiveId" clId="{5FAE51B0-F23E-4191-AFDE-51EF64269E55}" dt="2025-01-11T00:53:37.818" v="740" actId="15"/>
        <pc:sldMkLst>
          <pc:docMk/>
          <pc:sldMk cId="3711676573" sldId="271"/>
        </pc:sldMkLst>
        <pc:spChg chg="mod">
          <ac:chgData name="Dan Marginean" userId="7d622b5bdde7ff42" providerId="LiveId" clId="{5FAE51B0-F23E-4191-AFDE-51EF64269E55}" dt="2025-01-11T00:53:37.818" v="740" actId="15"/>
          <ac:spMkLst>
            <pc:docMk/>
            <pc:sldMk cId="3711676573" sldId="271"/>
            <ac:spMk id="3" creationId="{73114A54-0FAE-3122-48FA-E76B93427F6F}"/>
          </ac:spMkLst>
        </pc:spChg>
      </pc:sldChg>
      <pc:sldChg chg="modSp new mod">
        <pc:chgData name="Dan Marginean" userId="7d622b5bdde7ff42" providerId="LiveId" clId="{5FAE51B0-F23E-4191-AFDE-51EF64269E55}" dt="2025-01-11T00:55:42.824" v="745" actId="20577"/>
        <pc:sldMkLst>
          <pc:docMk/>
          <pc:sldMk cId="718030891" sldId="272"/>
        </pc:sldMkLst>
        <pc:spChg chg="mod">
          <ac:chgData name="Dan Marginean" userId="7d622b5bdde7ff42" providerId="LiveId" clId="{5FAE51B0-F23E-4191-AFDE-51EF64269E55}" dt="2025-01-11T00:55:42.824" v="745" actId="20577"/>
          <ac:spMkLst>
            <pc:docMk/>
            <pc:sldMk cId="718030891" sldId="272"/>
            <ac:spMk id="3" creationId="{4165CC5D-5F67-2E4F-4778-4E52FFAA82CD}"/>
          </ac:spMkLst>
        </pc:spChg>
      </pc:sldChg>
      <pc:sldChg chg="modSp new mod">
        <pc:chgData name="Dan Marginean" userId="7d622b5bdde7ff42" providerId="LiveId" clId="{5FAE51B0-F23E-4191-AFDE-51EF64269E55}" dt="2025-01-11T01:05:40.566" v="787" actId="113"/>
        <pc:sldMkLst>
          <pc:docMk/>
          <pc:sldMk cId="3488414614" sldId="273"/>
        </pc:sldMkLst>
        <pc:spChg chg="mod">
          <ac:chgData name="Dan Marginean" userId="7d622b5bdde7ff42" providerId="LiveId" clId="{5FAE51B0-F23E-4191-AFDE-51EF64269E55}" dt="2025-01-11T00:59:40.543" v="757" actId="20577"/>
          <ac:spMkLst>
            <pc:docMk/>
            <pc:sldMk cId="3488414614" sldId="273"/>
            <ac:spMk id="2" creationId="{C6D21647-3A4E-ADEF-5D9F-C4635309F822}"/>
          </ac:spMkLst>
        </pc:spChg>
        <pc:spChg chg="mod">
          <ac:chgData name="Dan Marginean" userId="7d622b5bdde7ff42" providerId="LiveId" clId="{5FAE51B0-F23E-4191-AFDE-51EF64269E55}" dt="2025-01-11T01:05:40.566" v="787" actId="113"/>
          <ac:spMkLst>
            <pc:docMk/>
            <pc:sldMk cId="3488414614" sldId="273"/>
            <ac:spMk id="3" creationId="{DAB262FA-21C9-C515-D5C3-4F3B74BF697C}"/>
          </ac:spMkLst>
        </pc:spChg>
      </pc:sldChg>
      <pc:sldChg chg="modSp new mod">
        <pc:chgData name="Dan Marginean" userId="7d622b5bdde7ff42" providerId="LiveId" clId="{5FAE51B0-F23E-4191-AFDE-51EF64269E55}" dt="2025-01-11T01:06:55.766" v="823" actId="20577"/>
        <pc:sldMkLst>
          <pc:docMk/>
          <pc:sldMk cId="2116772186" sldId="274"/>
        </pc:sldMkLst>
        <pc:spChg chg="mod">
          <ac:chgData name="Dan Marginean" userId="7d622b5bdde7ff42" providerId="LiveId" clId="{5FAE51B0-F23E-4191-AFDE-51EF64269E55}" dt="2025-01-11T01:06:55.766" v="823" actId="20577"/>
          <ac:spMkLst>
            <pc:docMk/>
            <pc:sldMk cId="2116772186" sldId="274"/>
            <ac:spMk id="2" creationId="{DD3BD715-4746-E6CF-8DC1-C562974C768D}"/>
          </ac:spMkLst>
        </pc:spChg>
      </pc:sldChg>
      <pc:sldChg chg="new del">
        <pc:chgData name="Dan Marginean" userId="7d622b5bdde7ff42" providerId="LiveId" clId="{5FAE51B0-F23E-4191-AFDE-51EF64269E55}" dt="2025-01-11T01:07:01.555" v="824" actId="2696"/>
        <pc:sldMkLst>
          <pc:docMk/>
          <pc:sldMk cId="492198242" sldId="275"/>
        </pc:sldMkLst>
      </pc:sldChg>
      <pc:sldChg chg="addSp delSp modSp new mod setBg">
        <pc:chgData name="Dan Marginean" userId="7d622b5bdde7ff42" providerId="LiveId" clId="{5FAE51B0-F23E-4191-AFDE-51EF64269E55}" dt="2025-01-10T22:59:07.375" v="139" actId="27614"/>
        <pc:sldMkLst>
          <pc:docMk/>
          <pc:sldMk cId="2110827815" sldId="276"/>
        </pc:sldMkLst>
        <pc:spChg chg="add">
          <ac:chgData name="Dan Marginean" userId="7d622b5bdde7ff42" providerId="LiveId" clId="{5FAE51B0-F23E-4191-AFDE-51EF64269E55}" dt="2025-01-10T22:59:03.142" v="138" actId="26606"/>
          <ac:spMkLst>
            <pc:docMk/>
            <pc:sldMk cId="2110827815" sldId="276"/>
            <ac:spMk id="10" creationId="{69D184B2-2226-4E31-BCCB-444330767440}"/>
          </ac:spMkLst>
        </pc:spChg>
        <pc:spChg chg="add">
          <ac:chgData name="Dan Marginean" userId="7d622b5bdde7ff42" providerId="LiveId" clId="{5FAE51B0-F23E-4191-AFDE-51EF64269E55}" dt="2025-01-10T22:59:03.142" v="138" actId="26606"/>
          <ac:spMkLst>
            <pc:docMk/>
            <pc:sldMk cId="2110827815" sldId="276"/>
            <ac:spMk id="12" creationId="{1AC4D4E3-486A-464A-8EC8-D44881097267}"/>
          </ac:spMkLst>
        </pc:spChg>
        <pc:spChg chg="add">
          <ac:chgData name="Dan Marginean" userId="7d622b5bdde7ff42" providerId="LiveId" clId="{5FAE51B0-F23E-4191-AFDE-51EF64269E55}" dt="2025-01-10T22:59:03.142" v="138" actId="26606"/>
          <ac:spMkLst>
            <pc:docMk/>
            <pc:sldMk cId="2110827815" sldId="276"/>
            <ac:spMk id="14" creationId="{864DE13E-58EB-4475-B79C-0D4FC651239B}"/>
          </ac:spMkLst>
        </pc:spChg>
        <pc:picChg chg="add mod ord">
          <ac:chgData name="Dan Marginean" userId="7d622b5bdde7ff42" providerId="LiveId" clId="{5FAE51B0-F23E-4191-AFDE-51EF64269E55}" dt="2025-01-10T22:59:07.375" v="139" actId="27614"/>
          <ac:picMkLst>
            <pc:docMk/>
            <pc:sldMk cId="2110827815" sldId="276"/>
            <ac:picMk id="5" creationId="{BB2DBF7C-2559-A0CD-1BCC-38D4BD48BD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1DE0-C3D3-F55C-67EA-01189193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3BE3-1093-A959-1D6B-7A08F8708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74A6-ACE8-4852-0746-4021D06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2640-E652-A632-1FE0-FE5A4E30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CE93-BD2D-7CE8-4EDE-93D9836A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85D5-D74F-F2D5-58E2-D5CA8271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FF63C-6B46-6EF3-69E7-FE44A19D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A892-CD25-D648-F624-5EFBCDCD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BCAD-7CF0-D66B-123F-275DF80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C8EC-9E7A-EE4F-5BF2-07C181F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8A816-4730-C6B4-643D-989671B4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E395B-994C-B84B-667F-17DD0348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785A-92F5-4AC4-1BDD-7347C89C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4504-DB98-EA13-1DA6-19038AD4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DB17-9E19-7466-BD20-5E50A768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4BA7-1EC1-221D-4ED7-1973B6D8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1D38-E548-9896-FFB4-6F24480D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156D-5FC6-80AA-8019-7E8C6A3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8117-5A89-3330-7A8C-B6177983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6541-0339-1F74-A409-3FAC7F03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B50-5E1A-5DBA-FB11-22B0F72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9ED12-C354-093E-2762-7192BC98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D378-4406-5137-90FF-7207251C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60BF-4D92-2AF0-F4A2-7883B7C6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2FB3-A77F-8F71-652D-5BD8B307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9F01-E11E-2251-87B3-1AC9C1AC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71DF-731E-F42F-761C-207D5008B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D0A26-FFAD-27FC-ABE8-BF17DD15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1BA5-7E1A-33C7-EE79-A3A16C4A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21D3-ACFF-19F8-7026-80525E6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D9A2-E699-1127-6869-60834396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A17C-A56A-4AA8-6CF7-F76B29B5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2AAF-4CF7-7752-4999-6381464B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2ED22-FE72-FB62-A8AE-1AA92B45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A53F3-1458-3A6B-9AFA-0F5BC5271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AE2B2-EE47-11FA-9C16-F5F8713D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F8DFE-4803-92C3-11ED-0E70D750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38D7B-03FF-A5F2-36DB-F6FFDA31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39445-CDC8-D915-1F52-53264CD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5679-6615-A7FD-71A0-CEE27A81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A819-ABB4-CCB0-54DD-EF0093D1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E8317-417A-F08B-2292-2B97101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5784C-FDF2-E2F8-DEBE-D3C96EFD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D8138-4085-19E7-AFF3-0E910AD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430E-404C-6A1F-EE96-18C0500B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AB4D5-8D40-C3E0-BC1B-0BEDB87E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7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CBDC-497C-F4D1-B911-ED91C3A2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F85B-37F7-ECBE-8C78-F342F8BD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4DC6D-B396-1888-001F-2F97C06E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486F-8C7B-3C7C-4FCE-F75D939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EB78-3E72-B98F-DCAB-94ED86C8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B12A8-C762-761E-EC98-FBA50D26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5824-2ECE-7BEE-BE16-25C71D8B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B5508-E749-EFDC-0A6D-306356E91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F3D4-BF69-37EE-6E99-CFA19523E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6F89-80C8-5CCF-62CD-3C1B7487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4D8A6-64CA-C3B8-0879-E4A58821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F808-7B07-E01C-75AE-4D057A2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72408-33CA-A173-1F2B-EBE2AE9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5ED8-62FA-34E8-CD46-4A8932EB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148F-766C-738D-61E2-29BB29CF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ABD1D-B4BB-4533-9E5A-673A2447536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A36E-90B9-C4F9-0017-6D2BA2864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3DED5-73CF-B7CB-5097-E5F38F8F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A9BBD-1CE2-41AC-8126-36FE747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2C700-D553-A1F6-BE0C-1F40736E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/>
              <a:t>Utilizarea tehnicilor de Machine Learning pentru detectarea fraudelor in tranzacții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9B02-94D5-0882-0CA4-3FA3DD00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Dan-Ovidiu Marginean</a:t>
            </a:r>
          </a:p>
        </p:txBody>
      </p:sp>
    </p:spTree>
    <p:extLst>
      <p:ext uri="{BB962C8B-B14F-4D97-AF65-F5344CB8AC3E}">
        <p14:creationId xmlns:p14="http://schemas.microsoft.com/office/powerpoint/2010/main" val="275306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E216F-9351-7701-FB8C-3830A0B3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4F5E4-FB3C-1463-E964-C624BF0FB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Recall (Sensibilitate sau Rată de Detecție)</a:t>
                </a:r>
              </a:p>
              <a:p>
                <a:pPr lvl="1"/>
                <a:r>
                  <a:rPr lang="en-US"/>
                  <a:t>Proporția</a:t>
                </a:r>
                <a:r>
                  <a:rPr lang="en-US" dirty="0"/>
                  <a:t> </a:t>
                </a:r>
                <a:r>
                  <a:rPr lang="en-US"/>
                  <a:t>tranzacțiilor</a:t>
                </a:r>
                <a:r>
                  <a:rPr lang="en-US" dirty="0"/>
                  <a:t> </a:t>
                </a:r>
                <a:r>
                  <a:rPr lang="en-US"/>
                  <a:t>frauduloase</a:t>
                </a:r>
                <a:r>
                  <a:rPr lang="en-US" dirty="0"/>
                  <a:t> </a:t>
                </a:r>
                <a:r>
                  <a:rPr lang="en-US"/>
                  <a:t>detectate</a:t>
                </a:r>
                <a:r>
                  <a:rPr lang="en-US" dirty="0"/>
                  <a:t> </a:t>
                </a:r>
                <a:r>
                  <a:rPr lang="en-US"/>
                  <a:t>corect</a:t>
                </a:r>
                <a:r>
                  <a:rPr lang="en-US" dirty="0"/>
                  <a:t> din </a:t>
                </a:r>
                <a:r>
                  <a:rPr lang="en-US"/>
                  <a:t>toate</a:t>
                </a:r>
                <a:r>
                  <a:rPr lang="en-US" dirty="0"/>
                  <a:t> </a:t>
                </a:r>
                <a:r>
                  <a:rPr lang="en-US"/>
                  <a:t>fraudele</a:t>
                </a:r>
                <a:r>
                  <a:rPr lang="en-US" dirty="0"/>
                  <a:t> </a:t>
                </a:r>
                <a:r>
                  <a:rPr lang="en-US"/>
                  <a:t>existente</a:t>
                </a:r>
                <a:r>
                  <a:rPr lang="en-US" dirty="0"/>
                  <a:t>.</a:t>
                </a:r>
              </a:p>
              <a:p>
                <a:r>
                  <a:rPr lang="en-US" sz="2400"/>
                  <a:t>Formula: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/>
              </a:p>
              <a:p>
                <a:r>
                  <a:rPr lang="en-US" sz="2400"/>
                  <a:t>F1-Score</a:t>
                </a:r>
              </a:p>
              <a:p>
                <a:pPr lvl="1"/>
                <a:r>
                  <a:rPr lang="en-US" dirty="0"/>
                  <a:t>Media </a:t>
                </a:r>
                <a:r>
                  <a:rPr lang="en-US"/>
                  <a:t>armonică</a:t>
                </a:r>
                <a:r>
                  <a:rPr lang="en-US" dirty="0"/>
                  <a:t> </a:t>
                </a:r>
                <a:r>
                  <a:rPr lang="en-US"/>
                  <a:t>între</a:t>
                </a:r>
                <a:r>
                  <a:rPr lang="en-US" dirty="0"/>
                  <a:t> precision </a:t>
                </a:r>
                <a:r>
                  <a:rPr lang="en-US"/>
                  <a:t>și</a:t>
                </a:r>
                <a:r>
                  <a:rPr lang="en-US" dirty="0"/>
                  <a:t> recall, </a:t>
                </a:r>
                <a:r>
                  <a:rPr lang="en-US"/>
                  <a:t>oferind</a:t>
                </a:r>
                <a:r>
                  <a:rPr lang="en-US" dirty="0"/>
                  <a:t> un </a:t>
                </a:r>
                <a:r>
                  <a:rPr lang="en-US"/>
                  <a:t>echilibru</a:t>
                </a:r>
                <a:r>
                  <a:rPr lang="en-US" dirty="0"/>
                  <a:t> </a:t>
                </a:r>
                <a:r>
                  <a:rPr lang="en-US"/>
                  <a:t>între</a:t>
                </a:r>
                <a:r>
                  <a:rPr lang="en-US" dirty="0"/>
                  <a:t> </a:t>
                </a:r>
                <a:r>
                  <a:rPr lang="en-US"/>
                  <a:t>cele</a:t>
                </a:r>
                <a:r>
                  <a:rPr lang="en-US" dirty="0"/>
                  <a:t> </a:t>
                </a:r>
                <a:r>
                  <a:rPr lang="en-US"/>
                  <a:t>două</a:t>
                </a:r>
                <a:r>
                  <a:rPr lang="en-US" dirty="0"/>
                  <a:t> </a:t>
                </a:r>
                <a:r>
                  <a:rPr lang="en-US"/>
                  <a:t>metrici</a:t>
                </a:r>
                <a:r>
                  <a:rPr lang="en-US" dirty="0"/>
                  <a:t>.</a:t>
                </a:r>
              </a:p>
              <a:p>
                <a:r>
                  <a:rPr lang="en-US" sz="2400"/>
                  <a:t>Formula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1=2∗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44F5E4-FB3C-1463-E964-C624BF0FB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864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4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9E79-CC16-52B5-F95C-C5B3BC19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8233-7952-23CC-9756-7B23CFBC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ROC-AUC (Receiver Operating Characteristic - Area Under Curve)</a:t>
            </a:r>
          </a:p>
          <a:p>
            <a:pPr lvl="1"/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a </a:t>
            </a:r>
            <a:r>
              <a:rPr lang="en-US" dirty="0" err="1"/>
              <a:t>diferenția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Este aria de sub </a:t>
            </a:r>
            <a:r>
              <a:rPr lang="en-US" dirty="0" err="1"/>
              <a:t>curba</a:t>
            </a:r>
            <a:r>
              <a:rPr lang="en-US" dirty="0"/>
              <a:t> ROC (</a:t>
            </a:r>
            <a:r>
              <a:rPr lang="en-US" dirty="0" err="1"/>
              <a:t>raportul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rata true positive </a:t>
            </a:r>
            <a:r>
              <a:rPr lang="en-US" dirty="0" err="1"/>
              <a:t>și</a:t>
            </a:r>
            <a:r>
              <a:rPr lang="en-US" dirty="0"/>
              <a:t> rata false positive).</a:t>
            </a:r>
          </a:p>
          <a:p>
            <a:r>
              <a:rPr lang="en-US" dirty="0"/>
              <a:t>Confusion Matrix (</a:t>
            </a:r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Confuzie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Prezintă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predicții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greșite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DD4D68-B07E-E4A1-30D6-22BF0E53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00998"/>
              </p:ext>
            </p:extLst>
          </p:nvPr>
        </p:nvGraphicFramePr>
        <p:xfrm>
          <a:off x="1855537" y="4001294"/>
          <a:ext cx="8127999" cy="112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391851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62223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8791250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Fraud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Predicted: Legit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8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Actual: Legit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805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26FD-DF05-8E2A-6862-70DA3E084416}"/>
              </a:ext>
            </a:extLst>
          </p:cNvPr>
          <p:cNvSpPr txBox="1"/>
          <p:nvPr/>
        </p:nvSpPr>
        <p:spPr>
          <a:xfrm>
            <a:off x="838200" y="5262564"/>
            <a:ext cx="1084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 (True Positive): </a:t>
            </a:r>
            <a:r>
              <a:rPr lang="en-US" dirty="0" err="1"/>
              <a:t>Fraude</a:t>
            </a:r>
            <a:r>
              <a:rPr lang="en-US" dirty="0"/>
              <a:t> </a:t>
            </a:r>
            <a:r>
              <a:rPr lang="en-US" dirty="0" err="1"/>
              <a:t>prezise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</a:t>
            </a:r>
          </a:p>
          <a:p>
            <a:r>
              <a:rPr lang="en-US" dirty="0"/>
              <a:t>TN (True Negative): </a:t>
            </a:r>
            <a:r>
              <a:rPr lang="en-US" dirty="0" err="1"/>
              <a:t>Tranzacții</a:t>
            </a:r>
            <a:r>
              <a:rPr lang="en-US" dirty="0"/>
              <a:t> legitime </a:t>
            </a:r>
            <a:r>
              <a:rPr lang="en-US" dirty="0" err="1"/>
              <a:t>prezise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</a:t>
            </a:r>
          </a:p>
          <a:p>
            <a:r>
              <a:rPr lang="en-US" dirty="0"/>
              <a:t>FP (False Positive): </a:t>
            </a:r>
            <a:r>
              <a:rPr lang="en-US" dirty="0" err="1"/>
              <a:t>Tranzacții</a:t>
            </a:r>
            <a:r>
              <a:rPr lang="en-US" dirty="0"/>
              <a:t> legitime </a:t>
            </a:r>
            <a:r>
              <a:rPr lang="en-US" dirty="0" err="1"/>
              <a:t>prezise</a:t>
            </a:r>
            <a:r>
              <a:rPr lang="en-US" dirty="0"/>
              <a:t> ca </a:t>
            </a:r>
            <a:r>
              <a:rPr lang="en-US" dirty="0" err="1"/>
              <a:t>frauduloase</a:t>
            </a:r>
            <a:r>
              <a:rPr lang="en-US" dirty="0"/>
              <a:t>.</a:t>
            </a:r>
          </a:p>
          <a:p>
            <a:r>
              <a:rPr lang="en-US" dirty="0"/>
              <a:t>FN (False Negative): </a:t>
            </a:r>
            <a:r>
              <a:rPr lang="en-US" dirty="0" err="1"/>
              <a:t>Fraude</a:t>
            </a:r>
            <a:r>
              <a:rPr lang="en-US" dirty="0"/>
              <a:t> </a:t>
            </a:r>
            <a:r>
              <a:rPr lang="en-US" dirty="0" err="1"/>
              <a:t>prezise</a:t>
            </a:r>
            <a:r>
              <a:rPr lang="en-US" dirty="0"/>
              <a:t> ca </a:t>
            </a:r>
            <a:r>
              <a:rPr lang="en-US" dirty="0" err="1"/>
              <a:t>tranzacții</a:t>
            </a:r>
            <a:r>
              <a:rPr lang="en-US" dirty="0"/>
              <a:t> legitime</a:t>
            </a:r>
          </a:p>
        </p:txBody>
      </p:sp>
    </p:spTree>
    <p:extLst>
      <p:ext uri="{BB962C8B-B14F-4D97-AF65-F5344CB8AC3E}">
        <p14:creationId xmlns:p14="http://schemas.microsoft.com/office/powerpoint/2010/main" val="125622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89B0-CA77-8D54-44B4-C7C69D18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E366A8-75CB-B14E-0B15-17B26E35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8772F-2EBE-90C7-B184-6EF70C69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C3CCA-A9A6-9048-E12E-9F8BF92B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C78A7-AF24-93A0-7E1D-3BE79637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Concluzii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2E0F-7DFA-663A-3618-27D76FEC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/>
              <a:t>Logistic Regression</a:t>
            </a:r>
          </a:p>
          <a:p>
            <a:r>
              <a:rPr lang="en-US" sz="2200"/>
              <a:t>ROC CurveAUC (Area Under the Curve) = 0.98: </a:t>
            </a:r>
          </a:p>
          <a:p>
            <a:pPr lvl="1"/>
            <a:r>
              <a:rPr lang="en-US" sz="2200"/>
              <a:t>Aceasta indică o performanță excelentă în separarea tranzacțiilor frauduloase de cele legitime.Curba ROC aproape perfectă sugerează că modelul poate face diferența între clasele pozitive și negative cu un grad mare de acuratețe.</a:t>
            </a:r>
          </a:p>
          <a:p>
            <a:r>
              <a:rPr lang="en-US" sz="2200"/>
              <a:t>Confusion Matrix</a:t>
            </a:r>
          </a:p>
          <a:p>
            <a:pPr lvl="1"/>
            <a:r>
              <a:rPr lang="en-US" sz="2200"/>
              <a:t>True Negatives (295) și True Positives (91) sunt foarte bune, ceea ce arată că modelul clasifică majoritatea tranzacțiilor corect.</a:t>
            </a:r>
          </a:p>
          <a:p>
            <a:pPr lvl="1"/>
            <a:r>
              <a:rPr lang="en-US" sz="2200"/>
              <a:t>False Negatives (7) și False Positives (4) sunt foarte mici, ceea ce înseamnă că rata erorilor este scăzută.</a:t>
            </a:r>
          </a:p>
        </p:txBody>
      </p:sp>
    </p:spTree>
    <p:extLst>
      <p:ext uri="{BB962C8B-B14F-4D97-AF65-F5344CB8AC3E}">
        <p14:creationId xmlns:p14="http://schemas.microsoft.com/office/powerpoint/2010/main" val="221571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156C2-9151-B610-267E-8DA94932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Concluzii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99E5-AD41-98F2-4DD5-6E10ED81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/>
              <a:t>Metrics</a:t>
            </a:r>
          </a:p>
          <a:p>
            <a:pPr lvl="1"/>
            <a:r>
              <a:rPr lang="en-US" sz="2200"/>
              <a:t>Accuracy: 0.97 (97%) indică faptul că aproape toate predicțiile sunt corecte.</a:t>
            </a:r>
          </a:p>
          <a:p>
            <a:pPr lvl="1"/>
            <a:r>
              <a:rPr lang="en-US" sz="2200"/>
              <a:t>Precision: 0.98 (98%) arată că majoritatea tranzacțiilor clasificate ca fraudă sunt într-adevăr frauduloase.</a:t>
            </a:r>
          </a:p>
          <a:p>
            <a:pPr lvl="1"/>
            <a:r>
              <a:rPr lang="en-US" sz="2200"/>
              <a:t>Recall: 0.93 (93%) sugerează că modelul detectează majoritatea tranzacțiilor frauduloase, cu puține false negative.</a:t>
            </a:r>
          </a:p>
          <a:p>
            <a:pPr lvl="1"/>
            <a:r>
              <a:rPr lang="en-US" sz="2200"/>
              <a:t>F1-Score: 0.94 (94%) indică un echilibru bun între precizie și recall.</a:t>
            </a:r>
          </a:p>
          <a:p>
            <a:r>
              <a:rPr lang="en-US" sz="2200"/>
              <a:t>Precision-Recall Curve</a:t>
            </a:r>
          </a:p>
          <a:p>
            <a:pPr lvl="1"/>
            <a:r>
              <a:rPr lang="en-US" sz="2200"/>
              <a:t>Curba este apropiată de colțul din dreapta sus, indicând o performanță excelentă în condiții de date dezechilibrate.</a:t>
            </a:r>
          </a:p>
        </p:txBody>
      </p:sp>
    </p:spTree>
    <p:extLst>
      <p:ext uri="{BB962C8B-B14F-4D97-AF65-F5344CB8AC3E}">
        <p14:creationId xmlns:p14="http://schemas.microsoft.com/office/powerpoint/2010/main" val="51717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3C86C-4C8C-92AB-31BB-F0A0A91C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Concluzii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0E1C-24D6-A281-6C12-F8C76A4E2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/>
              <a:t>Neural network</a:t>
            </a:r>
          </a:p>
          <a:p>
            <a:r>
              <a:rPr lang="en-US" sz="2000"/>
              <a:t>ROC Curve</a:t>
            </a:r>
          </a:p>
          <a:p>
            <a:pPr lvl="1"/>
            <a:r>
              <a:rPr lang="en-US" sz="2000"/>
              <a:t>AUC = 0.95: Este foarte bun, dar ușor sub performanța Logistic Regression, ceea ce indică o abilitate bună de a separa tranzacțiile frauduloase de cele legitime.</a:t>
            </a:r>
          </a:p>
          <a:p>
            <a:r>
              <a:rPr lang="en-US" sz="2000"/>
              <a:t>Confusion Matrix</a:t>
            </a:r>
          </a:p>
          <a:p>
            <a:pPr lvl="1"/>
            <a:r>
              <a:rPr lang="en-US" sz="2000"/>
              <a:t>True Negatives (298) sunt foarte bune, ceea ce arată că modelul clasifică bine tranzacțiile legitime.</a:t>
            </a:r>
          </a:p>
          <a:p>
            <a:pPr lvl="1"/>
            <a:r>
              <a:rPr lang="en-US" sz="2000"/>
              <a:t>False Positives (1) sunt extrem de scăzute, sugerând un număr minim de alarme false.</a:t>
            </a:r>
          </a:p>
          <a:p>
            <a:pPr lvl="1"/>
            <a:r>
              <a:rPr lang="en-US" sz="2000"/>
              <a:t>False Negatives (15) sunt mai multe decât în Logistic Regression, ceea ce înseamnă că modelul ratează mai multe tranzacții frauduloase.</a:t>
            </a:r>
          </a:p>
        </p:txBody>
      </p:sp>
    </p:spTree>
    <p:extLst>
      <p:ext uri="{BB962C8B-B14F-4D97-AF65-F5344CB8AC3E}">
        <p14:creationId xmlns:p14="http://schemas.microsoft.com/office/powerpoint/2010/main" val="408545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433BD-C6BA-35C8-4627-07D7C29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4A54-0FAE-3122-48FA-E76B9342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/>
              <a:t>Metrics </a:t>
            </a:r>
          </a:p>
          <a:p>
            <a:pPr lvl="1"/>
            <a:r>
              <a:rPr lang="en-US" sz="2000"/>
              <a:t>Accuracy: 0.96 (96%) este foarte ridicată, aproape la nivelul Logistic Regression.</a:t>
            </a:r>
          </a:p>
          <a:p>
            <a:pPr lvl="1"/>
            <a:r>
              <a:rPr lang="en-US" sz="2000"/>
              <a:t>Precision: 0.99 (99%) este excelentă, ceea ce înseamnă că aproape toate tranzacțiile clasificate ca fraudă sunt corecte.</a:t>
            </a:r>
          </a:p>
          <a:p>
            <a:pPr lvl="1"/>
            <a:r>
              <a:rPr lang="en-US" sz="2000"/>
              <a:t>Recall: 0.85 (85%) este mai mic decât în Logistic Regression, ceea ce indică faptul că modelul ratează mai multe tranzacții frauduloase.</a:t>
            </a:r>
          </a:p>
          <a:p>
            <a:pPr lvl="1"/>
            <a:r>
              <a:rPr lang="en-US" sz="2000"/>
              <a:t>F1-Score: 0.91 (91%) arată un echilibru bun, dar mai mic decât cel obținut cu Logistic Regression.</a:t>
            </a:r>
          </a:p>
          <a:p>
            <a:r>
              <a:rPr lang="en-US" sz="2000"/>
              <a:t>Precision-Recall Curve</a:t>
            </a:r>
          </a:p>
          <a:p>
            <a:pPr lvl="1"/>
            <a:r>
              <a:rPr lang="en-US" sz="2000"/>
              <a:t>Curba este bună, dar ușor inferioară Logistic Regression, ceea ce reflectă performanța generală mai scăzută pentru date dezechilibrate.</a:t>
            </a:r>
          </a:p>
        </p:txBody>
      </p:sp>
    </p:spTree>
    <p:extLst>
      <p:ext uri="{BB962C8B-B14F-4D97-AF65-F5344CB8AC3E}">
        <p14:creationId xmlns:p14="http://schemas.microsoft.com/office/powerpoint/2010/main" val="37116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537FB-8B30-0B19-51E3-4F7C4A2E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CC5D-5F67-2E4F-4778-4E52FFAA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Logistic Regression oferă un echilibru mai bun între precision și recall, detectând mai multe tranzacții frauduloase cu o rată scăzută a erorilor.</a:t>
            </a:r>
          </a:p>
          <a:p>
            <a:r>
              <a:rPr lang="en-US" sz="2400"/>
              <a:t>Neural Network prioritizează precizia (mai puține false positive) în detrimentul recall-ului (mai multe false negative).</a:t>
            </a:r>
          </a:p>
        </p:txBody>
      </p:sp>
    </p:spTree>
    <p:extLst>
      <p:ext uri="{BB962C8B-B14F-4D97-AF65-F5344CB8AC3E}">
        <p14:creationId xmlns:p14="http://schemas.microsoft.com/office/powerpoint/2010/main" val="71803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21647-3A4E-ADEF-5D9F-C4635309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Bibliografie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62FA-21C9-C515-D5C3-4F3B74BF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/>
              <a:t>Khan, M. A., &amp; Ullah, A. (2024).</a:t>
            </a:r>
            <a:r>
              <a:rPr lang="en-US" sz="2400"/>
              <a:t> </a:t>
            </a:r>
            <a:r>
              <a:rPr lang="en-US" sz="2400" i="1"/>
              <a:t>Fraud Detection Using Machine Learning and Deep Learning</a:t>
            </a:r>
            <a:r>
              <a:rPr lang="en-US" sz="2400"/>
              <a:t>. </a:t>
            </a:r>
            <a:r>
              <a:rPr lang="en-US" sz="2400" i="1"/>
              <a:t>SN Computer Science</a:t>
            </a:r>
            <a:r>
              <a:rPr lang="en-US" sz="2400"/>
              <a:t>.</a:t>
            </a:r>
          </a:p>
          <a:p>
            <a:pPr marL="514350" indent="-514350">
              <a:buAutoNum type="arabicPeriod"/>
            </a:pPr>
            <a:r>
              <a:rPr lang="en-US" sz="2400" b="1"/>
              <a:t>Tax, N., de Vries, K. J., de Jong, M., Dosoula, N., van den Akker, B., Smith, J., &amp; Bernardi, L. (2021).</a:t>
            </a:r>
            <a:r>
              <a:rPr lang="en-US" sz="2400"/>
              <a:t>Machine Learning for Fraud Detection in E-Commerce: A Research Agenda.</a:t>
            </a:r>
          </a:p>
          <a:p>
            <a:pPr marL="514350" indent="-514350">
              <a:buAutoNum type="arabicPeriod"/>
            </a:pPr>
            <a:r>
              <a:rPr lang="en-US" sz="2400" b="1"/>
              <a:t>Yin, H., Zhang, Z., Wang, Z., Ozyurt, Y., Liang, W., Dong, W., Zhao, Y., &amp; Shan, Y. (2022).</a:t>
            </a:r>
            <a:r>
              <a:rPr lang="en-US" sz="2400"/>
              <a:t>Behavioral Graph Fraud Detection in E-commerce.</a:t>
            </a:r>
          </a:p>
          <a:p>
            <a:pPr marL="514350" indent="-514350">
              <a:buAutoNum type="arabicPeriod"/>
            </a:pPr>
            <a:r>
              <a:rPr lang="en-US" sz="2400" b="1"/>
              <a:t>Stan, E. A. (2019). </a:t>
            </a:r>
            <a:r>
              <a:rPr lang="en-US" sz="2400"/>
              <a:t>Modele bazate pe machine-learning pentru detectarea fraudelor bancare.</a:t>
            </a:r>
          </a:p>
        </p:txBody>
      </p:sp>
    </p:spTree>
    <p:extLst>
      <p:ext uri="{BB962C8B-B14F-4D97-AF65-F5344CB8AC3E}">
        <p14:creationId xmlns:p14="http://schemas.microsoft.com/office/powerpoint/2010/main" val="348841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A4C30-D25A-54DF-7B98-03620E5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Setul de 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39DA-7E53-775D-C481-94F62778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Setul de date Credit Card Fraud Detection este utilizat pentru a antrena și evalua modele de machine learning în identificarea tranzacțiilor frauduloase. Acesta reflectă o problemă reală în industria financiară, unde majoritatea tranzacțiilor sunt legitime, iar fraudele sunt extrem de rare.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64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B7C38-9FCD-DDB3-D0FF-086A9656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D1E5-F892-C8AB-82F8-3FD2E6AD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Dimensiunea Setului de Date:</a:t>
            </a:r>
          </a:p>
          <a:p>
            <a:pPr lvl="1"/>
            <a:r>
              <a:rPr lang="en-US"/>
              <a:t>Număr</a:t>
            </a:r>
            <a:r>
              <a:rPr lang="en-US" dirty="0"/>
              <a:t> total de </a:t>
            </a:r>
            <a:r>
              <a:rPr lang="en-US"/>
              <a:t>tranzacții</a:t>
            </a:r>
            <a:r>
              <a:rPr lang="en-US" dirty="0"/>
              <a:t>: 284,807.</a:t>
            </a:r>
          </a:p>
          <a:p>
            <a:pPr lvl="1"/>
            <a:r>
              <a:rPr lang="en-US"/>
              <a:t>Tranzacții</a:t>
            </a:r>
            <a:r>
              <a:rPr lang="en-US" dirty="0"/>
              <a:t> </a:t>
            </a:r>
            <a:r>
              <a:rPr lang="en-US"/>
              <a:t>frauduloase</a:t>
            </a:r>
            <a:r>
              <a:rPr lang="en-US" dirty="0"/>
              <a:t> (Class = 1): 492 (~0.17%).</a:t>
            </a:r>
          </a:p>
          <a:p>
            <a:pPr lvl="1"/>
            <a:r>
              <a:rPr lang="en-US"/>
              <a:t>Tranzacții</a:t>
            </a:r>
            <a:r>
              <a:rPr lang="en-US" dirty="0"/>
              <a:t> legitime (Class = 0): 284,315 (~99.83%).</a:t>
            </a:r>
          </a:p>
          <a:p>
            <a:r>
              <a:rPr lang="en-US" sz="2400"/>
              <a:t>Perioada:</a:t>
            </a:r>
          </a:p>
          <a:p>
            <a:pPr lvl="1"/>
            <a:r>
              <a:rPr lang="en-US"/>
              <a:t>Datele</a:t>
            </a:r>
            <a:r>
              <a:rPr lang="en-US" dirty="0"/>
              <a:t> </a:t>
            </a:r>
            <a:r>
              <a:rPr lang="en-US"/>
              <a:t>provin</a:t>
            </a:r>
            <a:r>
              <a:rPr lang="en-US" dirty="0"/>
              <a:t> </a:t>
            </a:r>
            <a:r>
              <a:rPr lang="en-US"/>
              <a:t>dintr</a:t>
            </a:r>
            <a:r>
              <a:rPr lang="en-US" dirty="0"/>
              <a:t>-un interval de 2 </a:t>
            </a:r>
            <a:r>
              <a:rPr lang="en-US"/>
              <a:t>zile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03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B2DBF7C-2559-A0CD-1BCC-38D4BD48B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243292"/>
            <a:ext cx="9664846" cy="219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A2A37-B70E-53B0-6DB4-3E06D052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2EE9-55CF-F2AE-6059-E352AAC3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Număr de Caracteristici: 31 coloane.</a:t>
            </a:r>
          </a:p>
          <a:p>
            <a:pPr lvl="1"/>
            <a:r>
              <a:rPr lang="en-US" dirty="0"/>
              <a:t>V1 - V28: </a:t>
            </a:r>
            <a:r>
              <a:rPr lang="en-US"/>
              <a:t>Caracteristici</a:t>
            </a:r>
            <a:r>
              <a:rPr lang="en-US" dirty="0"/>
              <a:t> </a:t>
            </a:r>
            <a:r>
              <a:rPr lang="en-US"/>
              <a:t>anonimizate</a:t>
            </a:r>
            <a:r>
              <a:rPr lang="en-US" dirty="0"/>
              <a:t>, </a:t>
            </a:r>
            <a:r>
              <a:rPr lang="en-US"/>
              <a:t>obținute</a:t>
            </a:r>
            <a:r>
              <a:rPr lang="en-US" dirty="0"/>
              <a:t> </a:t>
            </a:r>
            <a:r>
              <a:rPr lang="en-US"/>
              <a:t>prin</a:t>
            </a:r>
            <a:r>
              <a:rPr lang="en-US" dirty="0"/>
              <a:t> Analiza </a:t>
            </a:r>
            <a:r>
              <a:rPr lang="en-US"/>
              <a:t>Componentelor</a:t>
            </a:r>
            <a:r>
              <a:rPr lang="en-US" dirty="0"/>
              <a:t> </a:t>
            </a:r>
            <a:r>
              <a:rPr lang="en-US"/>
              <a:t>Principale</a:t>
            </a:r>
            <a:r>
              <a:rPr lang="en-US" dirty="0"/>
              <a:t> (PCA).</a:t>
            </a:r>
          </a:p>
          <a:p>
            <a:pPr lvl="1"/>
            <a:r>
              <a:rPr lang="en-US" dirty="0"/>
              <a:t>Time: </a:t>
            </a:r>
            <a:r>
              <a:rPr lang="en-US"/>
              <a:t>Timpul</a:t>
            </a:r>
            <a:r>
              <a:rPr lang="en-US" dirty="0"/>
              <a:t> scurs (</a:t>
            </a:r>
            <a:r>
              <a:rPr lang="en-US"/>
              <a:t>în</a:t>
            </a:r>
            <a:r>
              <a:rPr lang="en-US" dirty="0"/>
              <a:t> </a:t>
            </a:r>
            <a:r>
              <a:rPr lang="en-US"/>
              <a:t>secunde</a:t>
            </a:r>
            <a:r>
              <a:rPr lang="en-US" dirty="0"/>
              <a:t>) de la prima </a:t>
            </a:r>
            <a:r>
              <a:rPr lang="en-US"/>
              <a:t>tranzacție</a:t>
            </a:r>
            <a:r>
              <a:rPr lang="en-US" dirty="0"/>
              <a:t> din set.</a:t>
            </a:r>
          </a:p>
          <a:p>
            <a:pPr lvl="1"/>
            <a:r>
              <a:rPr lang="en-US" dirty="0"/>
              <a:t>Amount: </a:t>
            </a:r>
            <a:r>
              <a:rPr lang="en-US"/>
              <a:t>Valoarea</a:t>
            </a:r>
            <a:r>
              <a:rPr lang="en-US" dirty="0"/>
              <a:t> </a:t>
            </a:r>
            <a:r>
              <a:rPr lang="en-US"/>
              <a:t>tranzacției</a:t>
            </a:r>
            <a:r>
              <a:rPr lang="en-US" dirty="0"/>
              <a:t> (</a:t>
            </a:r>
            <a:r>
              <a:rPr lang="en-US"/>
              <a:t>în</a:t>
            </a:r>
            <a:r>
              <a:rPr lang="en-US" dirty="0"/>
              <a:t> </a:t>
            </a:r>
            <a:r>
              <a:rPr lang="en-US"/>
              <a:t>dolari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Class: </a:t>
            </a:r>
            <a:r>
              <a:rPr lang="en-US"/>
              <a:t>Eticheta</a:t>
            </a:r>
            <a:r>
              <a:rPr lang="en-US" dirty="0"/>
              <a:t> țintă:0: </a:t>
            </a:r>
            <a:r>
              <a:rPr lang="en-US"/>
              <a:t>Tranzacție</a:t>
            </a:r>
            <a:r>
              <a:rPr lang="en-US" dirty="0"/>
              <a:t> legitimă.1: </a:t>
            </a:r>
            <a:r>
              <a:rPr lang="en-US"/>
              <a:t>Tranzacție</a:t>
            </a:r>
            <a:r>
              <a:rPr lang="en-US" dirty="0"/>
              <a:t> </a:t>
            </a:r>
            <a:r>
              <a:rPr lang="en-US"/>
              <a:t>frauduloasă</a:t>
            </a:r>
            <a:r>
              <a:rPr lang="en-US" dirty="0"/>
              <a:t>.</a:t>
            </a:r>
          </a:p>
          <a:p>
            <a:r>
              <a:rPr lang="en-US" sz="2400"/>
              <a:t>Setul de date este extrem de dezechilibrat, având mult mai puține tranzacții frauduloase decât legitime. Acest lucru face ca detectarea fraudelor să fie o provocare, necesitând metode speciale de preprocesare și evaluare.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8EF35-35AA-2453-2CBE-8CFAE9D3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Preprocesarea datelor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48F9-52FC-09B3-7E7C-A3EFF09C5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/>
              <a:t>Verificarea existenței valorilor lipsă, care ar putea afecta algoritmii.</a:t>
            </a:r>
          </a:p>
          <a:p>
            <a:r>
              <a:rPr lang="en-US" sz="2400"/>
              <a:t>Echilibrarea claselor Class = 0 (legitimă) și Class = 1 (frauduloasă) pentru a preveni ca algoritmii să favorizeze clasa majoritară.</a:t>
            </a:r>
          </a:p>
          <a:p>
            <a:r>
              <a:rPr lang="en-US" sz="2400"/>
              <a:t>Împărțirea datelor pentru antrenare și evaluare.</a:t>
            </a:r>
          </a:p>
        </p:txBody>
      </p:sp>
    </p:spTree>
    <p:extLst>
      <p:ext uri="{BB962C8B-B14F-4D97-AF65-F5344CB8AC3E}">
        <p14:creationId xmlns:p14="http://schemas.microsoft.com/office/powerpoint/2010/main" val="38538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3AE84-7433-FCBC-892F-8DDCA2C6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Echilibrarea claselor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C3D3-CB01-244B-84BD-21C55667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Setul inițial de date este extrem de dezechilibrat:</a:t>
            </a:r>
          </a:p>
          <a:p>
            <a:pPr lvl="1"/>
            <a:r>
              <a:rPr lang="en-US"/>
              <a:t>Tranzacții</a:t>
            </a:r>
            <a:r>
              <a:rPr lang="en-US" dirty="0"/>
              <a:t> legitime (Class = 0): ~99.83%.</a:t>
            </a:r>
          </a:p>
          <a:p>
            <a:pPr lvl="1"/>
            <a:r>
              <a:rPr lang="en-US"/>
              <a:t>Tranzacții</a:t>
            </a:r>
            <a:r>
              <a:rPr lang="en-US" dirty="0"/>
              <a:t> </a:t>
            </a:r>
            <a:r>
              <a:rPr lang="en-US"/>
              <a:t>frauduloase</a:t>
            </a:r>
            <a:r>
              <a:rPr lang="en-US" dirty="0"/>
              <a:t> (Class = 1): ~0.17%.</a:t>
            </a:r>
          </a:p>
          <a:p>
            <a:r>
              <a:rPr lang="en-US" sz="2400"/>
              <a:t>Această distribuție face ca algoritmii de machine learning să favorizeze clasa majoritară, ignorând clasa minoritară (fraudele).</a:t>
            </a:r>
          </a:p>
          <a:p>
            <a:r>
              <a:rPr lang="en-US" sz="2400"/>
              <a:t>În cazul acestui set de date, din cele aproximativ 284,000 de tranzacții legitime, se selectează aleatoriu un subset care să aiba o proportie de 3 la 1 ca dimensiune cu clasa minoritară (aproximativ 492 tranzacții frauduloase).</a:t>
            </a:r>
          </a:p>
        </p:txBody>
      </p:sp>
    </p:spTree>
    <p:extLst>
      <p:ext uri="{BB962C8B-B14F-4D97-AF65-F5344CB8AC3E}">
        <p14:creationId xmlns:p14="http://schemas.microsoft.com/office/powerpoint/2010/main" val="195436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2B0C-4652-6513-5D19-3953AE3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4EF9C-52C6-70D2-1328-9D26D13F6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0384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3651B-E1B8-EDDF-3009-FE563824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Metrici utilizate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3EEDF-B8C6-F1B2-8A10-AA2D896CF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n-US" sz="2400"/>
                  <a:t>Accuracy (Acuratețe):</a:t>
                </a:r>
              </a:p>
              <a:p>
                <a:pPr lvl="1"/>
                <a:r>
                  <a:rPr lang="en-US"/>
                  <a:t>Proporția</a:t>
                </a:r>
                <a:r>
                  <a:rPr lang="en-US" dirty="0"/>
                  <a:t> </a:t>
                </a:r>
                <a:r>
                  <a:rPr lang="en-US"/>
                  <a:t>predicțiilor</a:t>
                </a:r>
                <a:r>
                  <a:rPr lang="en-US" dirty="0"/>
                  <a:t> </a:t>
                </a:r>
                <a:r>
                  <a:rPr lang="en-US"/>
                  <a:t>corecte</a:t>
                </a:r>
                <a:r>
                  <a:rPr lang="en-US" dirty="0"/>
                  <a:t> (</a:t>
                </a:r>
                <a:r>
                  <a:rPr lang="en-US"/>
                  <a:t>pozitive</a:t>
                </a:r>
                <a:r>
                  <a:rPr lang="en-US" dirty="0"/>
                  <a:t> </a:t>
                </a:r>
                <a:r>
                  <a:rPr lang="en-US"/>
                  <a:t>și</a:t>
                </a:r>
                <a:r>
                  <a:rPr lang="en-US" dirty="0"/>
                  <a:t> negative) din </a:t>
                </a:r>
                <a:r>
                  <a:rPr lang="en-US"/>
                  <a:t>totalul</a:t>
                </a:r>
                <a:r>
                  <a:rPr lang="en-US" dirty="0"/>
                  <a:t> </a:t>
                </a:r>
                <a:r>
                  <a:rPr lang="en-US"/>
                  <a:t>predicțiilor</a:t>
                </a:r>
                <a:r>
                  <a:rPr lang="en-US" dirty="0"/>
                  <a:t>.</a:t>
                </a:r>
              </a:p>
              <a:p>
                <a:r>
                  <a:rPr lang="en-US" sz="2400"/>
                  <a:t>Formula: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/>
                  <a:t>	</a:t>
                </a:r>
              </a:p>
              <a:p>
                <a:r>
                  <a:rPr lang="en-US" sz="2400"/>
                  <a:t>Precision (Precizie) </a:t>
                </a:r>
              </a:p>
              <a:p>
                <a:pPr lvl="1"/>
                <a:r>
                  <a:rPr lang="en-US"/>
                  <a:t>Proporția</a:t>
                </a:r>
                <a:r>
                  <a:rPr lang="en-US" dirty="0"/>
                  <a:t> </a:t>
                </a:r>
                <a:r>
                  <a:rPr lang="en-US"/>
                  <a:t>tranzacțiilor</a:t>
                </a:r>
                <a:r>
                  <a:rPr lang="en-US" dirty="0"/>
                  <a:t> </a:t>
                </a:r>
                <a:r>
                  <a:rPr lang="en-US"/>
                  <a:t>prezise</a:t>
                </a:r>
                <a:r>
                  <a:rPr lang="en-US" dirty="0"/>
                  <a:t> ca </a:t>
                </a:r>
                <a:r>
                  <a:rPr lang="en-US"/>
                  <a:t>fiind</a:t>
                </a:r>
                <a:r>
                  <a:rPr lang="en-US" dirty="0"/>
                  <a:t> </a:t>
                </a:r>
                <a:r>
                  <a:rPr lang="en-US"/>
                  <a:t>frauduloase</a:t>
                </a:r>
                <a:r>
                  <a:rPr lang="en-US" dirty="0"/>
                  <a:t> (</a:t>
                </a:r>
                <a:r>
                  <a:rPr lang="en-US"/>
                  <a:t>pozitive</a:t>
                </a:r>
                <a:r>
                  <a:rPr lang="en-US" dirty="0"/>
                  <a:t>) care sunt de </a:t>
                </a:r>
                <a:r>
                  <a:rPr lang="en-US"/>
                  <a:t>fapt</a:t>
                </a:r>
                <a:r>
                  <a:rPr lang="en-US" dirty="0"/>
                  <a:t> </a:t>
                </a:r>
                <a:r>
                  <a:rPr lang="en-US"/>
                  <a:t>frauduloase</a:t>
                </a:r>
                <a:r>
                  <a:rPr lang="en-US" dirty="0"/>
                  <a:t>.</a:t>
                </a:r>
              </a:p>
              <a:p>
                <a:r>
                  <a:rPr lang="en-US" sz="2400"/>
                  <a:t>Formula:</a:t>
                </a:r>
                <a:r>
                  <a:rPr lang="en-US" sz="2400" b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3EEDF-B8C6-F1B2-8A10-AA2D896CF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864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1125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Utilizarea tehnicilor de Machine Learning pentru detectarea fraudelor in tranzacții</vt:lpstr>
      <vt:lpstr>Setul de date</vt:lpstr>
      <vt:lpstr>PowerPoint Presentation</vt:lpstr>
      <vt:lpstr>PowerPoint Presentation</vt:lpstr>
      <vt:lpstr>PowerPoint Presentation</vt:lpstr>
      <vt:lpstr>Preprocesarea datelor</vt:lpstr>
      <vt:lpstr>Echilibrarea claselor</vt:lpstr>
      <vt:lpstr>PowerPoint Presentation</vt:lpstr>
      <vt:lpstr>Metrici utilizate </vt:lpstr>
      <vt:lpstr>PowerPoint Presentation</vt:lpstr>
      <vt:lpstr>PowerPoint Presentation</vt:lpstr>
      <vt:lpstr>Logistic Regression</vt:lpstr>
      <vt:lpstr>Neural network</vt:lpstr>
      <vt:lpstr>Concluzii</vt:lpstr>
      <vt:lpstr>Concluzii</vt:lpstr>
      <vt:lpstr>Concluzii</vt:lpstr>
      <vt:lpstr>PowerPoint Presentation</vt:lpstr>
      <vt:lpstr>PowerPoint Presentation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Marginean</dc:creator>
  <cp:lastModifiedBy>Dan Marginean</cp:lastModifiedBy>
  <cp:revision>2</cp:revision>
  <dcterms:created xsi:type="dcterms:W3CDTF">2025-01-10T15:11:17Z</dcterms:created>
  <dcterms:modified xsi:type="dcterms:W3CDTF">2025-02-10T15:55:10Z</dcterms:modified>
</cp:coreProperties>
</file>