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1FDCA-357F-AF4F-CE6F-48B19ABF2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DAFBFD-3ADE-C26D-108F-590E11C0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93CF8-6066-EA39-F071-CD99B807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D3B46-32E9-D279-FF0D-CC6A2E45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F3620B-62A7-2FC6-2621-74874D31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00B86-BABD-8241-E4E6-E65A62B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3C35B-ECAC-5848-A8C6-28C90AA3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75698-5FF8-C64E-743C-88B03FC9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5F14E-9441-260D-0D70-486C630C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F3B2F-04F0-C0E0-5DAB-746BF072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06790-9505-939E-BC73-949F89FE7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3EE4E4-9FB0-0353-7715-D52C3F68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B94377-4BBA-77FA-D160-5E95BB4A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E868F-AE51-447A-C8BE-41CAA9D6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66200-0B6A-7591-9AA5-CC6A2953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6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31B24-3B92-4F7E-AB16-B5FC783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C1E243-BCBA-DDEE-4F5A-4BA17F4B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153C0D-398B-5B30-73F1-0EBFE47F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302BAD-5C37-9E4E-EEAE-8BCC79CC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6B154-D0F0-E7B4-7A56-B954DBDB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B6E72-E6D7-2DDC-185D-F5E77DC5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7B01D-62A0-F18A-8629-926D10CA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A2F1A-E8EC-AE9D-3130-68E1AE2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D0C8B-2B1F-6331-550F-98819372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36D85-9972-E9A0-BB86-3C595C2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1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68F39-8AE6-5117-4C0E-5FB18726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56230-1C68-4152-7F3D-4767EC7C5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473677-3BE9-F935-A421-D64648202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DDCA15-F0DF-BEBB-CF8D-809E697D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78F2FA-7317-B133-0C4E-A7A02907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4A43AC-2881-FBCE-634B-CC80D2C8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55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E6A12-3E8B-735B-B00D-7C80573F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6F421-6580-075F-8689-138038DD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E5473A-E21B-B36F-6E7B-0DAD50E7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DF1E60-4806-E98F-A04B-E3616DF3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C2C824-A83B-CE96-0E78-04C5B1B4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46CF66-8E40-4EF2-6B82-36C3FAC3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1BEB0B-F921-17A9-9D25-E625D815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AFDC1D-359C-BC97-B117-BE84982D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9BBD2-5A76-7CD4-DE05-DAA6A01F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52A730-38A2-A590-3905-915BFD38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8E8DC7-5677-3D9F-D486-98B8E492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D274AF-A023-F704-EA69-745CEAE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7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723C2A-7B3C-BB05-9F57-5F6A1A6B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653045-8836-CE97-E877-DE3E7CA3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C03F6-FF16-E5AF-92ED-7469FFCC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9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A443A-1B5A-5361-12AE-7E2902DD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0A596-0FD3-4788-76F3-04E75064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6F2146-DB63-CE4B-43A9-5C915B11F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4D770D-5CA0-1671-3B66-F5D690AA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18AC18-B668-3660-90C5-93AAC96B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3028C-49D0-D033-BDD9-D294FA34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BA464-98F3-CB61-FBC9-DAEDDEC4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50654E-0C51-C790-1307-089CD651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B5077C-6625-4FAF-8500-E7EA2511B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DA6534-9504-83B2-2FFC-9A3E32E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AAD265-3CAB-17B9-2820-FEB49A16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C75C6-4CF0-9E7F-C3E1-D33B7F8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98510E-443A-4164-7E93-B7CDF09A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7E808C-CC8D-37CC-2A1E-BCD0137C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8E096-F8E2-78E6-C20E-D89566944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4019-6AFF-49A1-84A5-3FE1F5619C7F}" type="datetimeFigureOut">
              <a:rPr lang="pt-BR" smtClean="0"/>
              <a:t>29/06/2023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38C48-C2AB-BBCC-EFD1-39AA451AE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2EBEC-D720-B6B9-3FCC-DF401A1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B5CD-07BF-4FE1-89AA-CA26E8BE5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7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8BD80A4-37F1-B5A1-1F54-17E3DE57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20620" r="11759" b="17620"/>
          <a:stretch/>
        </p:blipFill>
        <p:spPr>
          <a:xfrm>
            <a:off x="4203510" y="2292823"/>
            <a:ext cx="4067034" cy="23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Marques</dc:creator>
  <cp:lastModifiedBy>Danilo Marques</cp:lastModifiedBy>
  <cp:revision>1</cp:revision>
  <dcterms:created xsi:type="dcterms:W3CDTF">2023-06-29T20:21:58Z</dcterms:created>
  <dcterms:modified xsi:type="dcterms:W3CDTF">2023-06-29T20:24:18Z</dcterms:modified>
</cp:coreProperties>
</file>