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9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18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4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77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2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88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33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5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3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1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2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5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F22DC0-D125-4974-AA57-29E0B4C21DDB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6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9C026-A949-4B3B-B921-E8B88800E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HEART RATE MONITOR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71495-3642-4C5F-8FF3-CCE1AE49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bg2"/>
                </a:solidFill>
              </a:rPr>
              <a:t>P2g1 – Engenharia de software – 2018/2019</a:t>
            </a:r>
            <a:endParaRPr lang="en-GB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6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307284-0353-4688-898D-EEC1D5C5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89" y="643467"/>
            <a:ext cx="6632221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79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D76E-A8CA-423C-9FC3-F7059C6A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6" y="2862543"/>
            <a:ext cx="10898189" cy="1400530"/>
          </a:xfrm>
        </p:spPr>
        <p:txBody>
          <a:bodyPr/>
          <a:lstStyle/>
          <a:p>
            <a:pPr algn="ctr"/>
            <a:r>
              <a:rPr lang="pt-PT" dirty="0"/>
              <a:t>Main problems and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208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HEART RATE MONITOR</vt:lpstr>
      <vt:lpstr>PowerPoint Presentation</vt:lpstr>
      <vt:lpstr>Main problems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</dc:title>
  <dc:creator>André Oliveira</dc:creator>
  <cp:lastModifiedBy>André Oliveira</cp:lastModifiedBy>
  <cp:revision>1</cp:revision>
  <dcterms:created xsi:type="dcterms:W3CDTF">2019-06-02T22:09:32Z</dcterms:created>
  <dcterms:modified xsi:type="dcterms:W3CDTF">2019-06-02T22:10:53Z</dcterms:modified>
</cp:coreProperties>
</file>