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83" r:id="rId5"/>
    <p:sldId id="282" r:id="rId6"/>
    <p:sldId id="281" r:id="rId7"/>
    <p:sldId id="280" r:id="rId8"/>
    <p:sldId id="284" r:id="rId9"/>
    <p:sldId id="285" r:id="rId10"/>
    <p:sldId id="286" r:id="rId11"/>
    <p:sldId id="288" r:id="rId12"/>
    <p:sldId id="289" r:id="rId13"/>
    <p:sldId id="287" r:id="rId14"/>
    <p:sldId id="291" r:id="rId15"/>
    <p:sldId id="290" r:id="rId16"/>
    <p:sldId id="292" r:id="rId17"/>
    <p:sldId id="294" r:id="rId18"/>
    <p:sldId id="295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4" autoAdjust="0"/>
    <p:restoredTop sz="86417" autoAdjust="0"/>
  </p:normalViewPr>
  <p:slideViewPr>
    <p:cSldViewPr snapToGrid="0" snapToObjects="1">
      <p:cViewPr varScale="1">
        <p:scale>
          <a:sx n="84" d="100"/>
          <a:sy n="84" d="100"/>
        </p:scale>
        <p:origin x="-1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73984-9FC4-0C41-9B33-969A1E25991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76EEC-6105-5C47-BC88-4F23EA821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Architect, Developer, Entrepreneur</a:t>
            </a:r>
          </a:p>
          <a:p>
            <a:r>
              <a:rPr lang="en-US" baseline="0" dirty="0" smtClean="0"/>
              <a:t>Social Haven </a:t>
            </a:r>
            <a:r>
              <a:rPr lang="mr-IN" baseline="0" dirty="0" smtClean="0"/>
              <a:t>–</a:t>
            </a:r>
            <a:r>
              <a:rPr lang="en-US" baseline="0" dirty="0" smtClean="0"/>
              <a:t> Engagement Platform designed for private schools, but found a home as white label platform.</a:t>
            </a:r>
          </a:p>
          <a:p>
            <a:r>
              <a:rPr lang="en-US" baseline="0" dirty="0" smtClean="0"/>
              <a:t>Not </a:t>
            </a:r>
            <a:r>
              <a:rPr lang="mr-IN" baseline="0" dirty="0" smtClean="0"/>
              <a:t>–</a:t>
            </a:r>
            <a:r>
              <a:rPr lang="en-US" baseline="0" dirty="0" smtClean="0"/>
              <a:t> App In Box, Parse, Rigid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76EEC-6105-5C47-BC88-4F23EA821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76EEC-6105-5C47-BC88-4F23EA821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76EEC-6105-5C47-BC88-4F23EA821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76EEC-6105-5C47-BC88-4F23EA821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to Native App in 8 Hours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66" y="5859029"/>
            <a:ext cx="6400800" cy="675465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William Mansfield</a:t>
            </a:r>
          </a:p>
          <a:p>
            <a:pPr algn="l"/>
            <a:r>
              <a:rPr lang="en-US" sz="1400" dirty="0" err="1" smtClean="0"/>
              <a:t>wmansfield@socialhaven.com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2489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583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889"/>
            <a:ext cx="8229600" cy="50562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ACID (atomicity, consistency, isolation, durability)</a:t>
            </a:r>
          </a:p>
          <a:p>
            <a:pPr lvl="1"/>
            <a:r>
              <a:rPr lang="en-US" dirty="0" smtClean="0"/>
              <a:t>Scale Up (scale out very limited)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Not ACID</a:t>
            </a:r>
          </a:p>
          <a:p>
            <a:pPr lvl="1"/>
            <a:r>
              <a:rPr lang="en-US" dirty="0" smtClean="0"/>
              <a:t>Simple or No Relations</a:t>
            </a:r>
          </a:p>
          <a:p>
            <a:pPr lvl="1"/>
            <a:r>
              <a:rPr lang="en-US" dirty="0" smtClean="0"/>
              <a:t>Scalable by design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Speed, Scale, Invalidation/TTL</a:t>
            </a:r>
          </a:p>
          <a:p>
            <a:pPr lvl="1"/>
            <a:r>
              <a:rPr lang="en-US" dirty="0" smtClean="0"/>
              <a:t>Typically Ad-Hoc or Edge based</a:t>
            </a:r>
          </a:p>
        </p:txBody>
      </p:sp>
    </p:spTree>
    <p:extLst>
      <p:ext uri="{BB962C8B-B14F-4D97-AF65-F5344CB8AC3E}">
        <p14:creationId xmlns:p14="http://schemas.microsoft.com/office/powerpoint/2010/main" val="19889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cache?</a:t>
            </a:r>
          </a:p>
          <a:p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cache?</a:t>
            </a:r>
          </a:p>
          <a:p>
            <a:r>
              <a:rPr lang="en-US" dirty="0" smtClean="0"/>
              <a:t>How to expire?</a:t>
            </a:r>
          </a:p>
          <a:p>
            <a:r>
              <a:rPr lang="en-US" dirty="0" smtClean="0"/>
              <a:t>What if everything was cached?</a:t>
            </a:r>
          </a:p>
          <a:p>
            <a:pPr lvl="1"/>
            <a:r>
              <a:rPr lang="en-US" dirty="0" smtClean="0"/>
              <a:t>Each item 0.5Kb</a:t>
            </a:r>
          </a:p>
          <a:p>
            <a:pPr lvl="1"/>
            <a:r>
              <a:rPr lang="en-US" dirty="0" smtClean="0"/>
              <a:t>2M items = 1GB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82"/>
          </a:xfrm>
        </p:spPr>
        <p:txBody>
          <a:bodyPr/>
          <a:lstStyle/>
          <a:p>
            <a:r>
              <a:rPr lang="en-US" dirty="0" smtClean="0"/>
              <a:t>Search Engine</a:t>
            </a:r>
          </a:p>
          <a:p>
            <a:pPr lvl="1"/>
            <a:r>
              <a:rPr lang="en-US" dirty="0" smtClean="0"/>
              <a:t>Scales Beautifully</a:t>
            </a:r>
          </a:p>
          <a:p>
            <a:pPr lvl="1"/>
            <a:r>
              <a:rPr lang="en-US" dirty="0" smtClean="0"/>
              <a:t>Incredibly fast</a:t>
            </a:r>
          </a:p>
          <a:p>
            <a:pPr lvl="1"/>
            <a:r>
              <a:rPr lang="en-US" dirty="0" smtClean="0"/>
              <a:t>Supports Aggregations</a:t>
            </a:r>
          </a:p>
          <a:p>
            <a:pPr lvl="1"/>
            <a:r>
              <a:rPr lang="en-US" dirty="0" smtClean="0"/>
              <a:t>Has relationships [not the same as </a:t>
            </a:r>
            <a:r>
              <a:rPr lang="en-US" dirty="0" err="1" smtClean="0"/>
              <a:t>sql</a:t>
            </a:r>
            <a:r>
              <a:rPr lang="en-US" dirty="0" smtClean="0"/>
              <a:t>!]</a:t>
            </a:r>
          </a:p>
          <a:p>
            <a:r>
              <a:rPr lang="en-US" dirty="0" smtClean="0"/>
              <a:t>Moderate refresh time (1s)</a:t>
            </a:r>
          </a:p>
          <a:p>
            <a:r>
              <a:rPr lang="en-US" dirty="0" smtClean="0"/>
              <a:t>Retrieve guaranteed</a:t>
            </a:r>
          </a:p>
          <a:p>
            <a:r>
              <a:rPr lang="en-US" dirty="0" smtClean="0"/>
              <a:t>Our perfect cache engine</a:t>
            </a:r>
          </a:p>
        </p:txBody>
      </p:sp>
    </p:spTree>
    <p:extLst>
      <p:ext uri="{BB962C8B-B14F-4D97-AF65-F5344CB8AC3E}">
        <p14:creationId xmlns:p14="http://schemas.microsoft.com/office/powerpoint/2010/main" val="40565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REST (</a:t>
            </a:r>
            <a:r>
              <a:rPr lang="en-US" dirty="0" err="1" smtClean="0"/>
              <a:t>RESTish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Resource/Verb Human Readable</a:t>
            </a:r>
          </a:p>
          <a:p>
            <a:pPr lvl="1"/>
            <a:r>
              <a:rPr lang="en-US" dirty="0" smtClean="0"/>
              <a:t>IIS (Website)</a:t>
            </a:r>
          </a:p>
          <a:p>
            <a:r>
              <a:rPr lang="en-US" dirty="0" smtClean="0"/>
              <a:t>SDK</a:t>
            </a:r>
          </a:p>
          <a:p>
            <a:pPr lvl="1"/>
            <a:r>
              <a:rPr lang="en-US" dirty="0" smtClean="0"/>
              <a:t>Client Library to consume API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5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" y="1516087"/>
            <a:ext cx="9144000" cy="4735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3009" y="539175"/>
            <a:ext cx="358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Big Picture (again)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372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3436"/>
          </a:xfrm>
        </p:spPr>
        <p:txBody>
          <a:bodyPr/>
          <a:lstStyle/>
          <a:p>
            <a:r>
              <a:rPr lang="en-US" dirty="0" smtClean="0"/>
              <a:t>Stencil v1.0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7637"/>
          </a:xfrm>
        </p:spPr>
        <p:txBody>
          <a:bodyPr/>
          <a:lstStyle/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Gen Tool</a:t>
            </a:r>
          </a:p>
          <a:p>
            <a:pPr lvl="1"/>
            <a:r>
              <a:rPr lang="en-US" dirty="0" smtClean="0"/>
              <a:t>XSL/XML</a:t>
            </a:r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err="1" smtClean="0"/>
              <a:t>Codeable.Foundation</a:t>
            </a:r>
            <a:endParaRPr lang="en-US" dirty="0" smtClean="0"/>
          </a:p>
          <a:p>
            <a:pPr lvl="1"/>
            <a:r>
              <a:rPr lang="en-US" dirty="0" smtClean="0"/>
              <a:t>Core Code Components</a:t>
            </a:r>
          </a:p>
          <a:p>
            <a:r>
              <a:rPr lang="en-US" dirty="0" smtClean="0"/>
              <a:t>Skeleton</a:t>
            </a:r>
            <a:endParaRPr lang="en-US" dirty="0"/>
          </a:p>
          <a:p>
            <a:r>
              <a:rPr lang="en-US" dirty="0" smtClean="0"/>
              <a:t>Compositions &amp; Patterns</a:t>
            </a:r>
          </a:p>
          <a:p>
            <a:pPr lvl="1"/>
            <a:r>
              <a:rPr lang="en-US" dirty="0" smtClean="0"/>
              <a:t>DI/Indexing/Aspect/Plugins/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91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41"/>
            <a:ext cx="8229600" cy="1143000"/>
          </a:xfrm>
        </p:spPr>
        <p:txBody>
          <a:bodyPr/>
          <a:lstStyle/>
          <a:p>
            <a:r>
              <a:rPr lang="en-US" dirty="0" smtClean="0"/>
              <a:t>Stencil Walkthrough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6478" y="4217543"/>
            <a:ext cx="207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Bye bye </a:t>
            </a:r>
            <a:r>
              <a:rPr lang="en-US" dirty="0" err="1" smtClean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9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638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37"/>
            <a:ext cx="8229600" cy="52000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Prepare Environment</a:t>
            </a:r>
          </a:p>
          <a:p>
            <a:pPr lvl="1"/>
            <a:r>
              <a:rPr lang="en-US" dirty="0" smtClean="0"/>
              <a:t>Install Visual Studio/Xamarin Studio/</a:t>
            </a:r>
            <a:r>
              <a:rPr lang="en-US" smtClean="0"/>
              <a:t>Visual Studio Code</a:t>
            </a:r>
            <a:endParaRPr lang="en-US" dirty="0" smtClean="0"/>
          </a:p>
          <a:p>
            <a:pPr lvl="1"/>
            <a:r>
              <a:rPr lang="en-US" dirty="0" smtClean="0"/>
              <a:t>Acquire SQL Server</a:t>
            </a:r>
          </a:p>
          <a:p>
            <a:pPr lvl="1"/>
            <a:r>
              <a:rPr lang="en-US" dirty="0" smtClean="0"/>
              <a:t>Acquire Elastic Search</a:t>
            </a:r>
          </a:p>
          <a:p>
            <a:pPr lvl="1"/>
            <a:r>
              <a:rPr lang="en-US" dirty="0" smtClean="0"/>
              <a:t>Acquire Web Host (</a:t>
            </a:r>
            <a:r>
              <a:rPr lang="en-US" dirty="0" err="1" smtClean="0"/>
              <a:t>asp.net</a:t>
            </a:r>
            <a:r>
              <a:rPr lang="en-US" dirty="0" smtClean="0"/>
              <a:t> website)[azure?]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HostedGraphite</a:t>
            </a:r>
            <a:r>
              <a:rPr lang="en-US" dirty="0" smtClean="0"/>
              <a:t> (optional health)</a:t>
            </a:r>
          </a:p>
          <a:p>
            <a:r>
              <a:rPr lang="en-US" dirty="0" smtClean="0"/>
              <a:t>Create Project</a:t>
            </a:r>
          </a:p>
          <a:p>
            <a:pPr lvl="1"/>
            <a:r>
              <a:rPr lang="en-US" dirty="0" smtClean="0"/>
              <a:t>Clone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Rename files/folders (“Stencil” =&gt; “</a:t>
            </a:r>
            <a:r>
              <a:rPr lang="en-US" dirty="0" err="1" smtClean="0"/>
              <a:t>YourWord</a:t>
            </a:r>
            <a:r>
              <a:rPr lang="en-US" dirty="0" smtClean="0"/>
              <a:t>”) [optional]</a:t>
            </a:r>
          </a:p>
          <a:p>
            <a:pPr lvl="1"/>
            <a:r>
              <a:rPr lang="en-US" dirty="0" smtClean="0"/>
              <a:t>Update Assumptions</a:t>
            </a:r>
          </a:p>
          <a:p>
            <a:pPr lvl="2"/>
            <a:r>
              <a:rPr lang="en-US" dirty="0" smtClean="0"/>
              <a:t>Find “</a:t>
            </a:r>
            <a:r>
              <a:rPr lang="en-US" dirty="0" err="1" smtClean="0"/>
              <a:t>SocialHaven</a:t>
            </a:r>
            <a:r>
              <a:rPr lang="en-US" dirty="0" smtClean="0"/>
              <a:t>”, replace as needed.</a:t>
            </a:r>
          </a:p>
          <a:p>
            <a:r>
              <a:rPr lang="en-US" dirty="0" smtClean="0"/>
              <a:t>Create App Store Accounts</a:t>
            </a:r>
          </a:p>
          <a:p>
            <a:pPr lvl="1"/>
            <a:r>
              <a:rPr lang="en-US" dirty="0" err="1" smtClean="0"/>
              <a:t>DnB</a:t>
            </a:r>
            <a:r>
              <a:rPr lang="en-US" dirty="0" smtClean="0"/>
              <a:t> if business</a:t>
            </a:r>
          </a:p>
          <a:p>
            <a:pPr lvl="1"/>
            <a:r>
              <a:rPr lang="en-US" dirty="0" smtClean="0"/>
              <a:t>Apple Developer,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your app data ready</a:t>
            </a:r>
          </a:p>
          <a:p>
            <a:r>
              <a:rPr lang="en-US" dirty="0" smtClean="0"/>
              <a:t>Creating Database</a:t>
            </a:r>
          </a:p>
          <a:p>
            <a:r>
              <a:rPr lang="en-US" dirty="0" smtClean="0"/>
              <a:t>Create Services</a:t>
            </a:r>
          </a:p>
          <a:p>
            <a:r>
              <a:rPr lang="en-US" dirty="0" smtClean="0"/>
              <a:t>Wire up User Interfaces (</a:t>
            </a:r>
            <a:r>
              <a:rPr lang="en-US" dirty="0" err="1" smtClean="0"/>
              <a:t>ios</a:t>
            </a:r>
            <a:r>
              <a:rPr lang="en-US" dirty="0" smtClean="0"/>
              <a:t>/android/web)</a:t>
            </a:r>
          </a:p>
        </p:txBody>
      </p:sp>
    </p:spTree>
    <p:extLst>
      <p:ext uri="{BB962C8B-B14F-4D97-AF65-F5344CB8AC3E}">
        <p14:creationId xmlns:p14="http://schemas.microsoft.com/office/powerpoint/2010/main" val="19630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802"/>
            <a:ext cx="8229600" cy="1143000"/>
          </a:xfrm>
        </p:spPr>
        <p:txBody>
          <a:bodyPr/>
          <a:lstStyle/>
          <a:p>
            <a:r>
              <a:rPr lang="en-US" dirty="0" smtClean="0"/>
              <a:t>I don’t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453"/>
            <a:ext cx="8229600" cy="326351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Who am I?</a:t>
            </a:r>
            <a:br>
              <a:rPr lang="en-US" sz="3200" dirty="0" smtClean="0"/>
            </a:br>
            <a:r>
              <a:rPr lang="en-US" sz="3200" dirty="0" smtClean="0"/>
              <a:t>What</a:t>
            </a:r>
            <a:r>
              <a:rPr lang="en-US" sz="3200" baseline="0" dirty="0" smtClean="0"/>
              <a:t> is Social Haven?</a:t>
            </a:r>
            <a:br>
              <a:rPr lang="en-US" sz="3200" baseline="0" dirty="0" smtClean="0"/>
            </a:br>
            <a:r>
              <a:rPr lang="en-US" sz="3200" baseline="0" dirty="0" smtClean="0"/>
              <a:t>Is this..?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3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</a:t>
            </a:r>
          </a:p>
          <a:p>
            <a:r>
              <a:rPr lang="en-US" dirty="0" smtClean="0"/>
              <a:t>Development Skills</a:t>
            </a:r>
          </a:p>
          <a:p>
            <a:r>
              <a:rPr lang="en-US" dirty="0" smtClean="0"/>
              <a:t>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Data-Centric Native App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Scale Up/Out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736"/>
            <a:ext cx="8229600" cy="32684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 ‘The’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" y="1516087"/>
            <a:ext cx="9144000" cy="4735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1830" y="527193"/>
            <a:ext cx="219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Big Picture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328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236"/>
            <a:ext cx="9144000" cy="2958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9343" y="778808"/>
            <a:ext cx="392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Real Insights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138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" y="2551153"/>
            <a:ext cx="8229600" cy="1143000"/>
          </a:xfrm>
        </p:spPr>
        <p:txBody>
          <a:bodyPr/>
          <a:lstStyle/>
          <a:p>
            <a:r>
              <a:rPr lang="en-US" dirty="0" smtClean="0"/>
              <a:t>Big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3830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263</TotalTime>
  <Words>361</Words>
  <Application>Microsoft Macintosh PowerPoint</Application>
  <PresentationFormat>On-screen Show (4:3)</PresentationFormat>
  <Paragraphs>95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Zero to Native App in 8 Hours</vt:lpstr>
      <vt:lpstr>I don’t PowerPoint</vt:lpstr>
      <vt:lpstr>Introduction  Who am I? What is Social Haven? Is this..?</vt:lpstr>
      <vt:lpstr>You will need</vt:lpstr>
      <vt:lpstr>You will create</vt:lpstr>
      <vt:lpstr>A Path</vt:lpstr>
      <vt:lpstr>PowerPoint Presentation</vt:lpstr>
      <vt:lpstr>PowerPoint Presentation</vt:lpstr>
      <vt:lpstr>Big Concepts</vt:lpstr>
      <vt:lpstr>Data Storage</vt:lpstr>
      <vt:lpstr>Caching Inverted</vt:lpstr>
      <vt:lpstr>Elastic Search</vt:lpstr>
      <vt:lpstr>Data Access</vt:lpstr>
      <vt:lpstr>PowerPoint Presentation</vt:lpstr>
      <vt:lpstr>Stencil v1.0</vt:lpstr>
      <vt:lpstr>Stencil Walkthrough</vt:lpstr>
      <vt:lpstr>Homework</vt:lpstr>
      <vt:lpstr>Next Session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First-Class Mobile Apps to Small Communities</dc:title>
  <dc:creator>William Mansfield</dc:creator>
  <cp:lastModifiedBy>William Mansfield</cp:lastModifiedBy>
  <cp:revision>31</cp:revision>
  <dcterms:created xsi:type="dcterms:W3CDTF">2016-05-17T15:26:20Z</dcterms:created>
  <dcterms:modified xsi:type="dcterms:W3CDTF">2017-01-17T21:39:50Z</dcterms:modified>
</cp:coreProperties>
</file>