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22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4/6/12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03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4/6/12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788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4/6/12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2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4/6/12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673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4/6/12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365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4/6/12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209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4/6/12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01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4/6/12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43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4/6/12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31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4/6/12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78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4/6/12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77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26203-4EC7-B14B-9D37-BC01617A07E2}" type="datetimeFigureOut">
              <a:rPr lang="de-DE" smtClean="0"/>
              <a:t>4/6/12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09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bgerundetes Rechteck 27"/>
          <p:cNvSpPr/>
          <p:nvPr/>
        </p:nvSpPr>
        <p:spPr>
          <a:xfrm>
            <a:off x="3672472" y="720841"/>
            <a:ext cx="5216971" cy="5091654"/>
          </a:xfrm>
          <a:prstGeom prst="roundRect">
            <a:avLst/>
          </a:prstGeom>
          <a:solidFill>
            <a:srgbClr val="FFFF00">
              <a:alpha val="1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Abgerundetes Rechteck 5"/>
          <p:cNvSpPr/>
          <p:nvPr/>
        </p:nvSpPr>
        <p:spPr>
          <a:xfrm>
            <a:off x="239429" y="720841"/>
            <a:ext cx="2472023" cy="5091654"/>
          </a:xfrm>
          <a:prstGeom prst="roundRect">
            <a:avLst/>
          </a:prstGeom>
          <a:solidFill>
            <a:srgbClr val="FFFF00">
              <a:alpha val="1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Abgerundetes Rechteck 8"/>
          <p:cNvSpPr/>
          <p:nvPr/>
        </p:nvSpPr>
        <p:spPr>
          <a:xfrm>
            <a:off x="1782718" y="90095"/>
            <a:ext cx="5589619" cy="5035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2200" dirty="0" err="1" smtClean="0">
                <a:effectLst/>
                <a:ea typeface="ＭＳ 明朝"/>
                <a:cs typeface="Times New Roman"/>
              </a:rPr>
              <a:t>Gearman</a:t>
            </a:r>
            <a:r>
              <a:rPr lang="de-DE" sz="2200" dirty="0" smtClean="0">
                <a:effectLst/>
                <a:ea typeface="ＭＳ 明朝"/>
                <a:cs typeface="Times New Roman"/>
              </a:rPr>
              <a:t> </a:t>
            </a:r>
            <a:r>
              <a:rPr lang="de-DE" sz="2200" dirty="0" smtClean="0">
                <a:ea typeface="ＭＳ 明朝"/>
                <a:cs typeface="Times New Roman"/>
              </a:rPr>
              <a:t>Proxy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4097017" y="1091642"/>
            <a:ext cx="1802738" cy="179980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de-DE" dirty="0" err="1" smtClean="0"/>
              <a:t>Gearman</a:t>
            </a:r>
            <a:r>
              <a:rPr lang="de-DE" dirty="0" smtClean="0"/>
              <a:t> Proxy</a:t>
            </a:r>
            <a:endParaRPr lang="de-DE" dirty="0" smtClean="0"/>
          </a:p>
        </p:txBody>
      </p:sp>
      <p:sp>
        <p:nvSpPr>
          <p:cNvPr id="21" name="Abgerundetes Rechteck 20"/>
          <p:cNvSpPr/>
          <p:nvPr/>
        </p:nvSpPr>
        <p:spPr>
          <a:xfrm>
            <a:off x="592867" y="1115636"/>
            <a:ext cx="1775364" cy="177580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dirty="0" err="1" smtClean="0"/>
              <a:t>Gearmand</a:t>
            </a:r>
            <a:endParaRPr lang="de-DE" dirty="0"/>
          </a:p>
        </p:txBody>
      </p:sp>
      <p:sp>
        <p:nvSpPr>
          <p:cNvPr id="22" name="Abgerundetes Rechteck 21"/>
          <p:cNvSpPr/>
          <p:nvPr/>
        </p:nvSpPr>
        <p:spPr>
          <a:xfrm>
            <a:off x="6776106" y="1115636"/>
            <a:ext cx="1775364" cy="177580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dirty="0" err="1" smtClean="0"/>
              <a:t>Gearmand</a:t>
            </a:r>
            <a:endParaRPr lang="de-DE" dirty="0"/>
          </a:p>
        </p:txBody>
      </p:sp>
      <p:sp>
        <p:nvSpPr>
          <p:cNvPr id="2" name="Pfeil nach links und rechts 1"/>
          <p:cNvSpPr/>
          <p:nvPr/>
        </p:nvSpPr>
        <p:spPr>
          <a:xfrm>
            <a:off x="2368231" y="1796379"/>
            <a:ext cx="1728786" cy="41190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Pfeil nach links und rechts 22"/>
          <p:cNvSpPr/>
          <p:nvPr/>
        </p:nvSpPr>
        <p:spPr>
          <a:xfrm>
            <a:off x="5923671" y="1796379"/>
            <a:ext cx="852435" cy="41190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Abgerundetes Rechteck 23"/>
          <p:cNvSpPr/>
          <p:nvPr/>
        </p:nvSpPr>
        <p:spPr>
          <a:xfrm>
            <a:off x="6776106" y="3590850"/>
            <a:ext cx="1775364" cy="177580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dirty="0" err="1" smtClean="0"/>
              <a:t>Nagios</a:t>
            </a:r>
            <a:endParaRPr lang="de-DE" sz="1400" dirty="0">
              <a:solidFill>
                <a:srgbClr val="008000"/>
              </a:solidFill>
            </a:endParaRPr>
          </a:p>
        </p:txBody>
      </p:sp>
      <p:sp>
        <p:nvSpPr>
          <p:cNvPr id="26" name="Abgerundetes Rechteck 25"/>
          <p:cNvSpPr/>
          <p:nvPr/>
        </p:nvSpPr>
        <p:spPr>
          <a:xfrm>
            <a:off x="592867" y="3579306"/>
            <a:ext cx="1775364" cy="177580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dirty="0" smtClean="0"/>
              <a:t>Worker</a:t>
            </a:r>
            <a:endParaRPr lang="de-DE" dirty="0" smtClean="0"/>
          </a:p>
        </p:txBody>
      </p:sp>
      <p:sp>
        <p:nvSpPr>
          <p:cNvPr id="14" name="Pfeil nach links und rechts 13"/>
          <p:cNvSpPr/>
          <p:nvPr/>
        </p:nvSpPr>
        <p:spPr>
          <a:xfrm rot="5400000">
            <a:off x="1137936" y="3029417"/>
            <a:ext cx="687860" cy="41190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links und rechts 14"/>
          <p:cNvSpPr/>
          <p:nvPr/>
        </p:nvSpPr>
        <p:spPr>
          <a:xfrm rot="5400000">
            <a:off x="7323103" y="3029421"/>
            <a:ext cx="687860" cy="41190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889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Bildschirmpräsentation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>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x x</dc:creator>
  <cp:lastModifiedBy>x x</cp:lastModifiedBy>
  <cp:revision>12</cp:revision>
  <dcterms:created xsi:type="dcterms:W3CDTF">2011-01-13T13:12:53Z</dcterms:created>
  <dcterms:modified xsi:type="dcterms:W3CDTF">2012-04-05T23:13:52Z</dcterms:modified>
</cp:coreProperties>
</file>