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2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8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2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3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0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4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3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78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6203-4EC7-B14B-9D37-BC01617A07E2}" type="datetimeFigureOut">
              <a:rPr lang="de-DE" smtClean="0"/>
              <a:t>6/19/12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260-0EDF-F545-B121-5C53EBDD8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0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1782718" y="90095"/>
            <a:ext cx="5589619" cy="5035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2200" dirty="0" err="1" smtClean="0">
                <a:effectLst/>
                <a:ea typeface="ＭＳ 明朝"/>
                <a:cs typeface="Times New Roman"/>
              </a:rPr>
              <a:t>Advanced</a:t>
            </a:r>
            <a:r>
              <a:rPr lang="de-DE" sz="2200" dirty="0" smtClean="0">
                <a:effectLst/>
                <a:ea typeface="ＭＳ 明朝"/>
                <a:cs typeface="Times New Roman"/>
              </a:rPr>
              <a:t> Distributed Setup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275268" y="720841"/>
            <a:ext cx="2472023" cy="5913190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1799930" y="965710"/>
            <a:ext cx="1418838" cy="14172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de-DE" dirty="0" err="1" smtClean="0"/>
              <a:t>Nagios</a:t>
            </a:r>
            <a:endParaRPr lang="de-DE" dirty="0" smtClean="0"/>
          </a:p>
          <a:p>
            <a:pPr lvl="0" algn="ctr"/>
            <a:endParaRPr lang="de-DE" dirty="0"/>
          </a:p>
          <a:p>
            <a:pPr lvl="0" algn="ctr"/>
            <a:r>
              <a:rPr lang="de-DE" dirty="0" smtClean="0"/>
              <a:t>(Slave)</a:t>
            </a:r>
            <a:endParaRPr lang="de-DE" dirty="0" smtClean="0"/>
          </a:p>
        </p:txBody>
      </p:sp>
      <p:sp>
        <p:nvSpPr>
          <p:cNvPr id="19" name="Abgerundetes Rechteck 18"/>
          <p:cNvSpPr/>
          <p:nvPr/>
        </p:nvSpPr>
        <p:spPr>
          <a:xfrm>
            <a:off x="1799930" y="2989927"/>
            <a:ext cx="1430827" cy="14172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Gearmand</a:t>
            </a:r>
            <a:endParaRPr lang="de-DE" dirty="0" smtClean="0"/>
          </a:p>
          <a:p>
            <a:pPr lvl="0" algn="ctr"/>
            <a:endParaRPr lang="de-DE" dirty="0"/>
          </a:p>
          <a:p>
            <a:pPr lvl="0" algn="ctr"/>
            <a:r>
              <a:rPr lang="de-DE" sz="1200" dirty="0" smtClean="0"/>
              <a:t>(</a:t>
            </a:r>
            <a:r>
              <a:rPr lang="de-DE" sz="1200" dirty="0" err="1" smtClean="0"/>
              <a:t>g_slave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27" name="Pfeil nach links und rechts 26"/>
          <p:cNvSpPr/>
          <p:nvPr/>
        </p:nvSpPr>
        <p:spPr>
          <a:xfrm rot="5400000">
            <a:off x="2208776" y="4509477"/>
            <a:ext cx="616576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links und rechts 28"/>
          <p:cNvSpPr/>
          <p:nvPr/>
        </p:nvSpPr>
        <p:spPr>
          <a:xfrm rot="5400000">
            <a:off x="2214444" y="2479586"/>
            <a:ext cx="605236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bgerundetes Rechteck 31"/>
          <p:cNvSpPr/>
          <p:nvPr/>
        </p:nvSpPr>
        <p:spPr>
          <a:xfrm>
            <a:off x="5430560" y="720841"/>
            <a:ext cx="2472023" cy="5913190"/>
          </a:xfrm>
          <a:prstGeom prst="roundRect">
            <a:avLst/>
          </a:prstGeom>
          <a:solidFill>
            <a:srgbClr val="FFFF00">
              <a:alpha val="1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bgerundetes Rechteck 34"/>
          <p:cNvSpPr/>
          <p:nvPr/>
        </p:nvSpPr>
        <p:spPr>
          <a:xfrm>
            <a:off x="5955222" y="2989927"/>
            <a:ext cx="1430827" cy="14172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err="1" smtClean="0"/>
              <a:t>Gearmand</a:t>
            </a:r>
            <a:endParaRPr lang="de-DE" dirty="0" smtClean="0"/>
          </a:p>
          <a:p>
            <a:pPr lvl="0" algn="ctr"/>
            <a:endParaRPr lang="de-DE" dirty="0"/>
          </a:p>
          <a:p>
            <a:pPr lvl="0" algn="ctr"/>
            <a:r>
              <a:rPr lang="de-DE" sz="1200" dirty="0" smtClean="0">
                <a:solidFill>
                  <a:srgbClr val="FFFFFF"/>
                </a:solidFill>
              </a:rPr>
              <a:t>(</a:t>
            </a:r>
            <a:r>
              <a:rPr lang="de-DE" sz="1200" dirty="0" err="1" smtClean="0">
                <a:solidFill>
                  <a:srgbClr val="FFFFFF"/>
                </a:solidFill>
              </a:rPr>
              <a:t>g_master</a:t>
            </a:r>
            <a:r>
              <a:rPr lang="de-DE" sz="1200" dirty="0" smtClean="0">
                <a:solidFill>
                  <a:srgbClr val="FFFFFF"/>
                </a:solidFill>
              </a:rPr>
              <a:t>)</a:t>
            </a:r>
            <a:endParaRPr lang="de-DE" sz="1200" dirty="0">
              <a:solidFill>
                <a:srgbClr val="FFFFFF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5979200" y="5023719"/>
            <a:ext cx="1418838" cy="14202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dirty="0" smtClean="0"/>
              <a:t>Worker</a:t>
            </a:r>
          </a:p>
          <a:p>
            <a:pPr lvl="0" algn="ctr"/>
            <a:endParaRPr lang="de-DE" sz="1400" dirty="0">
              <a:solidFill>
                <a:srgbClr val="008000"/>
              </a:solidFill>
            </a:endParaRPr>
          </a:p>
          <a:p>
            <a:pPr lvl="0" algn="ctr"/>
            <a:r>
              <a:rPr lang="de-DE" sz="1200" dirty="0" err="1" smtClean="0">
                <a:solidFill>
                  <a:srgbClr val="FFFFFF"/>
                </a:solidFill>
              </a:rPr>
              <a:t>server</a:t>
            </a:r>
            <a:r>
              <a:rPr lang="de-DE" sz="1200" dirty="0" smtClean="0">
                <a:solidFill>
                  <a:schemeClr val="bg1"/>
                </a:solidFill>
              </a:rPr>
              <a:t>=</a:t>
            </a:r>
            <a:r>
              <a:rPr lang="de-DE" sz="1200" dirty="0" err="1" smtClean="0">
                <a:solidFill>
                  <a:srgbClr val="FF0000"/>
                </a:solidFill>
              </a:rPr>
              <a:t>g_master</a:t>
            </a:r>
            <a:endParaRPr lang="de-DE" sz="1200" dirty="0" smtClean="0">
              <a:solidFill>
                <a:srgbClr val="FF0000"/>
              </a:solidFill>
            </a:endParaRPr>
          </a:p>
          <a:p>
            <a:pPr lvl="0" algn="ctr"/>
            <a:endParaRPr lang="de-DE" sz="1200" dirty="0">
              <a:solidFill>
                <a:srgbClr val="FFFFFF"/>
              </a:solidFill>
            </a:endParaRPr>
          </a:p>
          <a:p>
            <a:pPr lvl="0" algn="ctr"/>
            <a:endParaRPr lang="de-DE" sz="1200" dirty="0">
              <a:solidFill>
                <a:srgbClr val="FFFFFF"/>
              </a:solidFill>
            </a:endParaRPr>
          </a:p>
        </p:txBody>
      </p:sp>
      <p:sp>
        <p:nvSpPr>
          <p:cNvPr id="37" name="Pfeil nach links und rechts 36"/>
          <p:cNvSpPr/>
          <p:nvPr/>
        </p:nvSpPr>
        <p:spPr>
          <a:xfrm rot="5400000">
            <a:off x="6364068" y="4509477"/>
            <a:ext cx="616576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links und rechts 37"/>
          <p:cNvSpPr/>
          <p:nvPr/>
        </p:nvSpPr>
        <p:spPr>
          <a:xfrm rot="5400000">
            <a:off x="6369736" y="2479586"/>
            <a:ext cx="605236" cy="4119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19429662">
            <a:off x="2849540" y="4357749"/>
            <a:ext cx="3412570" cy="4837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1823908" y="5023719"/>
            <a:ext cx="1418838" cy="14202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r>
              <a:rPr lang="de-DE" dirty="0" smtClean="0"/>
              <a:t>Worker</a:t>
            </a:r>
          </a:p>
          <a:p>
            <a:pPr lvl="0" algn="ctr"/>
            <a:endParaRPr lang="de-DE" sz="1400" dirty="0">
              <a:solidFill>
                <a:srgbClr val="008000"/>
              </a:solidFill>
            </a:endParaRPr>
          </a:p>
          <a:p>
            <a:pPr algn="ctr"/>
            <a:r>
              <a:rPr lang="de-DE" sz="1200" dirty="0" err="1" smtClean="0"/>
              <a:t>server</a:t>
            </a:r>
            <a:r>
              <a:rPr lang="de-DE" sz="1200" dirty="0" smtClean="0"/>
              <a:t>=</a:t>
            </a:r>
            <a:r>
              <a:rPr lang="de-DE" sz="1200" dirty="0" err="1" smtClean="0">
                <a:solidFill>
                  <a:srgbClr val="FF0000"/>
                </a:solidFill>
              </a:rPr>
              <a:t>g_slave</a:t>
            </a:r>
            <a:endParaRPr lang="de-DE" sz="1200" dirty="0" smtClean="0">
              <a:solidFill>
                <a:srgbClr val="FF0000"/>
              </a:solidFill>
            </a:endParaRPr>
          </a:p>
          <a:p>
            <a:pPr algn="ctr"/>
            <a:r>
              <a:rPr lang="de-DE" sz="1200" dirty="0" err="1" smtClean="0">
                <a:solidFill>
                  <a:schemeClr val="bg1"/>
                </a:solidFill>
              </a:rPr>
              <a:t>dup_server</a:t>
            </a:r>
            <a:r>
              <a:rPr lang="de-DE" sz="1200" dirty="0" smtClean="0">
                <a:solidFill>
                  <a:schemeClr val="bg1"/>
                </a:solidFill>
              </a:rPr>
              <a:t>=</a:t>
            </a:r>
            <a:r>
              <a:rPr lang="de-DE" sz="1200" dirty="0" err="1" smtClean="0">
                <a:solidFill>
                  <a:srgbClr val="FF0000"/>
                </a:solidFill>
              </a:rPr>
              <a:t>g_master</a:t>
            </a:r>
            <a:endParaRPr lang="de-DE" sz="1200" dirty="0">
              <a:solidFill>
                <a:srgbClr val="FF0000"/>
              </a:solidFill>
            </a:endParaRPr>
          </a:p>
          <a:p>
            <a:pPr lvl="0" algn="ctr"/>
            <a:endParaRPr lang="de-DE" sz="1400" dirty="0">
              <a:solidFill>
                <a:srgbClr val="008000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 rot="10800000">
            <a:off x="3218768" y="1422666"/>
            <a:ext cx="2807702" cy="4837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5955222" y="965710"/>
            <a:ext cx="1418838" cy="14172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de-DE" dirty="0" err="1" smtClean="0"/>
              <a:t>Nagios</a:t>
            </a:r>
            <a:endParaRPr lang="de-DE" dirty="0" smtClean="0"/>
          </a:p>
          <a:p>
            <a:pPr lvl="0" algn="ctr"/>
            <a:endParaRPr lang="de-DE" dirty="0"/>
          </a:p>
          <a:p>
            <a:pPr lvl="0" algn="ctr"/>
            <a:r>
              <a:rPr lang="de-DE" dirty="0" smtClean="0"/>
              <a:t>(Master)</a:t>
            </a:r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747291" y="4887268"/>
            <a:ext cx="1683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/>
              <a:t>dup_server</a:t>
            </a:r>
            <a:r>
              <a:rPr lang="de-DE" dirty="0" smtClean="0"/>
              <a:t>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/>
          </a:p>
          <a:p>
            <a:r>
              <a:rPr lang="de-DE" dirty="0" smtClean="0"/>
              <a:t>Master </a:t>
            </a:r>
            <a:r>
              <a:rPr lang="de-DE" dirty="0" err="1" smtClean="0"/>
              <a:t>Gearman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3747291" y="1800938"/>
            <a:ext cx="168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(not </a:t>
            </a:r>
            <a:r>
              <a:rPr lang="de-DE" sz="1200" dirty="0" err="1" smtClean="0"/>
              <a:t>part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br>
              <a:rPr lang="de-DE" sz="1200" dirty="0" smtClean="0"/>
            </a:br>
            <a:r>
              <a:rPr lang="de-DE" sz="1200" dirty="0" err="1" smtClean="0"/>
              <a:t>Mod-Gearman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42" name="Textfeld 41"/>
          <p:cNvSpPr txBox="1"/>
          <p:nvPr/>
        </p:nvSpPr>
        <p:spPr>
          <a:xfrm>
            <a:off x="3763611" y="1437710"/>
            <a:ext cx="168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Sync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89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Bildschirmpräsentation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 x</dc:creator>
  <cp:lastModifiedBy>x x</cp:lastModifiedBy>
  <cp:revision>20</cp:revision>
  <dcterms:created xsi:type="dcterms:W3CDTF">2011-01-13T13:12:53Z</dcterms:created>
  <dcterms:modified xsi:type="dcterms:W3CDTF">2012-06-19T14:19:11Z</dcterms:modified>
</cp:coreProperties>
</file>