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Century Room scheduler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mcgraw</a:t>
            </a:r>
            <a:r>
              <a:rPr lang="en-US" dirty="0" smtClean="0"/>
              <a:t> &amp; </a:t>
            </a:r>
            <a:r>
              <a:rPr lang="en-US" dirty="0" err="1" smtClean="0"/>
              <a:t>ryan</a:t>
            </a:r>
            <a:r>
              <a:rPr lang="en-US" dirty="0" smtClean="0"/>
              <a:t>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1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mission: find open 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644533" cy="3541714"/>
          </a:xfrm>
        </p:spPr>
        <p:txBody>
          <a:bodyPr/>
          <a:lstStyle/>
          <a:p>
            <a:r>
              <a:rPr lang="en-US" dirty="0" smtClean="0"/>
              <a:t>Received original FURF form (Word Doc)</a:t>
            </a:r>
          </a:p>
          <a:p>
            <a:r>
              <a:rPr lang="en-US" dirty="0" smtClean="0"/>
              <a:t>Build a way for someone to see which rooms are available at a chosen </a:t>
            </a:r>
            <a:r>
              <a:rPr lang="en-US" dirty="0" err="1" smtClean="0"/>
              <a:t>date+time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6" y="2249487"/>
            <a:ext cx="4015546" cy="42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6795"/>
          </a:xfrm>
        </p:spPr>
        <p:txBody>
          <a:bodyPr/>
          <a:lstStyle/>
          <a:p>
            <a:r>
              <a:rPr lang="en-US" dirty="0" smtClean="0"/>
              <a:t>The method: scraper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2" y="1671551"/>
            <a:ext cx="4142920" cy="25396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8"/>
          <a:stretch/>
        </p:blipFill>
        <p:spPr>
          <a:xfrm>
            <a:off x="6588396" y="5156598"/>
            <a:ext cx="4168054" cy="1510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251"/>
          <a:stretch/>
        </p:blipFill>
        <p:spPr>
          <a:xfrm>
            <a:off x="6065868" y="1671551"/>
            <a:ext cx="3029411" cy="263666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864" y="2430805"/>
            <a:ext cx="3094307" cy="1085127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5076234" y="2678355"/>
            <a:ext cx="656822" cy="69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8203189" y="4413061"/>
            <a:ext cx="509203" cy="66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3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2450" y="2408348"/>
            <a:ext cx="3799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1914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2450" y="2408348"/>
            <a:ext cx="3799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11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5470" y="2421227"/>
            <a:ext cx="7534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863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</TotalTime>
  <Words>48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Century Room scheduler</vt:lpstr>
      <vt:lpstr>The mission: find open rooms</vt:lpstr>
      <vt:lpstr>The method: scraper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Century Room scheduler</dc:title>
  <dc:creator>Ward1</dc:creator>
  <cp:lastModifiedBy>Ward1</cp:lastModifiedBy>
  <cp:revision>5</cp:revision>
  <dcterms:created xsi:type="dcterms:W3CDTF">2018-11-27T11:40:07Z</dcterms:created>
  <dcterms:modified xsi:type="dcterms:W3CDTF">2018-11-27T12:18:25Z</dcterms:modified>
</cp:coreProperties>
</file>