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CCF0"/>
    <a:srgbClr val="418A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308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3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74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87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548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7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0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11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91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18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5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14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8799B-6D1C-4B1E-B19D-F2A328058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83" y="940499"/>
            <a:ext cx="11903242" cy="3417987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Курсовая работа</a:t>
            </a:r>
            <a:br>
              <a:rPr lang="ru-RU" dirty="0"/>
            </a:br>
            <a:r>
              <a:rPr lang="ru-RU" b="1" dirty="0"/>
              <a:t>САЙТ МЕРОПРИЯТИЙ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8CFA52D-E3FC-41CD-90D2-6F3F593890B8}"/>
              </a:ext>
            </a:extLst>
          </p:cNvPr>
          <p:cNvSpPr txBox="1">
            <a:spLocks/>
          </p:cNvSpPr>
          <p:nvPr/>
        </p:nvSpPr>
        <p:spPr>
          <a:xfrm>
            <a:off x="146384" y="115304"/>
            <a:ext cx="11903242" cy="61260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b="1" spc="0" dirty="0">
                <a:latin typeface="+mn-lt"/>
                <a:cs typeface="Arial" panose="020B0604020202020204" pitchFamily="34" charset="0"/>
              </a:rPr>
              <a:t>Санкт-петербургское государственное бюджетное профессиональное образовательное учреждение</a:t>
            </a:r>
          </a:p>
          <a:p>
            <a:pPr>
              <a:lnSpc>
                <a:spcPct val="120000"/>
              </a:lnSpc>
            </a:pPr>
            <a:endParaRPr lang="ru-RU" b="1" spc="0" dirty="0"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b="1" spc="0" dirty="0">
                <a:latin typeface="+mn-lt"/>
                <a:cs typeface="Arial" panose="020B0604020202020204" pitchFamily="34" charset="0"/>
              </a:rPr>
              <a:t>«Ижорский политехнический колледж»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8A7F3A-CBA1-45AC-843B-C0D8F7C2B37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6" y="1514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681F9A7-EB38-4E88-9F25-C7687863235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099" y="15340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CBF1417-9BD1-41FB-B001-214A78435DBC}"/>
              </a:ext>
            </a:extLst>
          </p:cNvPr>
          <p:cNvSpPr txBox="1">
            <a:spLocks/>
          </p:cNvSpPr>
          <p:nvPr/>
        </p:nvSpPr>
        <p:spPr>
          <a:xfrm>
            <a:off x="6095999" y="4600135"/>
            <a:ext cx="5949617" cy="214256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118800" tIns="118800" rIns="118800" bIns="118800" rtlCol="0" anchor="ctr" anchorCtr="0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000" spc="0" dirty="0">
                <a:latin typeface="+mn-lt"/>
              </a:rPr>
              <a:t>Руководитель:</a:t>
            </a:r>
          </a:p>
          <a:p>
            <a:pPr algn="l">
              <a:lnSpc>
                <a:spcPct val="150000"/>
              </a:lnSpc>
            </a:pPr>
            <a:endParaRPr lang="ru-RU" sz="2000" spc="0" dirty="0"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2000" spc="0" dirty="0">
                <a:latin typeface="+mn-lt"/>
              </a:rPr>
              <a:t>Преподаватель спец. Дисциплин</a:t>
            </a:r>
          </a:p>
          <a:p>
            <a:pPr algn="l">
              <a:lnSpc>
                <a:spcPct val="150000"/>
              </a:lnSpc>
            </a:pPr>
            <a:r>
              <a:rPr lang="ru-RU" sz="2000" spc="0" dirty="0">
                <a:latin typeface="+mn-lt"/>
              </a:rPr>
              <a:t>по специальности 09.02.07</a:t>
            </a:r>
          </a:p>
          <a:p>
            <a:pPr algn="l">
              <a:lnSpc>
                <a:spcPct val="150000"/>
              </a:lnSpc>
            </a:pPr>
            <a:r>
              <a:rPr lang="ru-RU" sz="2000" spc="0" dirty="0">
                <a:latin typeface="+mn-lt"/>
              </a:rPr>
              <a:t>Венедиктов Дмитрий Викторович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520369F-0405-4705-AEC0-6B1E04846B84}"/>
              </a:ext>
            </a:extLst>
          </p:cNvPr>
          <p:cNvSpPr txBox="1">
            <a:spLocks/>
          </p:cNvSpPr>
          <p:nvPr/>
        </p:nvSpPr>
        <p:spPr>
          <a:xfrm>
            <a:off x="146383" y="4600135"/>
            <a:ext cx="5949618" cy="214256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118800" tIns="118800" rIns="118800" bIns="1188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000" spc="0" dirty="0">
                <a:latin typeface="+mn-lt"/>
              </a:rPr>
              <a:t>Выполнил Студент группы 231с</a:t>
            </a:r>
          </a:p>
          <a:p>
            <a:pPr algn="l">
              <a:lnSpc>
                <a:spcPct val="150000"/>
              </a:lnSpc>
            </a:pPr>
            <a:r>
              <a:rPr lang="ru-RU" sz="2000" spc="0" dirty="0" err="1">
                <a:latin typeface="+mn-lt"/>
              </a:rPr>
              <a:t>мЕНЬШИКОВ</a:t>
            </a:r>
            <a:r>
              <a:rPr lang="ru-RU" sz="2000" spc="0" dirty="0">
                <a:latin typeface="+mn-lt"/>
              </a:rPr>
              <a:t> </a:t>
            </a:r>
            <a:r>
              <a:rPr lang="ru-RU" sz="2000" spc="0" dirty="0" err="1">
                <a:latin typeface="+mn-lt"/>
              </a:rPr>
              <a:t>д.Е</a:t>
            </a:r>
            <a:r>
              <a:rPr lang="ru-RU" sz="2000" spc="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838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0" advClick="0">
        <p15:prstTrans prst="airplane"/>
        <p:sndAc>
          <p:stSnd>
            <p:snd r:embed="rId2" name="intro.wav"/>
          </p:stSnd>
        </p:sndAc>
      </p:transition>
    </mc:Choice>
    <mc:Fallback xmlns="">
      <p:transition spd="slow" advClick="0">
        <p:fade/>
        <p:sndAc>
          <p:stSnd>
            <p:snd r:embed="rId4" name="intro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8799B-6D1C-4B1E-B19D-F2A328058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83" y="940499"/>
            <a:ext cx="11903242" cy="5802196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Ответы на вопросы комиссии</a:t>
            </a:r>
            <a:endParaRPr lang="ru-RU" b="1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8CFA52D-E3FC-41CD-90D2-6F3F593890B8}"/>
              </a:ext>
            </a:extLst>
          </p:cNvPr>
          <p:cNvSpPr txBox="1">
            <a:spLocks/>
          </p:cNvSpPr>
          <p:nvPr/>
        </p:nvSpPr>
        <p:spPr>
          <a:xfrm>
            <a:off x="146384" y="115304"/>
            <a:ext cx="11903242" cy="61260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b="1" spc="0" dirty="0">
                <a:latin typeface="+mn-lt"/>
                <a:cs typeface="Arial" panose="020B0604020202020204" pitchFamily="34" charset="0"/>
              </a:rPr>
              <a:t>Санкт-петербургское государственное бюджетное профессиональное образовательное учреждение</a:t>
            </a:r>
          </a:p>
          <a:p>
            <a:pPr>
              <a:lnSpc>
                <a:spcPct val="120000"/>
              </a:lnSpc>
            </a:pPr>
            <a:endParaRPr lang="ru-RU" b="1" spc="0" dirty="0"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b="1" spc="0" dirty="0">
                <a:latin typeface="+mn-lt"/>
                <a:cs typeface="Arial" panose="020B0604020202020204" pitchFamily="34" charset="0"/>
              </a:rPr>
              <a:t>«Ижорский политехнический колледж»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8A7F3A-CBA1-45AC-843B-C0D8F7C2B37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6" y="1514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681F9A7-EB38-4E88-9F25-C7687863235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099" y="15340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17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>
        <p14:prism isContent="1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0" dirty="0"/>
              <a:t>Актуальность разрабатываемого веб-приложения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+mj-lt"/>
              <a:buAutoNum type="arabicPeriod"/>
            </a:pPr>
            <a:r>
              <a:rPr lang="ru-RU" b="1" dirty="0">
                <a:effectLst/>
              </a:rPr>
              <a:t>Доступность и кроссплатформенность</a:t>
            </a:r>
            <a:endParaRPr lang="ru-RU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Веб-приложения доступны с любого устройства через браузер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Не требуют установки дополнительного программного обеспечения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Работают независимо от операционной системы пользователя</a:t>
            </a:r>
          </a:p>
          <a:p>
            <a:pPr>
              <a:buFont typeface="+mj-lt"/>
              <a:buAutoNum type="arabicPeriod" startAt="2"/>
            </a:pPr>
            <a:r>
              <a:rPr lang="ru-RU" b="1" dirty="0">
                <a:effectLst/>
              </a:rPr>
              <a:t>Экономическая эффективность</a:t>
            </a:r>
            <a:endParaRPr lang="ru-RU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Снижение затрат на разработку по сравнению с нативными приложениями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Простота обновления и поддержки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Единая кодовая база для всех платформ</a:t>
            </a:r>
          </a:p>
          <a:p>
            <a:pPr>
              <a:lnSpc>
                <a:spcPct val="100000"/>
              </a:lnSpc>
            </a:pPr>
            <a:endParaRPr lang="ru-RU" spc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83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>
        <p14:prism isContent="1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0" dirty="0"/>
              <a:t>Цели и задачи курсовой работы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</a:rPr>
              <a:t>Цель работы</a:t>
            </a:r>
          </a:p>
          <a:p>
            <a:r>
              <a:rPr lang="ru-RU" dirty="0"/>
              <a:t>Разработка современного веб-приложения с использованием PHP, обеспечивающего [здесь укажите основную функциональность вашего приложения].</a:t>
            </a:r>
            <a:endParaRPr lang="ru-RU" spc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112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dir="u" isContent="1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pc="0" dirty="0"/>
              <a:t>Программные средства для разработки веб-приложения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pc="0" dirty="0">
                <a:latin typeface="+mn-lt"/>
              </a:rPr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167027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dir="r" isContent="1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pc="0" dirty="0"/>
              <a:t>Среды для разработки веб-приложения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pc="0" dirty="0">
                <a:latin typeface="+mn-lt"/>
              </a:rPr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38714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dir="d" isContent="1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pc="0" dirty="0"/>
              <a:t>Интерфейс веб-приложения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pc="0" dirty="0">
                <a:latin typeface="+mn-lt"/>
              </a:rPr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19503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>
        <p14:prism isContent="1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pc="0" dirty="0"/>
              <a:t>Логика работы веб-приложения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pc="0" dirty="0">
                <a:latin typeface="+mn-lt"/>
              </a:rPr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161547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dir="u" isContent="1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pc="0" dirty="0"/>
              <a:t>Логика работы Подключаемой базы данных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pc="0" dirty="0">
                <a:latin typeface="+mn-lt"/>
              </a:rPr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68882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dir="r" isContent="1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pc="0" dirty="0"/>
              <a:t>Возможное применение разработанного веб-приложения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pc="0" dirty="0">
                <a:latin typeface="+mn-lt"/>
              </a:rPr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102273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dir="d" isContent="1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158</TotalTime>
  <Words>150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Corbel</vt:lpstr>
      <vt:lpstr>Gill Sans MT</vt:lpstr>
      <vt:lpstr>Посылка</vt:lpstr>
      <vt:lpstr>Курсовая работа САЙТ МЕРОПРИЯТИЙ</vt:lpstr>
      <vt:lpstr>Актуальность разрабатываемого веб-приложения</vt:lpstr>
      <vt:lpstr>Цели и задачи курсовой работы</vt:lpstr>
      <vt:lpstr>Программные средства для разработки веб-приложения</vt:lpstr>
      <vt:lpstr>Среды для разработки веб-приложения</vt:lpstr>
      <vt:lpstr>Интерфейс веб-приложения</vt:lpstr>
      <vt:lpstr>Логика работы веб-приложения</vt:lpstr>
      <vt:lpstr>Логика работы Подключаемой базы данных</vt:lpstr>
      <vt:lpstr>Возможное применение разработанного веб-приложения</vt:lpstr>
      <vt:lpstr>Ответы на вопросы комиссии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МеньшиковДЕ</cp:lastModifiedBy>
  <cp:revision>19</cp:revision>
  <dcterms:created xsi:type="dcterms:W3CDTF">2025-03-28T06:43:39Z</dcterms:created>
  <dcterms:modified xsi:type="dcterms:W3CDTF">2025-04-10T09:44:42Z</dcterms:modified>
</cp:coreProperties>
</file>