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3" r:id="rId2"/>
    <p:sldId id="264" r:id="rId3"/>
    <p:sldId id="256" r:id="rId4"/>
    <p:sldId id="260" r:id="rId5"/>
    <p:sldId id="262" r:id="rId6"/>
    <p:sldId id="261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14E-485A-4CED-90AB-72A3E4D73C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BFE-B03A-457F-8523-094448754F8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4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14E-485A-4CED-90AB-72A3E4D73C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BFE-B03A-457F-8523-09444875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3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14E-485A-4CED-90AB-72A3E4D73C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BFE-B03A-457F-8523-09444875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59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14E-485A-4CED-90AB-72A3E4D73C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BFE-B03A-457F-8523-094448754F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464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14E-485A-4CED-90AB-72A3E4D73C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BFE-B03A-457F-8523-09444875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14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14E-485A-4CED-90AB-72A3E4D73C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BFE-B03A-457F-8523-094448754F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896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14E-485A-4CED-90AB-72A3E4D73C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BFE-B03A-457F-8523-09444875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80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14E-485A-4CED-90AB-72A3E4D73C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BFE-B03A-457F-8523-09444875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32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14E-485A-4CED-90AB-72A3E4D73C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BFE-B03A-457F-8523-09444875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5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14E-485A-4CED-90AB-72A3E4D73C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BFE-B03A-457F-8523-09444875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14E-485A-4CED-90AB-72A3E4D73C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BFE-B03A-457F-8523-09444875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8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14E-485A-4CED-90AB-72A3E4D73C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BFE-B03A-457F-8523-09444875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9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14E-485A-4CED-90AB-72A3E4D73C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BFE-B03A-457F-8523-09444875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0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14E-485A-4CED-90AB-72A3E4D73C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BFE-B03A-457F-8523-09444875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14E-485A-4CED-90AB-72A3E4D73C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BFE-B03A-457F-8523-09444875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8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14E-485A-4CED-90AB-72A3E4D73C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BFE-B03A-457F-8523-09444875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5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14E-485A-4CED-90AB-72A3E4D73C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BFE-B03A-457F-8523-09444875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53514E-485A-4CED-90AB-72A3E4D73C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BC2BFE-B03A-457F-8523-09444875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28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71718" y="502024"/>
            <a:ext cx="8534400" cy="5797176"/>
          </a:xfrm>
        </p:spPr>
        <p:txBody>
          <a:bodyPr>
            <a:normAutofit/>
          </a:bodyPr>
          <a:lstStyle/>
          <a:p>
            <a:pPr algn="ctr"/>
            <a:endParaRPr lang="en-US" sz="4000" b="1" i="1" dirty="0"/>
          </a:p>
          <a:p>
            <a:pPr algn="ctr"/>
            <a:endParaRPr lang="en-US" sz="4000" b="1" i="1" dirty="0" smtClean="0"/>
          </a:p>
          <a:p>
            <a:pPr algn="ctr"/>
            <a:r>
              <a:rPr lang="en-US" sz="4000" b="1" i="1" dirty="0" err="1" smtClean="0"/>
              <a:t>Compartimentul</a:t>
            </a:r>
            <a:r>
              <a:rPr lang="en-US" sz="4000" b="1" i="1" dirty="0" smtClean="0"/>
              <a:t> </a:t>
            </a:r>
            <a:r>
              <a:rPr lang="en-US" sz="4000" b="1" i="1" dirty="0"/>
              <a:t>,,RECORD’’ din </a:t>
            </a:r>
            <a:r>
              <a:rPr lang="en-US" sz="4000" b="1" i="1" dirty="0" err="1"/>
              <a:t>sistemul</a:t>
            </a:r>
            <a:r>
              <a:rPr lang="en-US" sz="4000" b="1" i="1" dirty="0"/>
              <a:t> de </a:t>
            </a:r>
            <a:r>
              <a:rPr lang="en-US" sz="4000" b="1" i="1" dirty="0" err="1"/>
              <a:t>progamare</a:t>
            </a:r>
            <a:r>
              <a:rPr lang="en-US" sz="4000" b="1" i="1" dirty="0"/>
              <a:t> </a:t>
            </a:r>
            <a:r>
              <a:rPr lang="en-US" sz="4000" b="1" i="1" dirty="0" smtClean="0"/>
              <a:t>Pascal</a:t>
            </a:r>
          </a:p>
          <a:p>
            <a:pPr algn="ctr"/>
            <a:endParaRPr lang="en-US" sz="4000" b="1" i="1" dirty="0"/>
          </a:p>
          <a:p>
            <a:pPr algn="ctr"/>
            <a:endParaRPr lang="en-US" sz="4000" b="1" i="1" dirty="0" smtClean="0"/>
          </a:p>
          <a:p>
            <a:pPr algn="ctr"/>
            <a:endParaRPr lang="en-US" sz="2400" b="1" i="1" dirty="0" smtClean="0"/>
          </a:p>
          <a:p>
            <a:pPr algn="r"/>
            <a:r>
              <a:rPr lang="en-US" sz="2400" b="1" dirty="0" err="1" smtClean="0">
                <a:solidFill>
                  <a:schemeClr val="tx1"/>
                </a:solidFill>
              </a:rPr>
              <a:t>Structurat</a:t>
            </a:r>
            <a:r>
              <a:rPr lang="en-US" sz="2400" b="1" dirty="0" smtClean="0">
                <a:solidFill>
                  <a:schemeClr val="tx1"/>
                </a:solidFill>
              </a:rPr>
              <a:t> de </a:t>
            </a:r>
            <a:r>
              <a:rPr lang="en-US" sz="2400" b="1" dirty="0" err="1" smtClean="0">
                <a:solidFill>
                  <a:schemeClr val="tx1"/>
                </a:solidFill>
              </a:rPr>
              <a:t>Bordei</a:t>
            </a:r>
            <a:r>
              <a:rPr lang="en-US" sz="2400" b="1" dirty="0" smtClean="0">
                <a:solidFill>
                  <a:schemeClr val="tx1"/>
                </a:solidFill>
              </a:rPr>
              <a:t> Dan-</a:t>
            </a:r>
            <a:r>
              <a:rPr lang="en-US" sz="2400" b="1" dirty="0" err="1" smtClean="0">
                <a:solidFill>
                  <a:schemeClr val="tx1"/>
                </a:solidFill>
              </a:rPr>
              <a:t>Nicolae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Clasa</a:t>
            </a:r>
            <a:r>
              <a:rPr lang="en-US" sz="2400" b="1" dirty="0" smtClean="0">
                <a:solidFill>
                  <a:schemeClr val="tx1"/>
                </a:solidFill>
              </a:rPr>
              <a:t> X ,,C’’</a:t>
            </a:r>
          </a:p>
          <a:p>
            <a:pPr algn="r"/>
            <a:endParaRPr lang="en-US" sz="2400" dirty="0"/>
          </a:p>
          <a:p>
            <a:pPr algn="ctr"/>
            <a:endParaRPr lang="en-US" sz="4000" b="1" i="1" dirty="0" smtClean="0"/>
          </a:p>
          <a:p>
            <a:pPr algn="ctr"/>
            <a:endParaRPr lang="en-US" sz="4000" b="1" i="1" dirty="0"/>
          </a:p>
          <a:p>
            <a:pPr algn="ctr"/>
            <a:endParaRPr lang="en-US" sz="4000" b="1" i="1" dirty="0" smtClean="0"/>
          </a:p>
          <a:p>
            <a:pPr algn="ctr"/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195252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9623" y="501161"/>
            <a:ext cx="7539281" cy="888023"/>
          </a:xfrm>
        </p:spPr>
        <p:txBody>
          <a:bodyPr>
            <a:normAutofit/>
          </a:bodyPr>
          <a:lstStyle/>
          <a:p>
            <a:r>
              <a:rPr lang="en-US" sz="4800" b="1" i="1" dirty="0" err="1" smtClean="0">
                <a:solidFill>
                  <a:srgbClr val="0070C0"/>
                </a:solidFill>
              </a:rPr>
              <a:t>Cuprinsul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proiectului</a:t>
            </a:r>
            <a:endParaRPr lang="en-US" sz="4800" b="1" i="1" dirty="0">
              <a:solidFill>
                <a:srgbClr val="0070C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8892" y="1784839"/>
            <a:ext cx="9891346" cy="42095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1. </a:t>
            </a:r>
            <a:r>
              <a:rPr lang="en-US" sz="2800" dirty="0" err="1" smtClean="0">
                <a:solidFill>
                  <a:schemeClr val="tx1"/>
                </a:solidFill>
              </a:rPr>
              <a:t>Descrierea</a:t>
            </a:r>
            <a:r>
              <a:rPr lang="ro-MD" sz="2800" dirty="0" smtClean="0">
                <a:solidFill>
                  <a:schemeClr val="tx1"/>
                </a:solidFill>
              </a:rPr>
              <a:t> tipului de date ,,record</a:t>
            </a:r>
            <a:r>
              <a:rPr lang="en-US" sz="2800" dirty="0" smtClean="0">
                <a:solidFill>
                  <a:schemeClr val="tx1"/>
                </a:solidFill>
              </a:rPr>
              <a:t>’’</a:t>
            </a:r>
            <a:r>
              <a:rPr lang="ro-MD" sz="2800" dirty="0" smtClean="0">
                <a:solidFill>
                  <a:schemeClr val="tx1"/>
                </a:solidFill>
              </a:rPr>
              <a:t>.</a:t>
            </a:r>
          </a:p>
          <a:p>
            <a:endParaRPr lang="ro-MD" sz="2800" dirty="0">
              <a:solidFill>
                <a:schemeClr val="tx1"/>
              </a:solidFill>
            </a:endParaRPr>
          </a:p>
          <a:p>
            <a:r>
              <a:rPr lang="ro-MD" sz="2800" dirty="0" smtClean="0">
                <a:solidFill>
                  <a:schemeClr val="tx1"/>
                </a:solidFill>
              </a:rPr>
              <a:t>2. Ghid de utilizare.</a:t>
            </a:r>
          </a:p>
          <a:p>
            <a:endParaRPr lang="ro-MD" sz="2800" dirty="0">
              <a:solidFill>
                <a:schemeClr val="tx1"/>
              </a:solidFill>
            </a:endParaRPr>
          </a:p>
          <a:p>
            <a:r>
              <a:rPr lang="ro-MD" sz="2800" dirty="0" smtClean="0">
                <a:solidFill>
                  <a:schemeClr val="tx1"/>
                </a:solidFill>
              </a:rPr>
              <a:t>3. Exemple.</a:t>
            </a:r>
          </a:p>
          <a:p>
            <a:endParaRPr lang="ro-MD" sz="2800" dirty="0">
              <a:solidFill>
                <a:schemeClr val="tx1"/>
              </a:solidFill>
            </a:endParaRPr>
          </a:p>
          <a:p>
            <a:r>
              <a:rPr lang="ro-MD" sz="2800" dirty="0" smtClean="0">
                <a:solidFill>
                  <a:schemeClr val="tx1"/>
                </a:solidFill>
              </a:rPr>
              <a:t>4. Exemplu de problemă.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7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8263"/>
            <a:ext cx="9144000" cy="861646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Record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1301262"/>
            <a:ext cx="110958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Un record </a:t>
            </a:r>
            <a:r>
              <a:rPr lang="en-US" sz="2400" dirty="0" err="1" smtClean="0"/>
              <a:t>este</a:t>
            </a:r>
            <a:r>
              <a:rPr lang="en-US" sz="2400" dirty="0" smtClean="0"/>
              <a:t> un tip de date bine-</a:t>
            </a:r>
            <a:r>
              <a:rPr lang="en-US" sz="2400" dirty="0" err="1" smtClean="0"/>
              <a:t>structurat</a:t>
            </a:r>
            <a:r>
              <a:rPr lang="en-US" sz="2400" dirty="0" smtClean="0"/>
              <a:t> </a:t>
            </a:r>
            <a:r>
              <a:rPr lang="en-US" sz="2400" dirty="0" err="1" smtClean="0"/>
              <a:t>în</a:t>
            </a:r>
            <a:r>
              <a:rPr lang="en-US" sz="2400" dirty="0" smtClean="0"/>
              <a:t> Pascal.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El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utilizat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scară</a:t>
            </a:r>
            <a:r>
              <a:rPr lang="en-US" sz="2400" dirty="0" smtClean="0"/>
              <a:t> </a:t>
            </a:r>
            <a:r>
              <a:rPr lang="en-US" sz="2400" dirty="0" err="1" smtClean="0"/>
              <a:t>largă</a:t>
            </a:r>
            <a:r>
              <a:rPr lang="en-US" sz="2400" dirty="0" smtClean="0"/>
              <a:t> </a:t>
            </a:r>
            <a:r>
              <a:rPr lang="en-US" sz="2400" dirty="0" err="1" smtClean="0"/>
              <a:t>în</a:t>
            </a:r>
            <a:r>
              <a:rPr lang="en-US" sz="2400" dirty="0" smtClean="0"/>
              <a:t> Pascal,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a </a:t>
            </a:r>
            <a:r>
              <a:rPr lang="en-US" sz="2400" dirty="0" err="1" smtClean="0"/>
              <a:t>grupa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elementele</a:t>
            </a:r>
            <a:r>
              <a:rPr lang="en-US" sz="2400" dirty="0" smtClean="0"/>
              <a:t> de date </a:t>
            </a:r>
            <a:r>
              <a:rPr lang="en-US" sz="2400" dirty="0" err="1" smtClean="0"/>
              <a:t>împreună</a:t>
            </a:r>
            <a:r>
              <a:rPr lang="en-US" sz="2400" dirty="0" smtClean="0"/>
              <a:t> logic.</a:t>
            </a:r>
          </a:p>
          <a:p>
            <a:pPr algn="just"/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 smtClean="0"/>
              <a:t>În</a:t>
            </a:r>
            <a:r>
              <a:rPr lang="en-US" sz="2400" dirty="0" smtClean="0"/>
              <a:t> </a:t>
            </a:r>
            <a:r>
              <a:rPr lang="en-US" sz="2400" dirty="0" err="1" smtClean="0"/>
              <a:t>timp</a:t>
            </a:r>
            <a:r>
              <a:rPr lang="en-US" sz="2400" dirty="0" smtClean="0"/>
              <a:t> </a:t>
            </a:r>
            <a:r>
              <a:rPr lang="en-US" sz="2400" dirty="0" err="1" smtClean="0"/>
              <a:t>ce</a:t>
            </a:r>
            <a:r>
              <a:rPr lang="en-US" sz="2400" dirty="0" smtClean="0"/>
              <a:t> </a:t>
            </a:r>
            <a:r>
              <a:rPr lang="en-US" sz="2400" dirty="0" err="1" smtClean="0"/>
              <a:t>structurile</a:t>
            </a:r>
            <a:r>
              <a:rPr lang="en-US" sz="2400" dirty="0" smtClean="0"/>
              <a:t> de date simple, cum </a:t>
            </a:r>
            <a:r>
              <a:rPr lang="en-US" sz="2400" dirty="0" err="1" smtClean="0"/>
              <a:t>ar</a:t>
            </a:r>
            <a:r>
              <a:rPr lang="en-US" sz="2400" dirty="0" smtClean="0"/>
              <a:t> fi array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seturile</a:t>
            </a:r>
            <a:r>
              <a:rPr lang="en-US" sz="2400" dirty="0" smtClean="0"/>
              <a:t> </a:t>
            </a:r>
            <a:r>
              <a:rPr lang="en-US" sz="2400" dirty="0" err="1" smtClean="0"/>
              <a:t>consistente</a:t>
            </a:r>
            <a:r>
              <a:rPr lang="en-US" sz="2400" dirty="0" smtClean="0"/>
              <a:t> de </a:t>
            </a:r>
            <a:r>
              <a:rPr lang="en-US" sz="2400" dirty="0" err="1" smtClean="0"/>
              <a:t>elemente</a:t>
            </a:r>
            <a:r>
              <a:rPr lang="en-US" sz="2400" dirty="0" smtClean="0"/>
              <a:t>, </a:t>
            </a:r>
            <a:r>
              <a:rPr lang="en-US" sz="2400" dirty="0" err="1" smtClean="0"/>
              <a:t>constau</a:t>
            </a:r>
            <a:r>
              <a:rPr lang="en-US" sz="2400" dirty="0" smtClean="0"/>
              <a:t> din </a:t>
            </a:r>
            <a:r>
              <a:rPr lang="en-US" sz="2400" dirty="0" err="1" smtClean="0"/>
              <a:t>elemente</a:t>
            </a:r>
            <a:r>
              <a:rPr lang="en-US" sz="2400" dirty="0" smtClean="0"/>
              <a:t> de </a:t>
            </a:r>
            <a:r>
              <a:rPr lang="en-US" sz="2400" dirty="0" err="1" smtClean="0"/>
              <a:t>același</a:t>
            </a:r>
            <a:r>
              <a:rPr lang="en-US" sz="2400" dirty="0" smtClean="0"/>
              <a:t> tip, un record </a:t>
            </a:r>
            <a:r>
              <a:rPr lang="en-US" sz="2400" dirty="0" err="1" smtClean="0"/>
              <a:t>poate</a:t>
            </a:r>
            <a:r>
              <a:rPr lang="en-US" sz="2400" dirty="0" smtClean="0"/>
              <a:t> </a:t>
            </a:r>
            <a:r>
              <a:rPr lang="en-US" sz="2400" dirty="0" err="1" smtClean="0"/>
              <a:t>consta</a:t>
            </a:r>
            <a:r>
              <a:rPr lang="en-US" sz="2400" dirty="0" smtClean="0"/>
              <a:t> </a:t>
            </a:r>
            <a:r>
              <a:rPr lang="en-US" sz="2400" dirty="0" err="1" smtClean="0"/>
              <a:t>dintr</a:t>
            </a:r>
            <a:r>
              <a:rPr lang="en-US" sz="2400" dirty="0" smtClean="0"/>
              <a:t>-un </a:t>
            </a:r>
            <a:r>
              <a:rPr lang="en-US" sz="2400" dirty="0" err="1" smtClean="0"/>
              <a:t>numar</a:t>
            </a:r>
            <a:r>
              <a:rPr lang="en-US" sz="2400" dirty="0" smtClean="0"/>
              <a:t> de </a:t>
            </a:r>
            <a:r>
              <a:rPr lang="en-US" sz="2400" dirty="0" err="1" smtClean="0"/>
              <a:t>elemente</a:t>
            </a:r>
            <a:r>
              <a:rPr lang="en-US" sz="2400" dirty="0" smtClean="0"/>
              <a:t> de </a:t>
            </a:r>
            <a:r>
              <a:rPr lang="en-US" sz="2400" dirty="0" err="1" smtClean="0"/>
              <a:t>diferite</a:t>
            </a:r>
            <a:r>
              <a:rPr lang="en-US" sz="2400" dirty="0" smtClean="0"/>
              <a:t> </a:t>
            </a:r>
            <a:r>
              <a:rPr lang="en-US" sz="2400" dirty="0" err="1" smtClean="0"/>
              <a:t>tipuri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poate</a:t>
            </a:r>
            <a:r>
              <a:rPr lang="en-US" sz="2400" dirty="0" smtClean="0"/>
              <a:t> </a:t>
            </a:r>
            <a:r>
              <a:rPr lang="en-US" sz="2400" dirty="0" err="1" smtClean="0"/>
              <a:t>avea</a:t>
            </a:r>
            <a:r>
              <a:rPr lang="en-US" sz="2400" dirty="0" smtClean="0"/>
              <a:t> o </a:t>
            </a:r>
            <a:r>
              <a:rPr lang="en-US" sz="2400" dirty="0" err="1" smtClean="0"/>
              <a:t>complexitate</a:t>
            </a:r>
            <a:r>
              <a:rPr lang="en-US" sz="2400" dirty="0" smtClean="0"/>
              <a:t> </a:t>
            </a:r>
            <a:r>
              <a:rPr lang="en-US" sz="2400" dirty="0" err="1" smtClean="0"/>
              <a:t>imensa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 smtClean="0"/>
              <a:t>Fiecare</a:t>
            </a:r>
            <a:r>
              <a:rPr lang="en-US" sz="2400" dirty="0" smtClean="0"/>
              <a:t> parte </a:t>
            </a:r>
            <a:r>
              <a:rPr lang="en-US" sz="2400" dirty="0" err="1" smtClean="0"/>
              <a:t>separată</a:t>
            </a:r>
            <a:r>
              <a:rPr lang="en-US" sz="2400" dirty="0" smtClean="0"/>
              <a:t> a </a:t>
            </a:r>
            <a:r>
              <a:rPr lang="en-US" sz="2400" dirty="0" err="1" smtClean="0"/>
              <a:t>unui</a:t>
            </a:r>
            <a:r>
              <a:rPr lang="en-US" sz="2400" dirty="0" smtClean="0"/>
              <a:t> record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denumit</a:t>
            </a:r>
            <a:r>
              <a:rPr lang="en-US" sz="2400" dirty="0" smtClean="0"/>
              <a:t> </a:t>
            </a:r>
            <a:r>
              <a:rPr lang="en-US" sz="2400" dirty="0" err="1" smtClean="0"/>
              <a:t>câmp</a:t>
            </a:r>
            <a:r>
              <a:rPr lang="en-US" sz="2400" dirty="0" smtClean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Record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cuvantul</a:t>
            </a:r>
            <a:r>
              <a:rPr lang="en-US" sz="2400" dirty="0" smtClean="0"/>
              <a:t> </a:t>
            </a:r>
            <a:r>
              <a:rPr lang="en-US" sz="2400" dirty="0" err="1" smtClean="0"/>
              <a:t>rezervat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38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29482" cy="7395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 smtClean="0">
                <a:solidFill>
                  <a:srgbClr val="0070C0"/>
                </a:solidFill>
              </a:rPr>
              <a:t>Exemplu</a:t>
            </a:r>
            <a:r>
              <a:rPr lang="en-US" b="1" i="1" dirty="0" smtClean="0">
                <a:solidFill>
                  <a:srgbClr val="0070C0"/>
                </a:solidFill>
              </a:rPr>
              <a:t> de </a:t>
            </a:r>
            <a:r>
              <a:rPr lang="en-US" b="1" i="1" dirty="0" err="1" smtClean="0">
                <a:solidFill>
                  <a:srgbClr val="0070C0"/>
                </a:solidFill>
              </a:rPr>
              <a:t>utilizare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2277035"/>
            <a:ext cx="10189976" cy="39265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Type &lt;</a:t>
            </a:r>
            <a:r>
              <a:rPr lang="en-US" dirty="0" err="1" smtClean="0">
                <a:solidFill>
                  <a:schemeClr val="accent6"/>
                </a:solidFill>
              </a:rPr>
              <a:t>nume</a:t>
            </a:r>
            <a:r>
              <a:rPr lang="en-US" dirty="0" smtClean="0">
                <a:solidFill>
                  <a:schemeClr val="accent6"/>
                </a:solidFill>
              </a:rPr>
              <a:t> tip&gt; = record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                                       &lt;</a:t>
            </a:r>
            <a:r>
              <a:rPr lang="en-US" dirty="0" err="1" smtClean="0">
                <a:solidFill>
                  <a:schemeClr val="accent6"/>
                </a:solidFill>
              </a:rPr>
              <a:t>nume</a:t>
            </a:r>
            <a:r>
              <a:rPr lang="en-US" dirty="0" smtClean="0">
                <a:solidFill>
                  <a:schemeClr val="accent6"/>
                </a:solidFill>
              </a:rPr>
              <a:t> camp 1 &gt; : T1;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                                       &lt;</a:t>
            </a:r>
            <a:r>
              <a:rPr lang="en-US" dirty="0" err="1" smtClean="0">
                <a:solidFill>
                  <a:schemeClr val="accent6"/>
                </a:solidFill>
              </a:rPr>
              <a:t>Nume</a:t>
            </a:r>
            <a:r>
              <a:rPr lang="en-US" dirty="0" smtClean="0">
                <a:solidFill>
                  <a:schemeClr val="accent6"/>
                </a:solidFill>
              </a:rPr>
              <a:t> camp 2 &gt; :T2;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                                        …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                                       &lt;</a:t>
            </a:r>
            <a:r>
              <a:rPr lang="en-US" dirty="0" err="1" smtClean="0">
                <a:solidFill>
                  <a:schemeClr val="accent6"/>
                </a:solidFill>
              </a:rPr>
              <a:t>Nume</a:t>
            </a:r>
            <a:r>
              <a:rPr lang="en-US" dirty="0" smtClean="0">
                <a:solidFill>
                  <a:schemeClr val="accent6"/>
                </a:solidFill>
              </a:rPr>
              <a:t> camp n &gt; </a:t>
            </a:r>
            <a:r>
              <a:rPr lang="en-US" dirty="0" err="1" smtClean="0">
                <a:solidFill>
                  <a:schemeClr val="accent6"/>
                </a:solidFill>
              </a:rPr>
              <a:t>Tn</a:t>
            </a:r>
            <a:r>
              <a:rPr lang="en-US" dirty="0" smtClean="0">
                <a:solidFill>
                  <a:schemeClr val="accent6"/>
                </a:solidFill>
              </a:rPr>
              <a:t>;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                                    end;    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3140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2425" y="627529"/>
            <a:ext cx="8534399" cy="609600"/>
          </a:xfrm>
        </p:spPr>
        <p:txBody>
          <a:bodyPr>
            <a:noAutofit/>
          </a:bodyPr>
          <a:lstStyle/>
          <a:p>
            <a:pPr algn="ctr"/>
            <a:r>
              <a:rPr lang="en-US" sz="4400" b="1" i="1" dirty="0" smtClean="0">
                <a:solidFill>
                  <a:srgbClr val="0070C0"/>
                </a:solidFill>
              </a:rPr>
              <a:t>EXEMPLE</a:t>
            </a:r>
            <a:endParaRPr lang="en-US" sz="4400" b="1" i="1" dirty="0">
              <a:solidFill>
                <a:srgbClr val="0070C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71084" y="1604682"/>
            <a:ext cx="8534400" cy="432696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1)Type </a:t>
            </a:r>
            <a:r>
              <a:rPr lang="en-US" dirty="0" err="1" smtClean="0">
                <a:solidFill>
                  <a:srgbClr val="FF0000"/>
                </a:solidFill>
              </a:rPr>
              <a:t>elev</a:t>
            </a:r>
            <a:r>
              <a:rPr lang="en-US" dirty="0" smtClean="0">
                <a:solidFill>
                  <a:srgbClr val="FF0000"/>
                </a:solidFill>
              </a:rPr>
              <a:t> = record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</a:t>
            </a:r>
            <a:r>
              <a:rPr lang="en-US" dirty="0" err="1" smtClean="0">
                <a:solidFill>
                  <a:srgbClr val="FF0000"/>
                </a:solidFill>
              </a:rPr>
              <a:t>Nume</a:t>
            </a:r>
            <a:r>
              <a:rPr lang="en-US" dirty="0" smtClean="0">
                <a:solidFill>
                  <a:srgbClr val="FF0000"/>
                </a:solidFill>
              </a:rPr>
              <a:t> : string;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</a:t>
            </a:r>
            <a:r>
              <a:rPr lang="en-US" dirty="0" err="1" smtClean="0">
                <a:solidFill>
                  <a:srgbClr val="FF0000"/>
                </a:solidFill>
              </a:rPr>
              <a:t>Prenume</a:t>
            </a:r>
            <a:r>
              <a:rPr lang="en-US" dirty="0" smtClean="0">
                <a:solidFill>
                  <a:srgbClr val="FF0000"/>
                </a:solidFill>
              </a:rPr>
              <a:t> : string;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</a:t>
            </a:r>
            <a:r>
              <a:rPr lang="en-US" dirty="0" err="1" smtClean="0">
                <a:solidFill>
                  <a:srgbClr val="FF0000"/>
                </a:solidFill>
              </a:rPr>
              <a:t>Notamedie</a:t>
            </a:r>
            <a:r>
              <a:rPr lang="en-US" dirty="0" smtClean="0">
                <a:solidFill>
                  <a:srgbClr val="FF0000"/>
                </a:solidFill>
              </a:rPr>
              <a:t> : real;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end;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2)Type </a:t>
            </a:r>
            <a:r>
              <a:rPr lang="en-US" dirty="0" err="1" smtClean="0">
                <a:solidFill>
                  <a:srgbClr val="FF0000"/>
                </a:solidFill>
              </a:rPr>
              <a:t>punct</a:t>
            </a:r>
            <a:r>
              <a:rPr lang="en-US" dirty="0" smtClean="0">
                <a:solidFill>
                  <a:srgbClr val="FF0000"/>
                </a:solidFill>
              </a:rPr>
              <a:t> = record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x : real ;     {</a:t>
            </a:r>
            <a:r>
              <a:rPr lang="en-US" dirty="0" err="1" smtClean="0">
                <a:solidFill>
                  <a:srgbClr val="FF0000"/>
                </a:solidFill>
              </a:rPr>
              <a:t>coordonata</a:t>
            </a:r>
            <a:r>
              <a:rPr lang="en-US" dirty="0" smtClean="0">
                <a:solidFill>
                  <a:srgbClr val="FF0000"/>
                </a:solidFill>
              </a:rPr>
              <a:t> x}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y : real :     {</a:t>
            </a:r>
            <a:r>
              <a:rPr lang="en-US" dirty="0" err="1" smtClean="0">
                <a:solidFill>
                  <a:srgbClr val="FF0000"/>
                </a:solidFill>
              </a:rPr>
              <a:t>coordonata</a:t>
            </a:r>
            <a:r>
              <a:rPr lang="en-US" dirty="0" smtClean="0">
                <a:solidFill>
                  <a:srgbClr val="FF0000"/>
                </a:solidFill>
              </a:rPr>
              <a:t> y}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end;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P1,P2  : </a:t>
            </a:r>
            <a:r>
              <a:rPr lang="en-US" dirty="0" err="1" smtClean="0">
                <a:solidFill>
                  <a:srgbClr val="FF0000"/>
                </a:solidFill>
              </a:rPr>
              <a:t>Punct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8147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83024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 err="1" smtClean="0">
                <a:solidFill>
                  <a:srgbClr val="0070C0"/>
                </a:solidFill>
              </a:rPr>
              <a:t>Exemplu</a:t>
            </a:r>
            <a:r>
              <a:rPr lang="en-US" sz="4400" b="1" i="1" dirty="0" smtClean="0">
                <a:solidFill>
                  <a:srgbClr val="0070C0"/>
                </a:solidFill>
              </a:rPr>
              <a:t> de Problem</a:t>
            </a:r>
            <a:r>
              <a:rPr lang="ro-MD" sz="4400" b="1" i="1" smtClean="0">
                <a:solidFill>
                  <a:srgbClr val="0070C0"/>
                </a:solidFill>
              </a:rPr>
              <a:t>ă</a:t>
            </a:r>
            <a:endParaRPr lang="en-US" sz="4400" b="1" i="1" dirty="0">
              <a:solidFill>
                <a:srgbClr val="0070C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1" y="1990165"/>
            <a:ext cx="10154118" cy="4518211"/>
          </a:xfrm>
        </p:spPr>
        <p:txBody>
          <a:bodyPr/>
          <a:lstStyle/>
          <a:p>
            <a:r>
              <a:rPr lang="en-US" sz="2400" i="1" dirty="0" smtClean="0">
                <a:solidFill>
                  <a:schemeClr val="tx1"/>
                </a:solidFill>
              </a:rPr>
              <a:t>Se d</a:t>
            </a:r>
            <a:r>
              <a:rPr lang="ro-MD" sz="2400" i="1" dirty="0">
                <a:solidFill>
                  <a:schemeClr val="tx1"/>
                </a:solidFill>
              </a:rPr>
              <a:t>ă</a:t>
            </a:r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</a:rPr>
              <a:t>lista</a:t>
            </a:r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</a:rPr>
              <a:t>persoanelor</a:t>
            </a:r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</a:rPr>
              <a:t>unei</a:t>
            </a:r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</a:rPr>
              <a:t>echipe</a:t>
            </a:r>
            <a:r>
              <a:rPr lang="en-US" sz="2400" i="1" dirty="0" smtClean="0">
                <a:solidFill>
                  <a:schemeClr val="tx1"/>
                </a:solidFill>
              </a:rPr>
              <a:t> de 3 </a:t>
            </a:r>
            <a:r>
              <a:rPr lang="en-US" sz="2400" i="1" dirty="0" err="1" smtClean="0">
                <a:solidFill>
                  <a:schemeClr val="tx1"/>
                </a:solidFill>
              </a:rPr>
              <a:t>mebri</a:t>
            </a:r>
            <a:r>
              <a:rPr lang="en-US" sz="2400" i="1" dirty="0" smtClean="0">
                <a:solidFill>
                  <a:schemeClr val="tx1"/>
                </a:solidFill>
              </a:rPr>
              <a:t>. S</a:t>
            </a:r>
            <a:r>
              <a:rPr lang="ro-MD" sz="2400" i="1" dirty="0" smtClean="0">
                <a:solidFill>
                  <a:schemeClr val="tx1"/>
                </a:solidFill>
              </a:rPr>
              <a:t>ă</a:t>
            </a:r>
            <a:r>
              <a:rPr lang="en-US" sz="2400" i="1" dirty="0" smtClean="0">
                <a:solidFill>
                  <a:schemeClr val="tx1"/>
                </a:solidFill>
              </a:rPr>
              <a:t> se determine cine din </a:t>
            </a:r>
            <a:r>
              <a:rPr lang="en-US" sz="2400" i="1" dirty="0" err="1" smtClean="0">
                <a:solidFill>
                  <a:schemeClr val="tx1"/>
                </a:solidFill>
              </a:rPr>
              <a:t>echipa</a:t>
            </a:r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</a:rPr>
              <a:t>dat</a:t>
            </a:r>
            <a:r>
              <a:rPr lang="ro-MD" sz="2400" i="1" dirty="0" smtClean="0">
                <a:solidFill>
                  <a:schemeClr val="tx1"/>
                </a:solidFill>
              </a:rPr>
              <a:t>ă</a:t>
            </a:r>
            <a:r>
              <a:rPr lang="en-US" sz="2400" i="1" dirty="0" smtClean="0">
                <a:solidFill>
                  <a:schemeClr val="tx1"/>
                </a:solidFill>
              </a:rPr>
              <a:t> a </a:t>
            </a:r>
            <a:r>
              <a:rPr lang="en-US" sz="2400" i="1" dirty="0" err="1" smtClean="0">
                <a:solidFill>
                  <a:schemeClr val="tx1"/>
                </a:solidFill>
              </a:rPr>
              <a:t>pl</a:t>
            </a:r>
            <a:r>
              <a:rPr lang="ro-MD" sz="2400" i="1" dirty="0" smtClean="0">
                <a:solidFill>
                  <a:schemeClr val="tx1"/>
                </a:solidFill>
              </a:rPr>
              <a:t>ă</a:t>
            </a:r>
            <a:r>
              <a:rPr lang="en-US" sz="2400" i="1" dirty="0" smtClean="0">
                <a:solidFill>
                  <a:schemeClr val="tx1"/>
                </a:solidFill>
              </a:rPr>
              <a:t>tit </a:t>
            </a:r>
            <a:r>
              <a:rPr lang="en-US" sz="2400" i="1" dirty="0" err="1" smtClean="0">
                <a:solidFill>
                  <a:schemeClr val="tx1"/>
                </a:solidFill>
              </a:rPr>
              <a:t>pentru</a:t>
            </a:r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</a:rPr>
              <a:t>antrenamente</a:t>
            </a:r>
            <a:r>
              <a:rPr lang="en-US" sz="2400" i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Type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     </a:t>
            </a:r>
            <a:r>
              <a:rPr lang="en-US" dirty="0" err="1" smtClean="0">
                <a:solidFill>
                  <a:schemeClr val="accent6"/>
                </a:solidFill>
              </a:rPr>
              <a:t>Emembru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= record</a:t>
            </a:r>
          </a:p>
          <a:p>
            <a:r>
              <a:rPr lang="en-US" dirty="0">
                <a:solidFill>
                  <a:schemeClr val="accent6"/>
                </a:solidFill>
              </a:rPr>
              <a:t>                  </a:t>
            </a:r>
            <a:r>
              <a:rPr lang="en-US" dirty="0" err="1">
                <a:solidFill>
                  <a:schemeClr val="accent6"/>
                </a:solidFill>
              </a:rPr>
              <a:t>Numele</a:t>
            </a:r>
            <a:r>
              <a:rPr lang="en-US" dirty="0" smtClean="0">
                <a:solidFill>
                  <a:schemeClr val="accent6"/>
                </a:solidFill>
              </a:rPr>
              <a:t>, </a:t>
            </a:r>
            <a:r>
              <a:rPr lang="en-US" dirty="0" err="1" smtClean="0">
                <a:solidFill>
                  <a:schemeClr val="accent6"/>
                </a:solidFill>
              </a:rPr>
              <a:t>Prenume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:string;</a:t>
            </a:r>
          </a:p>
          <a:p>
            <a:r>
              <a:rPr lang="en-US" dirty="0">
                <a:solidFill>
                  <a:schemeClr val="accent6"/>
                </a:solidFill>
              </a:rPr>
              <a:t>                  </a:t>
            </a:r>
            <a:r>
              <a:rPr lang="en-US" dirty="0" err="1">
                <a:solidFill>
                  <a:schemeClr val="accent6"/>
                </a:solidFill>
              </a:rPr>
              <a:t>Adresa</a:t>
            </a:r>
            <a:r>
              <a:rPr lang="en-US" dirty="0">
                <a:solidFill>
                  <a:schemeClr val="accent6"/>
                </a:solidFill>
              </a:rPr>
              <a:t>: array [1..3] of string;</a:t>
            </a:r>
          </a:p>
          <a:p>
            <a:r>
              <a:rPr lang="en-US" dirty="0">
                <a:solidFill>
                  <a:schemeClr val="accent6"/>
                </a:solidFill>
              </a:rPr>
              <a:t>                  </a:t>
            </a:r>
            <a:r>
              <a:rPr lang="en-US" dirty="0" err="1">
                <a:solidFill>
                  <a:schemeClr val="accent6"/>
                </a:solidFill>
              </a:rPr>
              <a:t>Telefon</a:t>
            </a:r>
            <a:r>
              <a:rPr lang="en-US" dirty="0">
                <a:solidFill>
                  <a:schemeClr val="accent6"/>
                </a:solidFill>
              </a:rPr>
              <a:t>: string;</a:t>
            </a:r>
          </a:p>
          <a:p>
            <a:r>
              <a:rPr lang="en-US" dirty="0">
                <a:solidFill>
                  <a:schemeClr val="accent6"/>
                </a:solidFill>
              </a:rPr>
              <a:t>                  </a:t>
            </a:r>
            <a:r>
              <a:rPr lang="en-US" dirty="0" err="1">
                <a:solidFill>
                  <a:schemeClr val="accent6"/>
                </a:solidFill>
              </a:rPr>
              <a:t>datanasterii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dirty="0" err="1" smtClean="0">
                <a:solidFill>
                  <a:schemeClr val="accent6"/>
                </a:solidFill>
              </a:rPr>
              <a:t>Edatazi</a:t>
            </a:r>
            <a:r>
              <a:rPr lang="en-US" dirty="0">
                <a:solidFill>
                  <a:schemeClr val="accent6"/>
                </a:solidFill>
              </a:rPr>
              <a:t>;</a:t>
            </a:r>
          </a:p>
          <a:p>
            <a:r>
              <a:rPr lang="en-US" dirty="0">
                <a:solidFill>
                  <a:schemeClr val="accent6"/>
                </a:solidFill>
              </a:rPr>
              <a:t>                  </a:t>
            </a:r>
            <a:r>
              <a:rPr lang="en-US" dirty="0" err="1" smtClean="0">
                <a:solidFill>
                  <a:schemeClr val="accent6"/>
                </a:solidFill>
              </a:rPr>
              <a:t>platitsubscriptiacurenta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dirty="0" smtClean="0">
                <a:solidFill>
                  <a:schemeClr val="accent6"/>
                </a:solidFill>
              </a:rPr>
              <a:t>Boolean;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      end;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9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253497"/>
            <a:ext cx="8534401" cy="703028"/>
          </a:xfrm>
        </p:spPr>
        <p:txBody>
          <a:bodyPr/>
          <a:lstStyle/>
          <a:p>
            <a:pPr algn="ctr"/>
            <a:r>
              <a:rPr lang="ro-MD" b="1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CONCLUZIa</a:t>
            </a:r>
            <a:endParaRPr lang="en-US" b="1" i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1426673"/>
            <a:ext cx="8534400" cy="4784003"/>
          </a:xfrm>
        </p:spPr>
        <p:txBody>
          <a:bodyPr>
            <a:normAutofit/>
          </a:bodyPr>
          <a:lstStyle/>
          <a:p>
            <a:r>
              <a:rPr lang="ro-MD" sz="2400" dirty="0" smtClean="0"/>
              <a:t>-  </a:t>
            </a:r>
            <a:r>
              <a:rPr lang="en-US" sz="3200" dirty="0" err="1" smtClean="0"/>
              <a:t>Utilizarea</a:t>
            </a:r>
            <a:r>
              <a:rPr lang="en-US" sz="3200" dirty="0" smtClean="0"/>
              <a:t> </a:t>
            </a:r>
            <a:r>
              <a:rPr lang="en-US" sz="3200" dirty="0" err="1" smtClean="0"/>
              <a:t>tipului</a:t>
            </a:r>
            <a:r>
              <a:rPr lang="en-US" sz="3200" dirty="0" smtClean="0"/>
              <a:t> de date </a:t>
            </a:r>
            <a:r>
              <a:rPr lang="en-US" sz="3200" dirty="0" err="1" smtClean="0"/>
              <a:t>structurat</a:t>
            </a:r>
            <a:r>
              <a:rPr lang="en-US" sz="3200" dirty="0" smtClean="0"/>
              <a:t> </a:t>
            </a:r>
            <a:r>
              <a:rPr lang="en-US" sz="3200" dirty="0" err="1" smtClean="0"/>
              <a:t>articol</a:t>
            </a:r>
            <a:r>
              <a:rPr lang="en-US" sz="3200" dirty="0" smtClean="0"/>
              <a:t>( record ) </a:t>
            </a:r>
            <a:r>
              <a:rPr lang="en-US" sz="3200" dirty="0" err="1" smtClean="0"/>
              <a:t>permite</a:t>
            </a:r>
            <a:r>
              <a:rPr lang="en-US" sz="3200" dirty="0" smtClean="0"/>
              <a:t> </a:t>
            </a:r>
            <a:r>
              <a:rPr lang="ro-MD" sz="3200" dirty="0" smtClean="0"/>
              <a:t>utilizarea unei</a:t>
            </a:r>
            <a:r>
              <a:rPr lang="en-US" sz="3200" dirty="0" smtClean="0"/>
              <a:t> cant</a:t>
            </a:r>
            <a:r>
              <a:rPr lang="ro-MD" sz="3200" dirty="0" smtClean="0"/>
              <a:t>itați</a:t>
            </a:r>
            <a:r>
              <a:rPr lang="en-US" sz="3200" dirty="0" smtClean="0"/>
              <a:t> </a:t>
            </a:r>
            <a:r>
              <a:rPr lang="en-US" sz="3200" dirty="0" err="1" smtClean="0"/>
              <a:t>mai</a:t>
            </a:r>
            <a:r>
              <a:rPr lang="en-US" sz="3200" dirty="0" smtClean="0"/>
              <a:t> mar</a:t>
            </a:r>
            <a:r>
              <a:rPr lang="ro-MD" sz="3200" dirty="0" smtClean="0"/>
              <a:t>i</a:t>
            </a:r>
            <a:r>
              <a:rPr lang="en-US" sz="3200" dirty="0" smtClean="0"/>
              <a:t> de date </a:t>
            </a:r>
            <a:r>
              <a:rPr lang="en-US" sz="3200" dirty="0" err="1" smtClean="0"/>
              <a:t>în</a:t>
            </a:r>
            <a:r>
              <a:rPr lang="en-US" sz="3200" dirty="0" smtClean="0"/>
              <a:t> </a:t>
            </a:r>
            <a:r>
              <a:rPr lang="en-US" sz="3200" dirty="0" err="1" smtClean="0"/>
              <a:t>comparaţie</a:t>
            </a:r>
            <a:r>
              <a:rPr lang="en-US" sz="3200" dirty="0" smtClean="0"/>
              <a:t> cu </a:t>
            </a:r>
            <a:r>
              <a:rPr lang="en-US" sz="3200" dirty="0" err="1" smtClean="0"/>
              <a:t>alte</a:t>
            </a:r>
            <a:r>
              <a:rPr lang="en-US" sz="3200" dirty="0" smtClean="0"/>
              <a:t> </a:t>
            </a:r>
            <a:r>
              <a:rPr lang="en-US" sz="3200" dirty="0" err="1" smtClean="0"/>
              <a:t>tipuri</a:t>
            </a:r>
            <a:r>
              <a:rPr lang="en-US" sz="3200" dirty="0" smtClean="0"/>
              <a:t> de date </a:t>
            </a:r>
            <a:r>
              <a:rPr lang="en-US" sz="3200" dirty="0" err="1" smtClean="0"/>
              <a:t>structurate</a:t>
            </a:r>
            <a:r>
              <a:rPr lang="en-US" sz="3200" dirty="0" smtClean="0"/>
              <a:t>. Un </a:t>
            </a:r>
            <a:r>
              <a:rPr lang="en-US" sz="3200" dirty="0" err="1" smtClean="0"/>
              <a:t>avantaj</a:t>
            </a:r>
            <a:r>
              <a:rPr lang="en-US" sz="3200" dirty="0" smtClean="0"/>
              <a:t> </a:t>
            </a:r>
            <a:r>
              <a:rPr lang="en-US" sz="3200" dirty="0" err="1" smtClean="0"/>
              <a:t>pentru</a:t>
            </a:r>
            <a:r>
              <a:rPr lang="en-US" sz="3200" dirty="0" smtClean="0"/>
              <a:t> </a:t>
            </a:r>
            <a:r>
              <a:rPr lang="en-US" sz="3200" dirty="0" err="1" smtClean="0"/>
              <a:t>tipul</a:t>
            </a:r>
            <a:r>
              <a:rPr lang="en-US" sz="3200" dirty="0" smtClean="0"/>
              <a:t> de date </a:t>
            </a:r>
            <a:r>
              <a:rPr lang="en-US" sz="3200" dirty="0" err="1" smtClean="0"/>
              <a:t>articol</a:t>
            </a:r>
            <a:r>
              <a:rPr lang="en-US" sz="3200" dirty="0" smtClean="0"/>
              <a:t> </a:t>
            </a:r>
            <a:r>
              <a:rPr lang="en-US" sz="3200" dirty="0" err="1" smtClean="0"/>
              <a:t>reprezintă</a:t>
            </a:r>
            <a:r>
              <a:rPr lang="en-US" sz="3200" dirty="0" smtClean="0"/>
              <a:t> </a:t>
            </a:r>
            <a:r>
              <a:rPr lang="en-US" sz="3200" dirty="0" err="1" smtClean="0"/>
              <a:t>faptul</a:t>
            </a:r>
            <a:r>
              <a:rPr lang="en-US" sz="3200" dirty="0" smtClean="0"/>
              <a:t> </a:t>
            </a:r>
            <a:r>
              <a:rPr lang="en-US" sz="3200" dirty="0" err="1" smtClean="0"/>
              <a:t>că</a:t>
            </a:r>
            <a:r>
              <a:rPr lang="en-US" sz="3200" dirty="0" smtClean="0"/>
              <a:t> el </a:t>
            </a:r>
            <a:r>
              <a:rPr lang="en-US" sz="3200" dirty="0" err="1" smtClean="0"/>
              <a:t>poate</a:t>
            </a:r>
            <a:r>
              <a:rPr lang="en-US" sz="3200" dirty="0" smtClean="0"/>
              <a:t> fi </a:t>
            </a:r>
            <a:r>
              <a:rPr lang="en-US" sz="3200" dirty="0" err="1" smtClean="0"/>
              <a:t>utilizat</a:t>
            </a:r>
            <a:r>
              <a:rPr lang="en-US" sz="3200" dirty="0" smtClean="0"/>
              <a:t> ca un </a:t>
            </a:r>
            <a:r>
              <a:rPr lang="en-US" sz="3200" dirty="0" err="1" smtClean="0"/>
              <a:t>tablou</a:t>
            </a:r>
            <a:r>
              <a:rPr lang="en-US" sz="3200" dirty="0" smtClean="0"/>
              <a:t>,</a:t>
            </a:r>
            <a:r>
              <a:rPr lang="ro-MD" sz="3200" dirty="0" smtClean="0"/>
              <a:t>dar având campiile, spre deosebire de elementele tabloului</a:t>
            </a:r>
            <a:r>
              <a:rPr lang="en-US" sz="3200" dirty="0" smtClean="0"/>
              <a:t>, de </a:t>
            </a:r>
            <a:r>
              <a:rPr lang="en-US" sz="3200" dirty="0" err="1" smtClean="0"/>
              <a:t>tipuri</a:t>
            </a:r>
            <a:r>
              <a:rPr lang="en-US" sz="3200" dirty="0" smtClean="0"/>
              <a:t> </a:t>
            </a:r>
            <a:r>
              <a:rPr lang="en-US" sz="3200" dirty="0" err="1" smtClean="0"/>
              <a:t>diferite</a:t>
            </a:r>
            <a:r>
              <a:rPr lang="en-US" sz="32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1575" y="2531784"/>
            <a:ext cx="8534400" cy="1507067"/>
          </a:xfrm>
        </p:spPr>
        <p:txBody>
          <a:bodyPr/>
          <a:lstStyle/>
          <a:p>
            <a:pPr algn="ctr"/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</a:t>
            </a:r>
            <a:r>
              <a:rPr lang="ro-MD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Ț</a:t>
            </a:r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umesc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pentru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aten</a:t>
            </a:r>
            <a:r>
              <a:rPr lang="ro-MD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ț</a:t>
            </a:r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904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89</TotalTime>
  <Words>371</Words>
  <Application>Microsoft Office PowerPoint</Application>
  <PresentationFormat>Широкоэкранный</PresentationFormat>
  <Paragraphs>60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3</vt:lpstr>
      <vt:lpstr>Сектор</vt:lpstr>
      <vt:lpstr>Презентация PowerPoint</vt:lpstr>
      <vt:lpstr>Cuprinsul proiectului</vt:lpstr>
      <vt:lpstr>Record</vt:lpstr>
      <vt:lpstr>Exemplu de utilizare</vt:lpstr>
      <vt:lpstr>EXEMPLE</vt:lpstr>
      <vt:lpstr>Exemplu de Problemă</vt:lpstr>
      <vt:lpstr>CONCLUZIa</vt:lpstr>
      <vt:lpstr>MulȚumesc pentru atenție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</dc:title>
  <dc:creator>Пользователь Windows</dc:creator>
  <cp:lastModifiedBy>Пользователь Windows</cp:lastModifiedBy>
  <cp:revision>12</cp:revision>
  <dcterms:created xsi:type="dcterms:W3CDTF">2018-11-11T18:37:39Z</dcterms:created>
  <dcterms:modified xsi:type="dcterms:W3CDTF">2018-12-09T16:08:47Z</dcterms:modified>
</cp:coreProperties>
</file>